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8"/>
  </p:notesMasterIdLst>
  <p:sldIdLst>
    <p:sldId id="373" r:id="rId2"/>
    <p:sldId id="374" r:id="rId3"/>
    <p:sldId id="375" r:id="rId4"/>
    <p:sldId id="376" r:id="rId5"/>
    <p:sldId id="377" r:id="rId6"/>
    <p:sldId id="378" r:id="rId7"/>
    <p:sldId id="379" r:id="rId8"/>
    <p:sldId id="380" r:id="rId9"/>
    <p:sldId id="381" r:id="rId10"/>
    <p:sldId id="382" r:id="rId11"/>
    <p:sldId id="480" r:id="rId12"/>
    <p:sldId id="383" r:id="rId13"/>
    <p:sldId id="481" r:id="rId14"/>
    <p:sldId id="384" r:id="rId15"/>
    <p:sldId id="385" r:id="rId16"/>
    <p:sldId id="386" r:id="rId17"/>
    <p:sldId id="387" r:id="rId18"/>
    <p:sldId id="388" r:id="rId19"/>
    <p:sldId id="389" r:id="rId20"/>
    <p:sldId id="482" r:id="rId21"/>
    <p:sldId id="390" r:id="rId22"/>
    <p:sldId id="391" r:id="rId23"/>
    <p:sldId id="483" r:id="rId24"/>
    <p:sldId id="392" r:id="rId25"/>
    <p:sldId id="393" r:id="rId26"/>
    <p:sldId id="394" r:id="rId27"/>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5pPr>
    <a:lvl6pPr marL="2286000" algn="l" defTabSz="914400" rtl="0" eaLnBrk="1" latinLnBrk="0" hangingPunct="1">
      <a:defRPr sz="4400" b="1" kern="1200">
        <a:solidFill>
          <a:schemeClr val="tx2"/>
        </a:solidFill>
        <a:latin typeface="Verdana" panose="020B0604030504040204" pitchFamily="34" charset="0"/>
        <a:ea typeface="+mn-ea"/>
        <a:cs typeface="+mn-cs"/>
      </a:defRPr>
    </a:lvl6pPr>
    <a:lvl7pPr marL="2743200" algn="l" defTabSz="914400" rtl="0" eaLnBrk="1" latinLnBrk="0" hangingPunct="1">
      <a:defRPr sz="4400" b="1" kern="1200">
        <a:solidFill>
          <a:schemeClr val="tx2"/>
        </a:solidFill>
        <a:latin typeface="Verdana" panose="020B0604030504040204" pitchFamily="34" charset="0"/>
        <a:ea typeface="+mn-ea"/>
        <a:cs typeface="+mn-cs"/>
      </a:defRPr>
    </a:lvl7pPr>
    <a:lvl8pPr marL="3200400" algn="l" defTabSz="914400" rtl="0" eaLnBrk="1" latinLnBrk="0" hangingPunct="1">
      <a:defRPr sz="4400" b="1" kern="1200">
        <a:solidFill>
          <a:schemeClr val="tx2"/>
        </a:solidFill>
        <a:latin typeface="Verdana" panose="020B0604030504040204" pitchFamily="34" charset="0"/>
        <a:ea typeface="+mn-ea"/>
        <a:cs typeface="+mn-cs"/>
      </a:defRPr>
    </a:lvl8pPr>
    <a:lvl9pPr marL="3657600" algn="l" defTabSz="914400" rtl="0" eaLnBrk="1" latinLnBrk="0" hangingPunct="1">
      <a:defRPr sz="4400" b="1"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AEC5C5-7E67-42E5-8F3B-033898E78F4C}" type="datetimeFigureOut">
              <a:rPr lang="en-US"/>
              <a:pPr>
                <a:defRPr/>
              </a:pPr>
              <a:t>3/9/2020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94A360B-5CA7-4E21-B5E4-3CB2000A1007}" type="slidenum">
              <a:rPr lang="en-US"/>
              <a:pPr>
                <a:defRPr/>
              </a:pPr>
              <a:t>‹#›</a:t>
            </a:fld>
            <a:endParaRPr lang="en-US"/>
          </a:p>
        </p:txBody>
      </p:sp>
    </p:spTree>
    <p:extLst>
      <p:ext uri="{BB962C8B-B14F-4D97-AF65-F5344CB8AC3E}">
        <p14:creationId xmlns:p14="http://schemas.microsoft.com/office/powerpoint/2010/main" val="3719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3EFDF75-BA92-4809-A3DF-45366C05C3DE}" type="slidenum">
              <a:rPr lang="en-US" altLang="en-US"/>
              <a:pPr>
                <a:defRPr/>
              </a:pPr>
              <a:t>‹#›</a:t>
            </a:fld>
            <a:endParaRPr lang="en-US" altLang="en-US"/>
          </a:p>
        </p:txBody>
      </p:sp>
    </p:spTree>
    <p:extLst>
      <p:ext uri="{BB962C8B-B14F-4D97-AF65-F5344CB8AC3E}">
        <p14:creationId xmlns:p14="http://schemas.microsoft.com/office/powerpoint/2010/main" val="22881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7822B7-580D-44E2-9313-6C730B25A1EE}" type="slidenum">
              <a:rPr lang="en-US" altLang="en-US"/>
              <a:pPr>
                <a:defRPr/>
              </a:pPr>
              <a:t>‹#›</a:t>
            </a:fld>
            <a:endParaRPr lang="en-US" altLang="en-US"/>
          </a:p>
        </p:txBody>
      </p:sp>
    </p:spTree>
    <p:extLst>
      <p:ext uri="{BB962C8B-B14F-4D97-AF65-F5344CB8AC3E}">
        <p14:creationId xmlns:p14="http://schemas.microsoft.com/office/powerpoint/2010/main" val="25349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88D1AAF-98D4-4215-BB67-D82F5E5CE1D1}" type="slidenum">
              <a:rPr lang="en-US" altLang="en-US"/>
              <a:pPr>
                <a:defRPr/>
              </a:pPr>
              <a:t>‹#›</a:t>
            </a:fld>
            <a:endParaRPr lang="en-US" altLang="en-US"/>
          </a:p>
        </p:txBody>
      </p:sp>
    </p:spTree>
    <p:extLst>
      <p:ext uri="{BB962C8B-B14F-4D97-AF65-F5344CB8AC3E}">
        <p14:creationId xmlns:p14="http://schemas.microsoft.com/office/powerpoint/2010/main" val="36765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65144-AAE1-4706-8D6F-89F42307FD73}" type="slidenum">
              <a:rPr lang="en-US" altLang="en-US"/>
              <a:pPr>
                <a:defRPr/>
              </a:pPr>
              <a:t>‹#›</a:t>
            </a:fld>
            <a:endParaRPr lang="en-US" altLang="en-US"/>
          </a:p>
        </p:txBody>
      </p:sp>
    </p:spTree>
    <p:extLst>
      <p:ext uri="{BB962C8B-B14F-4D97-AF65-F5344CB8AC3E}">
        <p14:creationId xmlns:p14="http://schemas.microsoft.com/office/powerpoint/2010/main" val="21967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6309DAE-B281-4FA9-8ED6-DA204BCF1F23}" type="slidenum">
              <a:rPr lang="en-US" altLang="en-US"/>
              <a:pPr>
                <a:defRPr/>
              </a:pPr>
              <a:t>‹#›</a:t>
            </a:fld>
            <a:endParaRPr lang="en-US" altLang="en-US"/>
          </a:p>
        </p:txBody>
      </p:sp>
    </p:spTree>
    <p:extLst>
      <p:ext uri="{BB962C8B-B14F-4D97-AF65-F5344CB8AC3E}">
        <p14:creationId xmlns:p14="http://schemas.microsoft.com/office/powerpoint/2010/main" val="33730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209F37-D271-48DE-B5D4-658D02CF220F}" type="slidenum">
              <a:rPr lang="en-US" altLang="en-US"/>
              <a:pPr>
                <a:defRPr/>
              </a:pPr>
              <a:t>‹#›</a:t>
            </a:fld>
            <a:endParaRPr lang="en-US" altLang="en-US"/>
          </a:p>
        </p:txBody>
      </p:sp>
    </p:spTree>
    <p:extLst>
      <p:ext uri="{BB962C8B-B14F-4D97-AF65-F5344CB8AC3E}">
        <p14:creationId xmlns:p14="http://schemas.microsoft.com/office/powerpoint/2010/main" val="97333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D144D2-25D8-4FC4-B448-51D299804745}" type="slidenum">
              <a:rPr lang="en-US" altLang="en-US"/>
              <a:pPr>
                <a:defRPr/>
              </a:pPr>
              <a:t>‹#›</a:t>
            </a:fld>
            <a:endParaRPr lang="en-US" altLang="en-US"/>
          </a:p>
        </p:txBody>
      </p:sp>
    </p:spTree>
    <p:extLst>
      <p:ext uri="{BB962C8B-B14F-4D97-AF65-F5344CB8AC3E}">
        <p14:creationId xmlns:p14="http://schemas.microsoft.com/office/powerpoint/2010/main" val="13629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F21F6A-B1E3-434E-8082-032FC7D4473F}" type="slidenum">
              <a:rPr lang="en-US" altLang="en-US"/>
              <a:pPr>
                <a:defRPr/>
              </a:pPr>
              <a:t>‹#›</a:t>
            </a:fld>
            <a:endParaRPr lang="en-US" altLang="en-US"/>
          </a:p>
        </p:txBody>
      </p:sp>
    </p:spTree>
    <p:extLst>
      <p:ext uri="{BB962C8B-B14F-4D97-AF65-F5344CB8AC3E}">
        <p14:creationId xmlns:p14="http://schemas.microsoft.com/office/powerpoint/2010/main" val="158768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A132062-FDCA-44AB-A43B-D133C331A3F6}" type="slidenum">
              <a:rPr lang="en-US" altLang="en-US"/>
              <a:pPr>
                <a:defRPr/>
              </a:pPr>
              <a:t>‹#›</a:t>
            </a:fld>
            <a:endParaRPr lang="en-US" altLang="en-US"/>
          </a:p>
        </p:txBody>
      </p:sp>
    </p:spTree>
    <p:extLst>
      <p:ext uri="{BB962C8B-B14F-4D97-AF65-F5344CB8AC3E}">
        <p14:creationId xmlns:p14="http://schemas.microsoft.com/office/powerpoint/2010/main" val="2263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181CEE69-43F2-4D27-BA5F-A3B33489F6BA}" type="slidenum">
              <a:rPr lang="en-US" altLang="en-US"/>
              <a:pPr>
                <a:defRPr/>
              </a:pPr>
              <a:t>‹#›</a:t>
            </a:fld>
            <a:endParaRPr lang="en-US" altLang="en-US"/>
          </a:p>
        </p:txBody>
      </p:sp>
    </p:spTree>
    <p:extLst>
      <p:ext uri="{BB962C8B-B14F-4D97-AF65-F5344CB8AC3E}">
        <p14:creationId xmlns:p14="http://schemas.microsoft.com/office/powerpoint/2010/main" val="97440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93531C5-4D60-42B9-AF07-4F402E7B6C63}" type="slidenum">
              <a:rPr lang="en-US" altLang="en-US"/>
              <a:pPr>
                <a:defRPr/>
              </a:pPr>
              <a:t>‹#›</a:t>
            </a:fld>
            <a:endParaRPr lang="en-US" altLang="en-US"/>
          </a:p>
        </p:txBody>
      </p:sp>
    </p:spTree>
    <p:extLst>
      <p:ext uri="{BB962C8B-B14F-4D97-AF65-F5344CB8AC3E}">
        <p14:creationId xmlns:p14="http://schemas.microsoft.com/office/powerpoint/2010/main" val="226295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E1BF1E47-E804-473C-999A-0D646DEEA680}"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5" r:id="rId1"/>
    <p:sldLayoutId id="2147483750" r:id="rId2"/>
    <p:sldLayoutId id="2147483756" r:id="rId3"/>
    <p:sldLayoutId id="2147483751" r:id="rId4"/>
    <p:sldLayoutId id="2147483752" r:id="rId5"/>
    <p:sldLayoutId id="2147483753" r:id="rId6"/>
    <p:sldLayoutId id="2147483757" r:id="rId7"/>
    <p:sldLayoutId id="2147483758" r:id="rId8"/>
    <p:sldLayoutId id="2147483759" r:id="rId9"/>
    <p:sldLayoutId id="2147483754" r:id="rId10"/>
    <p:sldLayoutId id="2147483760"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gip.co.i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42963" y="4149725"/>
            <a:ext cx="6897687" cy="1162050"/>
          </a:xfrm>
        </p:spPr>
        <p:txBody>
          <a:bodyPr/>
          <a:lstStyle/>
          <a:p>
            <a:pPr eaLnBrk="1" fontAlgn="auto" hangingPunct="1">
              <a:spcAft>
                <a:spcPts val="0"/>
              </a:spcAft>
              <a:defRPr/>
            </a:pPr>
            <a:r>
              <a:rPr lang="en-US" sz="3300" b="1" dirty="0" smtClean="0"/>
              <a:t>HAK CIPTA </a:t>
            </a:r>
            <a:r>
              <a:rPr lang="en-US" sz="3300" b="1" dirty="0" err="1"/>
              <a:t>dan</a:t>
            </a:r>
            <a:r>
              <a:rPr lang="en-US" sz="3300" b="1" dirty="0"/>
              <a:t> </a:t>
            </a:r>
            <a:r>
              <a:rPr lang="en-US" sz="3300" b="1" dirty="0" smtClean="0"/>
              <a:t>PERLINDUNGAN PROGRAM KOMPUTER</a:t>
            </a:r>
            <a:endParaRPr lang="en-US" sz="3300" b="1" dirty="0"/>
          </a:p>
        </p:txBody>
      </p:sp>
      <p:sp>
        <p:nvSpPr>
          <p:cNvPr id="4" name="Rectangle 2"/>
          <p:cNvSpPr txBox="1">
            <a:spLocks noChangeArrowheads="1"/>
          </p:cNvSpPr>
          <p:nvPr/>
        </p:nvSpPr>
        <p:spPr>
          <a:xfrm>
            <a:off x="755650" y="3141663"/>
            <a:ext cx="9144000" cy="1162050"/>
          </a:xfrm>
          <a:prstGeom prst="rect">
            <a:avLst/>
          </a:prstGeom>
        </p:spPr>
        <p:txBody>
          <a:bodyPr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fontAlgn="auto">
              <a:spcAft>
                <a:spcPts val="0"/>
              </a:spcAft>
              <a:defRPr/>
            </a:pPr>
            <a:r>
              <a:rPr lang="en-US"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BAB IX</a:t>
            </a:r>
            <a:endParaRPr lang="en-US"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UUHC no.19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Tahun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2002</a:t>
            </a:r>
          </a:p>
        </p:txBody>
      </p:sp>
      <p:sp>
        <p:nvSpPr>
          <p:cNvPr id="214019" name="Rectangle 3"/>
          <p:cNvSpPr>
            <a:spLocks noGrp="1" noChangeArrowheads="1"/>
          </p:cNvSpPr>
          <p:nvPr>
            <p:ph idx="1"/>
          </p:nvPr>
        </p:nvSpPr>
        <p:spPr>
          <a:xfrm>
            <a:off x="822325" y="1844675"/>
            <a:ext cx="8142288" cy="5562600"/>
          </a:xfrm>
        </p:spPr>
        <p:txBody>
          <a:bodyPr/>
          <a:lstStyle/>
          <a:p>
            <a:pPr eaLnBrk="1" hangingPunct="1">
              <a:lnSpc>
                <a:spcPct val="80000"/>
              </a:lnSpc>
            </a:pPr>
            <a:r>
              <a:rPr lang="en-US" altLang="en-US" sz="2400" smtClean="0"/>
              <a:t>Beberapa pasal dari undnag-undang hak cipta no.19 tahun 2002 adalah :</a:t>
            </a:r>
          </a:p>
          <a:p>
            <a:pPr lvl="1" indent="-268288" eaLnBrk="1" hangingPunct="1">
              <a:lnSpc>
                <a:spcPct val="80000"/>
              </a:lnSpc>
              <a:buFont typeface="Wingdings" panose="05000000000000000000" pitchFamily="2" charset="2"/>
              <a:buChar char="§"/>
            </a:pPr>
            <a:r>
              <a:rPr lang="en-US" altLang="en-US" sz="2400" smtClean="0"/>
              <a:t>Pasal 1 ayat 8 tentang definisi program komputer</a:t>
            </a:r>
          </a:p>
          <a:p>
            <a:pPr marL="384175" lvl="2" indent="0" eaLnBrk="1" hangingPunct="1">
              <a:lnSpc>
                <a:spcPct val="80000"/>
              </a:lnSpc>
              <a:buFont typeface="Calibri" panose="020F0502020204030204" pitchFamily="34" charset="0"/>
              <a:buNone/>
            </a:pPr>
            <a:r>
              <a:rPr lang="en-US" altLang="en-US" sz="2400" smtClean="0"/>
              <a:t>Program komputer adalah sekumpulan instruksi yang diwujudkan dalam bentuk bahasa, kode skema ataupun bentuk lain yang apabila digabungkan dengan media yang dapat dibaca dengan komputer akan membuat komputer bekerja untuk melakukan fungsi-fungsi khusus atau untuk mencapai hasil yang khusus, termasuk persiapan dalam meerancang instruksi-instruksi tersebut.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UUHC no.19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Tahun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2002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15043" name="Rectangle 3"/>
          <p:cNvSpPr>
            <a:spLocks noGrp="1" noChangeArrowheads="1"/>
          </p:cNvSpPr>
          <p:nvPr>
            <p:ph idx="1"/>
          </p:nvPr>
        </p:nvSpPr>
        <p:spPr>
          <a:xfrm>
            <a:off x="792163" y="1749425"/>
            <a:ext cx="8229600" cy="5562600"/>
          </a:xfrm>
        </p:spPr>
        <p:txBody>
          <a:bodyPr/>
          <a:lstStyle/>
          <a:p>
            <a:pPr lvl="1" indent="-268288" eaLnBrk="1" hangingPunct="1">
              <a:lnSpc>
                <a:spcPct val="80000"/>
              </a:lnSpc>
              <a:buFont typeface="Wingdings" panose="05000000000000000000" pitchFamily="2" charset="2"/>
              <a:buChar char="§"/>
            </a:pPr>
            <a:r>
              <a:rPr lang="en-US" altLang="en-US" sz="2400" smtClean="0"/>
              <a:t>Pasal 2 ayat 2 tentang pemegang hak cipta atas program komputer</a:t>
            </a:r>
          </a:p>
          <a:p>
            <a:pPr marL="800100" lvl="2" indent="-415925" eaLnBrk="1" hangingPunct="1">
              <a:lnSpc>
                <a:spcPct val="80000"/>
              </a:lnSpc>
              <a:buFont typeface="Wingdings" panose="05000000000000000000" pitchFamily="2" charset="2"/>
              <a:buChar char="ü"/>
            </a:pPr>
            <a:r>
              <a:rPr lang="en-US" altLang="en-US" sz="2400" smtClean="0"/>
              <a:t>Pencipta dan/atau pemegang hak cipta atas karya sinematografi dan program komputer memiliki hak untuk memberikan izin atau melarang orang lain yang tanpa persetujuannya menyewa ciptaan tersebut untuk kepentingan yang bersifat komersial.</a:t>
            </a:r>
          </a:p>
          <a:p>
            <a:pPr marL="800100" lvl="2" indent="-415925" eaLnBrk="1" hangingPunct="1">
              <a:lnSpc>
                <a:spcPct val="80000"/>
              </a:lnSpc>
              <a:buFont typeface="Wingdings" panose="05000000000000000000" pitchFamily="2" charset="2"/>
              <a:buChar char="ü"/>
            </a:pPr>
            <a:r>
              <a:rPr lang="en-US" altLang="en-US" sz="2400" smtClean="0"/>
              <a:t>Pasal ini berarti bahwa pemegang hak cipta memiliki hak untuk “memberikan izin” atau “melarang” penyebarluasan ciptaannya. Dalam hal ini perangkat lunak komputer 2 jenis lisensi yaitu lisensi program yang penyebarannya harus meminta izin pemegang hak cipta dan pemegang hak cipta yang membebaskan penyebarluasan perangkat lunak ciptaannya seperti yang terjadi pada perangkat lunak open source.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idx="1"/>
          </p:nvPr>
        </p:nvSpPr>
        <p:spPr>
          <a:xfrm>
            <a:off x="684213" y="1773238"/>
            <a:ext cx="8229600" cy="5440362"/>
          </a:xfrm>
        </p:spPr>
        <p:txBody>
          <a:bodyPr/>
          <a:lstStyle/>
          <a:p>
            <a:pPr marL="571500" lvl="1" indent="-371475" eaLnBrk="1" hangingPunct="1">
              <a:lnSpc>
                <a:spcPct val="80000"/>
              </a:lnSpc>
              <a:buFont typeface="Wingdings" panose="05000000000000000000" pitchFamily="2" charset="2"/>
              <a:buChar char="§"/>
              <a:defRPr/>
            </a:pPr>
            <a:r>
              <a:rPr lang="en-US" altLang="en-US" sz="2400" dirty="0" err="1" smtClean="0"/>
              <a:t>Pasal</a:t>
            </a:r>
            <a:r>
              <a:rPr lang="en-US" altLang="en-US" sz="2400" dirty="0" smtClean="0"/>
              <a:t> 12 </a:t>
            </a:r>
            <a:r>
              <a:rPr lang="en-US" altLang="en-US" sz="2400" dirty="0" err="1" smtClean="0"/>
              <a:t>ayat</a:t>
            </a:r>
            <a:r>
              <a:rPr lang="en-US" altLang="en-US" sz="2400" dirty="0" smtClean="0"/>
              <a:t> 1 a</a:t>
            </a:r>
          </a:p>
          <a:p>
            <a:pPr marL="571500" lvl="2" indent="0" eaLnBrk="1" hangingPunct="1">
              <a:lnSpc>
                <a:spcPct val="80000"/>
              </a:lnSpc>
              <a:buFont typeface="Calibri" panose="020F0502020204030204" pitchFamily="34" charset="0"/>
              <a:buNone/>
              <a:defRPr/>
            </a:pPr>
            <a:r>
              <a:rPr lang="en-US" altLang="en-US" sz="2400" dirty="0" err="1" smtClean="0"/>
              <a:t>Dalam</a:t>
            </a:r>
            <a:r>
              <a:rPr lang="en-US" altLang="en-US" sz="2400" dirty="0" smtClean="0"/>
              <a:t> </a:t>
            </a:r>
            <a:r>
              <a:rPr lang="en-US" altLang="en-US" sz="2400" dirty="0" err="1" smtClean="0"/>
              <a:t>undang-undang</a:t>
            </a:r>
            <a:r>
              <a:rPr lang="en-US" altLang="en-US" sz="2400" dirty="0" smtClean="0"/>
              <a:t> </a:t>
            </a:r>
            <a:r>
              <a:rPr lang="en-US" altLang="en-US" sz="2400" dirty="0" err="1" smtClean="0"/>
              <a:t>ini</a:t>
            </a:r>
            <a:r>
              <a:rPr lang="en-US" altLang="en-US" sz="2400" dirty="0" smtClean="0"/>
              <a:t> </a:t>
            </a:r>
            <a:r>
              <a:rPr lang="en-US" altLang="en-US" sz="2400" dirty="0" err="1" smtClean="0"/>
              <a:t>ciptaan</a:t>
            </a:r>
            <a:r>
              <a:rPr lang="en-US" altLang="en-US" sz="2400" dirty="0" smtClean="0"/>
              <a:t> yang </a:t>
            </a:r>
            <a:r>
              <a:rPr lang="en-US" altLang="en-US" sz="2400" dirty="0" err="1" smtClean="0"/>
              <a:t>dilindungi</a:t>
            </a:r>
            <a:r>
              <a:rPr lang="en-US" altLang="en-US" sz="2400" dirty="0" smtClean="0"/>
              <a:t> </a:t>
            </a:r>
            <a:r>
              <a:rPr lang="en-US" altLang="en-US" sz="2400" dirty="0" err="1" smtClean="0"/>
              <a:t>adalah</a:t>
            </a:r>
            <a:r>
              <a:rPr lang="en-US" altLang="en-US" sz="2400" dirty="0" smtClean="0"/>
              <a:t> </a:t>
            </a:r>
            <a:r>
              <a:rPr lang="en-US" altLang="en-US" sz="2400" dirty="0" err="1" smtClean="0"/>
              <a:t>ciptaan</a:t>
            </a:r>
            <a:r>
              <a:rPr lang="en-US" altLang="en-US" sz="2400" dirty="0" smtClean="0"/>
              <a:t> </a:t>
            </a:r>
            <a:r>
              <a:rPr lang="en-US" altLang="en-US" sz="2400" dirty="0" err="1" smtClean="0"/>
              <a:t>dalam</a:t>
            </a:r>
            <a:r>
              <a:rPr lang="en-US" altLang="en-US" sz="2400" dirty="0" smtClean="0"/>
              <a:t> </a:t>
            </a:r>
            <a:r>
              <a:rPr lang="en-US" altLang="en-US" sz="2400" dirty="0" err="1" smtClean="0"/>
              <a:t>bidang</a:t>
            </a:r>
            <a:r>
              <a:rPr lang="en-US" altLang="en-US" sz="2400" dirty="0" smtClean="0"/>
              <a:t> </a:t>
            </a:r>
            <a:r>
              <a:rPr lang="en-US" altLang="en-US" sz="2400" dirty="0" err="1" smtClean="0"/>
              <a:t>ilmu</a:t>
            </a:r>
            <a:r>
              <a:rPr lang="en-US" altLang="en-US" sz="2400" dirty="0" smtClean="0"/>
              <a:t> </a:t>
            </a:r>
            <a:r>
              <a:rPr lang="en-US" altLang="en-US" sz="2400" dirty="0" err="1" smtClean="0"/>
              <a:t>pengetahuan</a:t>
            </a:r>
            <a:r>
              <a:rPr lang="en-US" altLang="en-US" sz="2400" dirty="0" smtClean="0"/>
              <a:t>, </a:t>
            </a:r>
            <a:r>
              <a:rPr lang="en-US" altLang="en-US" sz="2400" dirty="0" err="1" smtClean="0"/>
              <a:t>seni</a:t>
            </a:r>
            <a:r>
              <a:rPr lang="en-US" altLang="en-US" sz="2400" dirty="0" smtClean="0"/>
              <a:t> </a:t>
            </a:r>
            <a:r>
              <a:rPr lang="en-US" altLang="en-US" sz="2400" dirty="0" err="1" smtClean="0"/>
              <a:t>dan</a:t>
            </a:r>
            <a:r>
              <a:rPr lang="en-US" altLang="en-US" sz="2400" dirty="0" smtClean="0"/>
              <a:t> </a:t>
            </a:r>
            <a:r>
              <a:rPr lang="en-US" altLang="en-US" sz="2400" dirty="0" err="1" smtClean="0"/>
              <a:t>sastra</a:t>
            </a:r>
            <a:r>
              <a:rPr lang="en-US" altLang="en-US" sz="2400" dirty="0" smtClean="0"/>
              <a:t> yang </a:t>
            </a:r>
            <a:r>
              <a:rPr lang="en-US" altLang="en-US" sz="2400" dirty="0" err="1" smtClean="0"/>
              <a:t>mencakup</a:t>
            </a:r>
            <a:r>
              <a:rPr lang="en-US" altLang="en-US" sz="2400" dirty="0" smtClean="0"/>
              <a:t>: </a:t>
            </a:r>
            <a:r>
              <a:rPr lang="en-US" altLang="en-US" sz="2400" dirty="0" err="1" smtClean="0"/>
              <a:t>bbuku</a:t>
            </a:r>
            <a:r>
              <a:rPr lang="en-US" altLang="en-US" sz="2400" dirty="0" smtClean="0"/>
              <a:t>, program </a:t>
            </a:r>
            <a:r>
              <a:rPr lang="en-US" altLang="en-US" sz="2400" dirty="0" err="1" smtClean="0"/>
              <a:t>komputer</a:t>
            </a:r>
            <a:r>
              <a:rPr lang="en-US" altLang="en-US" sz="2400" dirty="0" smtClean="0"/>
              <a:t>, </a:t>
            </a:r>
            <a:r>
              <a:rPr lang="en-US" altLang="en-US" sz="2400" dirty="0" err="1" smtClean="0"/>
              <a:t>karya</a:t>
            </a:r>
            <a:r>
              <a:rPr lang="en-US" altLang="en-US" sz="2400" dirty="0" smtClean="0"/>
              <a:t> </a:t>
            </a:r>
            <a:r>
              <a:rPr lang="en-US" altLang="en-US" sz="2400" dirty="0" err="1" smtClean="0"/>
              <a:t>tulis</a:t>
            </a:r>
            <a:r>
              <a:rPr lang="en-US" altLang="en-US" sz="2400" dirty="0" smtClean="0"/>
              <a:t> yang </a:t>
            </a:r>
            <a:r>
              <a:rPr lang="en-US" altLang="en-US" sz="2400" dirty="0" err="1" smtClean="0"/>
              <a:t>diterbitkan</a:t>
            </a:r>
            <a:r>
              <a:rPr lang="en-US" altLang="en-US" sz="2400" dirty="0" smtClean="0"/>
              <a:t>.</a:t>
            </a:r>
          </a:p>
          <a:p>
            <a:pPr marL="571500" lvl="2" indent="0" eaLnBrk="1" hangingPunct="1">
              <a:lnSpc>
                <a:spcPct val="80000"/>
              </a:lnSpc>
              <a:buFont typeface="Calibri" panose="020F0502020204030204" pitchFamily="34" charset="0"/>
              <a:buNone/>
              <a:defRPr/>
            </a:pPr>
            <a:endParaRPr lang="en-US" altLang="en-US" sz="2400" dirty="0" smtClean="0"/>
          </a:p>
          <a:p>
            <a:pPr marL="571500" lvl="1" indent="-371475" eaLnBrk="1" hangingPunct="1">
              <a:lnSpc>
                <a:spcPct val="80000"/>
              </a:lnSpc>
              <a:buFont typeface="Wingdings" panose="05000000000000000000" pitchFamily="2" charset="2"/>
              <a:buChar char="§"/>
              <a:defRPr/>
            </a:pPr>
            <a:r>
              <a:rPr lang="en-US" altLang="en-US" sz="2400" dirty="0" err="1" smtClean="0"/>
              <a:t>Pasal</a:t>
            </a:r>
            <a:r>
              <a:rPr lang="en-US" altLang="en-US" sz="2400" dirty="0" smtClean="0"/>
              <a:t> 15 </a:t>
            </a:r>
            <a:r>
              <a:rPr lang="en-US" altLang="en-US" sz="2400" dirty="0" err="1" smtClean="0"/>
              <a:t>ayat</a:t>
            </a:r>
            <a:r>
              <a:rPr lang="en-US" altLang="en-US" sz="2400" dirty="0" smtClean="0"/>
              <a:t> 1 g</a:t>
            </a:r>
          </a:p>
          <a:p>
            <a:pPr marL="571500" lvl="2" indent="0" eaLnBrk="1" hangingPunct="1">
              <a:lnSpc>
                <a:spcPct val="80000"/>
              </a:lnSpc>
              <a:buFont typeface="Calibri" panose="020F0502020204030204" pitchFamily="34" charset="0"/>
              <a:buNone/>
              <a:defRPr/>
            </a:pPr>
            <a:r>
              <a:rPr lang="en-US" altLang="en-US" sz="2400" dirty="0" err="1" smtClean="0"/>
              <a:t>Pasal</a:t>
            </a:r>
            <a:r>
              <a:rPr lang="en-US" altLang="en-US" sz="2400" dirty="0" smtClean="0"/>
              <a:t> </a:t>
            </a:r>
            <a:r>
              <a:rPr lang="en-US" altLang="en-US" sz="2400" dirty="0" err="1" smtClean="0"/>
              <a:t>ini</a:t>
            </a:r>
            <a:r>
              <a:rPr lang="en-US" altLang="en-US" sz="2400" dirty="0" smtClean="0"/>
              <a:t> </a:t>
            </a:r>
            <a:r>
              <a:rPr lang="en-US" altLang="en-US" sz="2400" dirty="0" err="1" smtClean="0"/>
              <a:t>menyatakaan</a:t>
            </a:r>
            <a:r>
              <a:rPr lang="en-US" altLang="en-US" sz="2400" dirty="0" smtClean="0"/>
              <a:t> </a:t>
            </a:r>
            <a:r>
              <a:rPr lang="en-US" altLang="en-US" sz="2400" dirty="0" err="1" smtClean="0"/>
              <a:t>bahwa</a:t>
            </a:r>
            <a:r>
              <a:rPr lang="en-US" altLang="en-US" sz="2400" dirty="0" smtClean="0"/>
              <a:t> </a:t>
            </a:r>
            <a:r>
              <a:rPr lang="en-US" altLang="en-US" sz="2400" dirty="0" err="1" smtClean="0"/>
              <a:t>pembuatan</a:t>
            </a:r>
            <a:r>
              <a:rPr lang="en-US" altLang="en-US" sz="2400" dirty="0" smtClean="0"/>
              <a:t> </a:t>
            </a:r>
            <a:r>
              <a:rPr lang="en-US" altLang="en-US" sz="2400" dirty="0" err="1" smtClean="0"/>
              <a:t>salinan</a:t>
            </a:r>
            <a:r>
              <a:rPr lang="en-US" altLang="en-US" sz="2400" dirty="0" smtClean="0"/>
              <a:t> </a:t>
            </a:r>
            <a:r>
              <a:rPr lang="en-US" altLang="en-US" sz="2400" dirty="0" err="1" smtClean="0"/>
              <a:t>cadangan</a:t>
            </a:r>
            <a:r>
              <a:rPr lang="en-US" altLang="en-US" sz="2400" dirty="0" smtClean="0"/>
              <a:t> </a:t>
            </a:r>
            <a:r>
              <a:rPr lang="en-US" altLang="en-US" sz="2400" dirty="0" err="1" smtClean="0"/>
              <a:t>suatu</a:t>
            </a:r>
            <a:r>
              <a:rPr lang="en-US" altLang="en-US" sz="2400" dirty="0" smtClean="0"/>
              <a:t> </a:t>
            </a:r>
            <a:r>
              <a:rPr lang="en-US" altLang="en-US" sz="2400" dirty="0" err="1" smtClean="0"/>
              <a:t>komputer</a:t>
            </a:r>
            <a:r>
              <a:rPr lang="en-US" altLang="en-US" sz="2400" dirty="0" smtClean="0"/>
              <a:t> </a:t>
            </a:r>
            <a:r>
              <a:rPr lang="en-US" altLang="en-US" sz="2400" dirty="0" err="1" smtClean="0"/>
              <a:t>oleh</a:t>
            </a:r>
            <a:r>
              <a:rPr lang="en-US" altLang="en-US" sz="2400" dirty="0" smtClean="0"/>
              <a:t> </a:t>
            </a:r>
            <a:r>
              <a:rPr lang="en-US" altLang="en-US" sz="2400" dirty="0" err="1" smtClean="0"/>
              <a:t>pemiliki</a:t>
            </a:r>
            <a:r>
              <a:rPr lang="en-US" altLang="en-US" sz="2400" dirty="0" smtClean="0"/>
              <a:t> program </a:t>
            </a:r>
            <a:r>
              <a:rPr lang="en-US" altLang="en-US" sz="2400" dirty="0" err="1" smtClean="0"/>
              <a:t>komputer</a:t>
            </a:r>
            <a:r>
              <a:rPr lang="en-US" altLang="en-US" sz="2400" dirty="0" smtClean="0"/>
              <a:t> yang </a:t>
            </a:r>
            <a:r>
              <a:rPr lang="en-US" altLang="en-US" sz="2400" dirty="0" err="1" smtClean="0"/>
              <a:t>dilakukan</a:t>
            </a:r>
            <a:r>
              <a:rPr lang="en-US" altLang="en-US" sz="2400" dirty="0" smtClean="0"/>
              <a:t> </a:t>
            </a:r>
            <a:r>
              <a:rPr lang="en-US" altLang="en-US" sz="2400" dirty="0" err="1" smtClean="0"/>
              <a:t>semata-mata</a:t>
            </a:r>
            <a:r>
              <a:rPr lang="en-US" altLang="en-US" sz="2400" dirty="0" smtClean="0"/>
              <a:t> </a:t>
            </a:r>
            <a:r>
              <a:rPr lang="en-US" altLang="en-US" sz="2400" dirty="0" err="1" smtClean="0"/>
              <a:t>untuk</a:t>
            </a:r>
            <a:r>
              <a:rPr lang="en-US" altLang="en-US" sz="2400" dirty="0" smtClean="0"/>
              <a:t> </a:t>
            </a:r>
            <a:r>
              <a:rPr lang="en-US" altLang="en-US" sz="2400" dirty="0" err="1" smtClean="0"/>
              <a:t>digunakan</a:t>
            </a:r>
            <a:r>
              <a:rPr lang="en-US" altLang="en-US" sz="2400" dirty="0" smtClean="0"/>
              <a:t> </a:t>
            </a:r>
            <a:r>
              <a:rPr lang="en-US" altLang="en-US" sz="2400" dirty="0" err="1" smtClean="0"/>
              <a:t>sendiri</a:t>
            </a:r>
            <a:r>
              <a:rPr lang="en-US" altLang="en-US" sz="2400" dirty="0" smtClean="0"/>
              <a:t> </a:t>
            </a:r>
            <a:r>
              <a:rPr lang="en-US" altLang="en-US" sz="2400" dirty="0" err="1" smtClean="0"/>
              <a:t>tidak</a:t>
            </a:r>
            <a:r>
              <a:rPr lang="en-US" altLang="en-US" sz="2400" dirty="0" smtClean="0"/>
              <a:t> </a:t>
            </a:r>
            <a:r>
              <a:rPr lang="en-US" altLang="en-US" sz="2400" dirty="0" err="1" smtClean="0"/>
              <a:t>dianggap</a:t>
            </a:r>
            <a:r>
              <a:rPr lang="en-US" altLang="en-US" sz="2400" dirty="0" smtClean="0"/>
              <a:t> </a:t>
            </a:r>
            <a:r>
              <a:rPr lang="en-US" altLang="en-US" sz="2400" dirty="0" err="1" smtClean="0"/>
              <a:t>sebagai</a:t>
            </a:r>
            <a:r>
              <a:rPr lang="en-US" altLang="en-US" sz="2400" dirty="0" smtClean="0"/>
              <a:t> </a:t>
            </a:r>
            <a:r>
              <a:rPr lang="en-US" altLang="en-US" sz="2400" dirty="0" err="1" smtClean="0"/>
              <a:t>pelanggaran</a:t>
            </a:r>
            <a:r>
              <a:rPr lang="en-US" altLang="en-US" sz="2400" dirty="0" smtClean="0"/>
              <a:t> </a:t>
            </a:r>
            <a:r>
              <a:rPr lang="en-US" altLang="en-US" sz="2400" dirty="0" err="1" smtClean="0"/>
              <a:t>hak</a:t>
            </a:r>
            <a:r>
              <a:rPr lang="en-US" altLang="en-US" sz="2400" dirty="0" smtClean="0"/>
              <a:t> </a:t>
            </a:r>
            <a:r>
              <a:rPr lang="en-US" altLang="en-US" sz="2400" dirty="0" err="1" smtClean="0"/>
              <a:t>cipta</a:t>
            </a:r>
            <a:r>
              <a:rPr lang="en-US" altLang="en-US" sz="2400" dirty="0" smtClean="0"/>
              <a:t>.</a:t>
            </a:r>
          </a:p>
          <a:p>
            <a:pPr lvl="1" eaLnBrk="1" hangingPunct="1">
              <a:lnSpc>
                <a:spcPct val="80000"/>
              </a:lnSpc>
              <a:defRPr/>
            </a:pPr>
            <a:endParaRPr lang="en-US" altLang="en-US" sz="2400" dirty="0" smtClean="0"/>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UUHC no.19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Tahun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2002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idx="1"/>
          </p:nvPr>
        </p:nvSpPr>
        <p:spPr>
          <a:xfrm>
            <a:off x="684213" y="1716088"/>
            <a:ext cx="8459787" cy="5440362"/>
          </a:xfrm>
        </p:spPr>
        <p:txBody>
          <a:bodyPr/>
          <a:lstStyle/>
          <a:p>
            <a:pPr marL="514350" lvl="1" indent="-314325" eaLnBrk="1" hangingPunct="1">
              <a:lnSpc>
                <a:spcPct val="80000"/>
              </a:lnSpc>
              <a:buFont typeface="Wingdings" panose="05000000000000000000" pitchFamily="2" charset="2"/>
              <a:buChar char="§"/>
              <a:defRPr/>
            </a:pPr>
            <a:r>
              <a:rPr lang="en-US" altLang="en-US" sz="2400" dirty="0" err="1" smtClean="0"/>
              <a:t>Pasal</a:t>
            </a:r>
            <a:r>
              <a:rPr lang="en-US" altLang="en-US" sz="2400" dirty="0" smtClean="0"/>
              <a:t> 30 </a:t>
            </a:r>
            <a:r>
              <a:rPr lang="en-US" altLang="en-US" sz="2400" dirty="0" err="1" smtClean="0"/>
              <a:t>ayat</a:t>
            </a:r>
            <a:r>
              <a:rPr lang="en-US" altLang="en-US" sz="2400" dirty="0" smtClean="0"/>
              <a:t> 1</a:t>
            </a:r>
          </a:p>
          <a:p>
            <a:pPr marL="514350" lvl="2" indent="0" eaLnBrk="1" hangingPunct="1">
              <a:lnSpc>
                <a:spcPct val="80000"/>
              </a:lnSpc>
              <a:buFont typeface="Calibri" panose="020F0502020204030204" pitchFamily="34" charset="0"/>
              <a:buNone/>
              <a:defRPr/>
            </a:pPr>
            <a:r>
              <a:rPr lang="en-US" altLang="en-US" sz="2400" dirty="0" err="1" smtClean="0"/>
              <a:t>Bahwa</a:t>
            </a:r>
            <a:r>
              <a:rPr lang="en-US" altLang="en-US" sz="2400" dirty="0" smtClean="0"/>
              <a:t> </a:t>
            </a:r>
            <a:r>
              <a:rPr lang="en-US" altLang="en-US" sz="2400" dirty="0" err="1" smtClean="0"/>
              <a:t>masa</a:t>
            </a:r>
            <a:r>
              <a:rPr lang="en-US" altLang="en-US" sz="2400" dirty="0" smtClean="0"/>
              <a:t> </a:t>
            </a:r>
            <a:r>
              <a:rPr lang="en-US" altLang="en-US" sz="2400" dirty="0" err="1" smtClean="0"/>
              <a:t>berlaku</a:t>
            </a:r>
            <a:r>
              <a:rPr lang="en-US" altLang="en-US" sz="2400" dirty="0" smtClean="0"/>
              <a:t> </a:t>
            </a:r>
            <a:r>
              <a:rPr lang="en-US" altLang="en-US" sz="2400" dirty="0" err="1" smtClean="0"/>
              <a:t>ciptaan</a:t>
            </a:r>
            <a:r>
              <a:rPr lang="en-US" altLang="en-US" sz="2400" dirty="0" smtClean="0"/>
              <a:t> program </a:t>
            </a:r>
            <a:r>
              <a:rPr lang="en-US" altLang="en-US" sz="2400" dirty="0" err="1" smtClean="0"/>
              <a:t>komputer</a:t>
            </a:r>
            <a:r>
              <a:rPr lang="en-US" altLang="en-US" sz="2400" dirty="0" smtClean="0"/>
              <a:t> </a:t>
            </a:r>
            <a:r>
              <a:rPr lang="en-US" altLang="en-US" sz="2400" dirty="0" err="1" smtClean="0"/>
              <a:t>adalah</a:t>
            </a:r>
            <a:r>
              <a:rPr lang="en-US" altLang="en-US" sz="2400" dirty="0" smtClean="0"/>
              <a:t> 50 </a:t>
            </a:r>
            <a:r>
              <a:rPr lang="en-US" altLang="en-US" sz="2400" dirty="0" err="1" smtClean="0"/>
              <a:t>tahun</a:t>
            </a:r>
            <a:r>
              <a:rPr lang="en-US" altLang="en-US" sz="2400" dirty="0" smtClean="0"/>
              <a:t> </a:t>
            </a:r>
            <a:r>
              <a:rPr lang="en-US" altLang="en-US" sz="2400" dirty="0" err="1" smtClean="0"/>
              <a:t>sejak</a:t>
            </a:r>
            <a:r>
              <a:rPr lang="en-US" altLang="en-US" sz="2400" dirty="0" smtClean="0"/>
              <a:t> </a:t>
            </a:r>
            <a:r>
              <a:rPr lang="en-US" altLang="en-US" sz="2400" dirty="0" err="1" smtClean="0"/>
              <a:t>ciptaan</a:t>
            </a:r>
            <a:r>
              <a:rPr lang="en-US" altLang="en-US" sz="2400" dirty="0" smtClean="0"/>
              <a:t> </a:t>
            </a:r>
            <a:r>
              <a:rPr lang="en-US" altLang="en-US" sz="2400" dirty="0" err="1" smtClean="0"/>
              <a:t>tersebit</a:t>
            </a:r>
            <a:r>
              <a:rPr lang="en-US" altLang="en-US" sz="2400" dirty="0" smtClean="0"/>
              <a:t> </a:t>
            </a:r>
            <a:r>
              <a:rPr lang="en-US" altLang="en-US" sz="2400" dirty="0" err="1" smtClean="0"/>
              <a:t>diumumkan</a:t>
            </a:r>
            <a:r>
              <a:rPr lang="en-US" altLang="en-US" sz="2400" dirty="0" smtClean="0"/>
              <a:t>.</a:t>
            </a:r>
          </a:p>
          <a:p>
            <a:pPr marL="514350" lvl="2" indent="0" eaLnBrk="1" hangingPunct="1">
              <a:lnSpc>
                <a:spcPct val="80000"/>
              </a:lnSpc>
              <a:buFont typeface="Calibri" panose="020F0502020204030204" pitchFamily="34" charset="0"/>
              <a:buNone/>
              <a:defRPr/>
            </a:pPr>
            <a:endParaRPr lang="en-US" altLang="en-US" sz="2400" dirty="0" smtClean="0"/>
          </a:p>
          <a:p>
            <a:pPr marL="571500" lvl="1" indent="-371475" eaLnBrk="1" hangingPunct="1">
              <a:lnSpc>
                <a:spcPct val="80000"/>
              </a:lnSpc>
              <a:buFont typeface="Wingdings" panose="05000000000000000000" pitchFamily="2" charset="2"/>
              <a:buChar char="§"/>
              <a:defRPr/>
            </a:pPr>
            <a:r>
              <a:rPr lang="en-US" altLang="en-US" sz="2400" dirty="0" err="1" smtClean="0"/>
              <a:t>Pasal</a:t>
            </a:r>
            <a:r>
              <a:rPr lang="en-US" altLang="en-US" sz="2400" dirty="0" smtClean="0"/>
              <a:t> 35</a:t>
            </a:r>
          </a:p>
          <a:p>
            <a:pPr marL="903287" lvl="2" indent="-342900" eaLnBrk="1" hangingPunct="1">
              <a:lnSpc>
                <a:spcPct val="80000"/>
              </a:lnSpc>
              <a:buFont typeface="Wingdings" panose="05000000000000000000" pitchFamily="2" charset="2"/>
              <a:buChar char="ü"/>
              <a:defRPr/>
            </a:pPr>
            <a:r>
              <a:rPr lang="en-US" altLang="en-US" sz="2400" dirty="0" err="1" smtClean="0"/>
              <a:t>Direktorat</a:t>
            </a:r>
            <a:r>
              <a:rPr lang="en-US" altLang="en-US" sz="2400" dirty="0" smtClean="0"/>
              <a:t> </a:t>
            </a:r>
            <a:r>
              <a:rPr lang="en-US" altLang="en-US" sz="2400" dirty="0" err="1" smtClean="0"/>
              <a:t>Jenderal</a:t>
            </a:r>
            <a:r>
              <a:rPr lang="en-US" altLang="en-US" sz="2400" dirty="0" smtClean="0"/>
              <a:t> </a:t>
            </a:r>
            <a:r>
              <a:rPr lang="en-US" altLang="en-US" sz="2400" dirty="0" err="1" smtClean="0"/>
              <a:t>menyelenggarakan</a:t>
            </a:r>
            <a:r>
              <a:rPr lang="en-US" altLang="en-US" sz="2400" dirty="0" smtClean="0"/>
              <a:t> </a:t>
            </a:r>
            <a:r>
              <a:rPr lang="en-US" altLang="en-US" sz="2400" dirty="0" err="1" smtClean="0"/>
              <a:t>pendaftaran</a:t>
            </a:r>
            <a:r>
              <a:rPr lang="en-US" altLang="en-US" sz="2400" dirty="0" smtClean="0"/>
              <a:t> </a:t>
            </a:r>
            <a:r>
              <a:rPr lang="en-US" altLang="en-US" sz="2400" dirty="0" err="1" smtClean="0"/>
              <a:t>ciptaan</a:t>
            </a:r>
            <a:r>
              <a:rPr lang="en-US" altLang="en-US" sz="2400" dirty="0" smtClean="0"/>
              <a:t> </a:t>
            </a:r>
            <a:r>
              <a:rPr lang="en-US" altLang="en-US" sz="2400" dirty="0" err="1" smtClean="0"/>
              <a:t>dan</a:t>
            </a:r>
            <a:r>
              <a:rPr lang="en-US" altLang="en-US" sz="2400" dirty="0" smtClean="0"/>
              <a:t> </a:t>
            </a:r>
            <a:r>
              <a:rPr lang="en-US" altLang="en-US" sz="2400" dirty="0" err="1" smtClean="0"/>
              <a:t>dicatat</a:t>
            </a:r>
            <a:r>
              <a:rPr lang="en-US" altLang="en-US" sz="2400" dirty="0" smtClean="0"/>
              <a:t> </a:t>
            </a:r>
            <a:r>
              <a:rPr lang="en-US" altLang="en-US" sz="2400" dirty="0" err="1" smtClean="0"/>
              <a:t>dalam</a:t>
            </a:r>
            <a:r>
              <a:rPr lang="en-US" altLang="en-US" sz="2400" dirty="0" smtClean="0"/>
              <a:t> </a:t>
            </a:r>
            <a:r>
              <a:rPr lang="en-US" altLang="en-US" sz="2400" dirty="0" err="1" smtClean="0"/>
              <a:t>daftar</a:t>
            </a:r>
            <a:r>
              <a:rPr lang="en-US" altLang="en-US" sz="2400" dirty="0" smtClean="0"/>
              <a:t> </a:t>
            </a:r>
            <a:r>
              <a:rPr lang="en-US" altLang="en-US" sz="2400" dirty="0" err="1" smtClean="0"/>
              <a:t>umum</a:t>
            </a:r>
            <a:r>
              <a:rPr lang="en-US" altLang="en-US" sz="2400" dirty="0" smtClean="0"/>
              <a:t> </a:t>
            </a:r>
            <a:r>
              <a:rPr lang="en-US" altLang="en-US" sz="2400" dirty="0" err="1" smtClean="0"/>
              <a:t>ciptaan</a:t>
            </a:r>
            <a:endParaRPr lang="en-US" altLang="en-US" sz="2400" dirty="0" smtClean="0"/>
          </a:p>
          <a:p>
            <a:pPr marL="903287" lvl="2" indent="-342900" eaLnBrk="1" hangingPunct="1">
              <a:lnSpc>
                <a:spcPct val="80000"/>
              </a:lnSpc>
              <a:buFont typeface="Wingdings" panose="05000000000000000000" pitchFamily="2" charset="2"/>
              <a:buChar char="ü"/>
              <a:defRPr/>
            </a:pPr>
            <a:r>
              <a:rPr lang="en-US" altLang="en-US" sz="2400" dirty="0" err="1" smtClean="0"/>
              <a:t>Daftar</a:t>
            </a:r>
            <a:r>
              <a:rPr lang="en-US" altLang="en-US" sz="2400" dirty="0" smtClean="0"/>
              <a:t> </a:t>
            </a:r>
            <a:r>
              <a:rPr lang="en-US" altLang="en-US" sz="2400" dirty="0" err="1" smtClean="0"/>
              <a:t>umum</a:t>
            </a:r>
            <a:r>
              <a:rPr lang="en-US" altLang="en-US" sz="2400" dirty="0" smtClean="0"/>
              <a:t> </a:t>
            </a:r>
            <a:r>
              <a:rPr lang="en-US" altLang="en-US" sz="2400" dirty="0" err="1" smtClean="0"/>
              <a:t>ciptaan</a:t>
            </a:r>
            <a:r>
              <a:rPr lang="en-US" altLang="en-US" sz="2400" dirty="0" smtClean="0"/>
              <a:t> </a:t>
            </a:r>
            <a:r>
              <a:rPr lang="en-US" altLang="en-US" sz="2400" dirty="0" err="1" smtClean="0"/>
              <a:t>tersebut</a:t>
            </a:r>
            <a:r>
              <a:rPr lang="en-US" altLang="en-US" sz="2400" dirty="0" smtClean="0"/>
              <a:t> </a:t>
            </a:r>
            <a:r>
              <a:rPr lang="en-US" altLang="en-US" sz="2400" dirty="0" err="1" smtClean="0"/>
              <a:t>dapat</a:t>
            </a:r>
            <a:r>
              <a:rPr lang="en-US" altLang="en-US" sz="2400" dirty="0" smtClean="0"/>
              <a:t> </a:t>
            </a:r>
            <a:r>
              <a:rPr lang="en-US" altLang="en-US" sz="2400" dirty="0" err="1" smtClean="0"/>
              <a:t>dilihat</a:t>
            </a:r>
            <a:r>
              <a:rPr lang="en-US" altLang="en-US" sz="2400" dirty="0" smtClean="0"/>
              <a:t> </a:t>
            </a:r>
            <a:r>
              <a:rPr lang="en-US" altLang="en-US" sz="2400" dirty="0" err="1" smtClean="0"/>
              <a:t>oleh</a:t>
            </a:r>
            <a:r>
              <a:rPr lang="en-US" altLang="en-US" sz="2400" dirty="0" smtClean="0"/>
              <a:t> </a:t>
            </a:r>
            <a:r>
              <a:rPr lang="en-US" altLang="en-US" sz="2400" dirty="0" err="1" smtClean="0"/>
              <a:t>setiap</a:t>
            </a:r>
            <a:r>
              <a:rPr lang="en-US" altLang="en-US" sz="2400" dirty="0" smtClean="0"/>
              <a:t> orang </a:t>
            </a:r>
            <a:r>
              <a:rPr lang="en-US" altLang="en-US" sz="2400" dirty="0" err="1" smtClean="0"/>
              <a:t>tanpa</a:t>
            </a:r>
            <a:r>
              <a:rPr lang="en-US" altLang="en-US" sz="2400" dirty="0" smtClean="0"/>
              <a:t> </a:t>
            </a:r>
            <a:r>
              <a:rPr lang="en-US" altLang="en-US" sz="2400" dirty="0" err="1" smtClean="0"/>
              <a:t>dikenai</a:t>
            </a:r>
            <a:r>
              <a:rPr lang="en-US" altLang="en-US" sz="2400" dirty="0" smtClean="0"/>
              <a:t> </a:t>
            </a:r>
            <a:r>
              <a:rPr lang="en-US" altLang="en-US" sz="2400" dirty="0" err="1" smtClean="0"/>
              <a:t>biaya</a:t>
            </a:r>
            <a:r>
              <a:rPr lang="en-US" altLang="en-US" sz="2400" dirty="0" smtClean="0"/>
              <a:t>.</a:t>
            </a:r>
          </a:p>
          <a:p>
            <a:pPr marL="903287" lvl="2" indent="-342900" eaLnBrk="1" hangingPunct="1">
              <a:lnSpc>
                <a:spcPct val="80000"/>
              </a:lnSpc>
              <a:buFont typeface="Wingdings" panose="05000000000000000000" pitchFamily="2" charset="2"/>
              <a:buChar char="ü"/>
              <a:defRPr/>
            </a:pPr>
            <a:r>
              <a:rPr lang="en-US" altLang="en-US" sz="2400" dirty="0" err="1" smtClean="0"/>
              <a:t>Setiap</a:t>
            </a:r>
            <a:r>
              <a:rPr lang="en-US" altLang="en-US" sz="2400" dirty="0" smtClean="0"/>
              <a:t> orang </a:t>
            </a:r>
            <a:r>
              <a:rPr lang="en-US" altLang="en-US" sz="2400" dirty="0" err="1" smtClean="0"/>
              <a:t>dapat</a:t>
            </a:r>
            <a:r>
              <a:rPr lang="en-US" altLang="en-US" sz="2400" dirty="0" smtClean="0"/>
              <a:t> </a:t>
            </a:r>
            <a:r>
              <a:rPr lang="en-US" altLang="en-US" sz="2400" dirty="0" err="1" smtClean="0"/>
              <a:t>memperoleh</a:t>
            </a:r>
            <a:r>
              <a:rPr lang="en-US" altLang="en-US" sz="2400" dirty="0" smtClean="0"/>
              <a:t> </a:t>
            </a:r>
            <a:r>
              <a:rPr lang="en-US" altLang="en-US" sz="2400" dirty="0" err="1" smtClean="0"/>
              <a:t>untuk</a:t>
            </a:r>
            <a:r>
              <a:rPr lang="en-US" altLang="en-US" sz="2400" dirty="0" smtClean="0"/>
              <a:t> </a:t>
            </a:r>
            <a:r>
              <a:rPr lang="en-US" altLang="en-US" sz="2400" dirty="0" err="1" smtClean="0"/>
              <a:t>dirinya</a:t>
            </a:r>
            <a:r>
              <a:rPr lang="en-US" altLang="en-US" sz="2400" dirty="0" smtClean="0"/>
              <a:t> </a:t>
            </a:r>
            <a:r>
              <a:rPr lang="en-US" altLang="en-US" sz="2400" dirty="0" err="1" smtClean="0"/>
              <a:t>sendiri</a:t>
            </a:r>
            <a:r>
              <a:rPr lang="en-US" altLang="en-US" sz="2400" dirty="0" smtClean="0"/>
              <a:t> </a:t>
            </a:r>
            <a:r>
              <a:rPr lang="en-US" altLang="en-US" sz="2400" dirty="0" err="1" smtClean="0"/>
              <a:t>suatu</a:t>
            </a:r>
            <a:r>
              <a:rPr lang="en-US" altLang="en-US" sz="2400" dirty="0" smtClean="0"/>
              <a:t> </a:t>
            </a:r>
            <a:r>
              <a:rPr lang="en-US" altLang="en-US" sz="2400" dirty="0" err="1" smtClean="0"/>
              <a:t>petikan</a:t>
            </a:r>
            <a:r>
              <a:rPr lang="en-US" altLang="en-US" sz="2400" dirty="0" smtClean="0"/>
              <a:t> </a:t>
            </a:r>
            <a:r>
              <a:rPr lang="en-US" altLang="en-US" sz="2400" dirty="0" err="1" smtClean="0"/>
              <a:t>dari</a:t>
            </a:r>
            <a:r>
              <a:rPr lang="en-US" altLang="en-US" sz="2400" dirty="0" smtClean="0"/>
              <a:t> </a:t>
            </a:r>
            <a:r>
              <a:rPr lang="en-US" altLang="en-US" sz="2400" dirty="0" err="1" smtClean="0"/>
              <a:t>daftar</a:t>
            </a:r>
            <a:r>
              <a:rPr lang="en-US" altLang="en-US" sz="2400" dirty="0" smtClean="0"/>
              <a:t> </a:t>
            </a:r>
            <a:r>
              <a:rPr lang="en-US" altLang="en-US" sz="2400" dirty="0" err="1" smtClean="0"/>
              <a:t>umum</a:t>
            </a:r>
            <a:r>
              <a:rPr lang="en-US" altLang="en-US" sz="2400" dirty="0" smtClean="0"/>
              <a:t> </a:t>
            </a:r>
            <a:r>
              <a:rPr lang="en-US" altLang="en-US" sz="2400" dirty="0" err="1" smtClean="0"/>
              <a:t>ciptaan</a:t>
            </a:r>
            <a:r>
              <a:rPr lang="en-US" altLang="en-US" sz="2400" dirty="0" smtClean="0"/>
              <a:t> </a:t>
            </a:r>
            <a:r>
              <a:rPr lang="en-US" altLang="en-US" sz="2400" dirty="0" err="1" smtClean="0"/>
              <a:t>tersebut</a:t>
            </a:r>
            <a:r>
              <a:rPr lang="en-US" altLang="en-US" sz="2400" dirty="0" smtClean="0"/>
              <a:t> </a:t>
            </a:r>
            <a:r>
              <a:rPr lang="en-US" altLang="en-US" sz="2400" dirty="0" err="1" smtClean="0"/>
              <a:t>dengan</a:t>
            </a:r>
            <a:r>
              <a:rPr lang="en-US" altLang="en-US" sz="2400" dirty="0" smtClean="0"/>
              <a:t> </a:t>
            </a:r>
            <a:r>
              <a:rPr lang="en-US" altLang="en-US" sz="2400" dirty="0" err="1" smtClean="0"/>
              <a:t>dikenai</a:t>
            </a:r>
            <a:r>
              <a:rPr lang="en-US" altLang="en-US" sz="2400" dirty="0" smtClean="0"/>
              <a:t> </a:t>
            </a:r>
            <a:r>
              <a:rPr lang="en-US" altLang="en-US" sz="2400" dirty="0" err="1" smtClean="0"/>
              <a:t>biaya</a:t>
            </a:r>
            <a:r>
              <a:rPr lang="en-US" altLang="en-US" sz="2400" dirty="0" smtClean="0"/>
              <a:t>.</a:t>
            </a:r>
          </a:p>
          <a:p>
            <a:pPr marL="903287" lvl="2" indent="-342900" eaLnBrk="1" hangingPunct="1">
              <a:lnSpc>
                <a:spcPct val="80000"/>
              </a:lnSpc>
              <a:buFont typeface="Wingdings" panose="05000000000000000000" pitchFamily="2" charset="2"/>
              <a:buChar char="ü"/>
              <a:defRPr/>
            </a:pPr>
            <a:r>
              <a:rPr lang="en-US" altLang="en-US" sz="2400" dirty="0" err="1" smtClean="0"/>
              <a:t>Ketentuan</a:t>
            </a:r>
            <a:r>
              <a:rPr lang="en-US" altLang="en-US" sz="2400" dirty="0" smtClean="0"/>
              <a:t> </a:t>
            </a:r>
            <a:r>
              <a:rPr lang="en-US" altLang="en-US" sz="2400" dirty="0" err="1" smtClean="0"/>
              <a:t>tentang</a:t>
            </a:r>
            <a:r>
              <a:rPr lang="en-US" altLang="en-US" sz="2400" dirty="0" smtClean="0"/>
              <a:t> </a:t>
            </a:r>
            <a:r>
              <a:rPr lang="en-US" altLang="en-US" sz="2400" dirty="0" err="1" smtClean="0"/>
              <a:t>pendaftaran</a:t>
            </a:r>
            <a:r>
              <a:rPr lang="en-US" altLang="en-US" sz="2400" dirty="0" smtClean="0"/>
              <a:t> </a:t>
            </a:r>
            <a:r>
              <a:rPr lang="en-US" altLang="en-US" sz="2400" dirty="0" err="1" smtClean="0"/>
              <a:t>bukan</a:t>
            </a:r>
            <a:r>
              <a:rPr lang="en-US" altLang="en-US" sz="2400" dirty="0" smtClean="0"/>
              <a:t> </a:t>
            </a:r>
            <a:r>
              <a:rPr lang="en-US" altLang="en-US" sz="2400" dirty="0" err="1" smtClean="0"/>
              <a:t>merupakan</a:t>
            </a:r>
            <a:r>
              <a:rPr lang="en-US" altLang="en-US" sz="2400" dirty="0" smtClean="0"/>
              <a:t> </a:t>
            </a:r>
            <a:r>
              <a:rPr lang="en-US" altLang="en-US" sz="2400" dirty="0" err="1" smtClean="0"/>
              <a:t>kewajiban</a:t>
            </a:r>
            <a:r>
              <a:rPr lang="en-US" altLang="en-US" sz="2400" dirty="0" smtClean="0"/>
              <a:t> </a:t>
            </a:r>
            <a:r>
              <a:rPr lang="en-US" altLang="en-US" sz="2400" dirty="0" err="1" smtClean="0"/>
              <a:t>untuk</a:t>
            </a:r>
            <a:r>
              <a:rPr lang="en-US" altLang="en-US" sz="2400" dirty="0" smtClean="0"/>
              <a:t> </a:t>
            </a:r>
            <a:r>
              <a:rPr lang="en-US" altLang="en-US" sz="2400" dirty="0" err="1" smtClean="0"/>
              <a:t>mendapatkan</a:t>
            </a:r>
            <a:r>
              <a:rPr lang="en-US" altLang="en-US" sz="2400" dirty="0" smtClean="0"/>
              <a:t> </a:t>
            </a:r>
            <a:r>
              <a:rPr lang="en-US" altLang="en-US" sz="2400" dirty="0" err="1" smtClean="0"/>
              <a:t>hak</a:t>
            </a:r>
            <a:r>
              <a:rPr lang="en-US" altLang="en-US" sz="2400" dirty="0" smtClean="0"/>
              <a:t> </a:t>
            </a:r>
            <a:r>
              <a:rPr lang="en-US" altLang="en-US" sz="2400" dirty="0" err="1" smtClean="0"/>
              <a:t>cipta</a:t>
            </a:r>
            <a:r>
              <a:rPr lang="en-US" altLang="en-US" sz="2400" dirty="0" smtClean="0"/>
              <a:t>.</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UUHC no.19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Tahun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2002 (4)</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idx="1"/>
          </p:nvPr>
        </p:nvSpPr>
        <p:spPr>
          <a:xfrm>
            <a:off x="808038" y="1736725"/>
            <a:ext cx="8229600" cy="5516563"/>
          </a:xfrm>
        </p:spPr>
        <p:txBody>
          <a:bodyPr/>
          <a:lstStyle/>
          <a:p>
            <a:pPr lvl="1" indent="-268288" eaLnBrk="1" hangingPunct="1">
              <a:buFont typeface="Wingdings" panose="05000000000000000000" pitchFamily="2" charset="2"/>
              <a:buChar char="§"/>
              <a:defRPr/>
            </a:pPr>
            <a:r>
              <a:rPr lang="en-US" altLang="en-US" sz="2400" dirty="0" err="1" smtClean="0"/>
              <a:t>Pasal</a:t>
            </a:r>
            <a:r>
              <a:rPr lang="en-US" altLang="en-US" sz="2400" dirty="0" smtClean="0"/>
              <a:t> 36</a:t>
            </a:r>
          </a:p>
          <a:p>
            <a:pPr marL="384175" lvl="2" indent="0" eaLnBrk="1" hangingPunct="1">
              <a:buFont typeface="Calibri" panose="020F0502020204030204" pitchFamily="34" charset="0"/>
              <a:buNone/>
              <a:defRPr/>
            </a:pPr>
            <a:r>
              <a:rPr lang="en-US" altLang="en-US" sz="2400" dirty="0" err="1" smtClean="0"/>
              <a:t>Pedaftaran</a:t>
            </a:r>
            <a:r>
              <a:rPr lang="en-US" altLang="en-US" sz="2400" dirty="0" smtClean="0"/>
              <a:t> </a:t>
            </a:r>
            <a:r>
              <a:rPr lang="en-US" altLang="en-US" sz="2400" dirty="0" err="1" smtClean="0"/>
              <a:t>ciptaan</a:t>
            </a:r>
            <a:r>
              <a:rPr lang="en-US" altLang="en-US" sz="2400" dirty="0" smtClean="0"/>
              <a:t> </a:t>
            </a:r>
            <a:r>
              <a:rPr lang="en-US" altLang="en-US" sz="2400" dirty="0" err="1" smtClean="0"/>
              <a:t>dalam</a:t>
            </a:r>
            <a:r>
              <a:rPr lang="en-US" altLang="en-US" sz="2400" dirty="0" smtClean="0"/>
              <a:t> </a:t>
            </a:r>
            <a:r>
              <a:rPr lang="en-US" altLang="en-US" sz="2400" dirty="0" err="1" smtClean="0"/>
              <a:t>daftar</a:t>
            </a:r>
            <a:r>
              <a:rPr lang="en-US" altLang="en-US" sz="2400" dirty="0" smtClean="0"/>
              <a:t> </a:t>
            </a:r>
            <a:r>
              <a:rPr lang="en-US" altLang="en-US" sz="2400" dirty="0" err="1" smtClean="0"/>
              <a:t>umum</a:t>
            </a:r>
            <a:r>
              <a:rPr lang="en-US" altLang="en-US" sz="2400" dirty="0" smtClean="0"/>
              <a:t> </a:t>
            </a:r>
            <a:r>
              <a:rPr lang="en-US" altLang="en-US" sz="2400" dirty="0" err="1" smtClean="0"/>
              <a:t>ciptaan</a:t>
            </a:r>
            <a:r>
              <a:rPr lang="en-US" altLang="en-US" sz="2400" dirty="0" smtClean="0"/>
              <a:t> </a:t>
            </a:r>
            <a:r>
              <a:rPr lang="en-US" altLang="en-US" sz="2400" dirty="0" err="1" smtClean="0"/>
              <a:t>tidak</a:t>
            </a:r>
            <a:r>
              <a:rPr lang="en-US" altLang="en-US" sz="2400" dirty="0" smtClean="0"/>
              <a:t> </a:t>
            </a:r>
            <a:r>
              <a:rPr lang="en-US" altLang="en-US" sz="2400" dirty="0" err="1" smtClean="0"/>
              <a:t>mengandung</a:t>
            </a:r>
            <a:r>
              <a:rPr lang="en-US" altLang="en-US" sz="2400" dirty="0" smtClean="0"/>
              <a:t> </a:t>
            </a:r>
            <a:r>
              <a:rPr lang="en-US" altLang="en-US" sz="2400" dirty="0" err="1" smtClean="0"/>
              <a:t>arti</a:t>
            </a:r>
            <a:r>
              <a:rPr lang="en-US" altLang="en-US" sz="2400" dirty="0" smtClean="0"/>
              <a:t> </a:t>
            </a:r>
            <a:r>
              <a:rPr lang="en-US" altLang="en-US" sz="2400" dirty="0" err="1" smtClean="0"/>
              <a:t>sebagai</a:t>
            </a:r>
            <a:r>
              <a:rPr lang="en-US" altLang="en-US" sz="2400" dirty="0" smtClean="0"/>
              <a:t> </a:t>
            </a:r>
            <a:r>
              <a:rPr lang="en-US" altLang="en-US" sz="2400" dirty="0" err="1" smtClean="0"/>
              <a:t>pengesahan</a:t>
            </a:r>
            <a:r>
              <a:rPr lang="en-US" altLang="en-US" sz="2400" dirty="0" smtClean="0"/>
              <a:t> </a:t>
            </a:r>
            <a:r>
              <a:rPr lang="en-US" altLang="en-US" sz="2400" dirty="0" err="1" smtClean="0"/>
              <a:t>atas</a:t>
            </a:r>
            <a:r>
              <a:rPr lang="en-US" altLang="en-US" sz="2400" dirty="0" smtClean="0"/>
              <a:t> </a:t>
            </a:r>
            <a:r>
              <a:rPr lang="en-US" altLang="en-US" sz="2400" dirty="0" err="1" smtClean="0"/>
              <a:t>isi</a:t>
            </a:r>
            <a:r>
              <a:rPr lang="en-US" altLang="en-US" sz="2400" dirty="0" smtClean="0"/>
              <a:t>, </a:t>
            </a:r>
            <a:r>
              <a:rPr lang="en-US" altLang="en-US" sz="2400" dirty="0" err="1" smtClean="0"/>
              <a:t>arti</a:t>
            </a:r>
            <a:r>
              <a:rPr lang="en-US" altLang="en-US" sz="2400" dirty="0" smtClean="0"/>
              <a:t>, </a:t>
            </a:r>
            <a:r>
              <a:rPr lang="en-US" altLang="en-US" sz="2400" dirty="0" err="1" smtClean="0"/>
              <a:t>maksud</a:t>
            </a:r>
            <a:r>
              <a:rPr lang="en-US" altLang="en-US" sz="2400" dirty="0" smtClean="0"/>
              <a:t> </a:t>
            </a:r>
            <a:r>
              <a:rPr lang="en-US" altLang="en-US" sz="2400" dirty="0" err="1" smtClean="0"/>
              <a:t>atau</a:t>
            </a:r>
            <a:r>
              <a:rPr lang="en-US" altLang="en-US" sz="2400" dirty="0" smtClean="0"/>
              <a:t> </a:t>
            </a:r>
            <a:r>
              <a:rPr lang="en-US" altLang="en-US" sz="2400" dirty="0" err="1" smtClean="0"/>
              <a:t>bentuk</a:t>
            </a:r>
            <a:r>
              <a:rPr lang="en-US" altLang="en-US" sz="2400" dirty="0" smtClean="0"/>
              <a:t> </a:t>
            </a:r>
            <a:r>
              <a:rPr lang="en-US" altLang="en-US" sz="2400" dirty="0" err="1" smtClean="0"/>
              <a:t>dari</a:t>
            </a:r>
            <a:r>
              <a:rPr lang="en-US" altLang="en-US" sz="2400" dirty="0" smtClean="0"/>
              <a:t> </a:t>
            </a:r>
            <a:r>
              <a:rPr lang="en-US" altLang="en-US" sz="2400" dirty="0" err="1" smtClean="0"/>
              <a:t>ciptaan</a:t>
            </a:r>
            <a:r>
              <a:rPr lang="en-US" altLang="en-US" sz="2400" dirty="0" smtClean="0"/>
              <a:t> yang </a:t>
            </a:r>
            <a:r>
              <a:rPr lang="en-US" altLang="en-US" sz="2400" dirty="0" err="1" smtClean="0"/>
              <a:t>didaftar</a:t>
            </a:r>
            <a:endParaRPr lang="en-US" altLang="en-US" sz="2400" dirty="0" smtClean="0"/>
          </a:p>
          <a:p>
            <a:pPr marL="384175" lvl="2" indent="0" eaLnBrk="1" hangingPunct="1">
              <a:buFont typeface="Calibri" panose="020F0502020204030204" pitchFamily="34" charset="0"/>
              <a:buNone/>
              <a:defRPr/>
            </a:pPr>
            <a:endParaRPr lang="en-US" altLang="en-US" sz="2400" dirty="0" smtClean="0"/>
          </a:p>
          <a:p>
            <a:pPr lvl="1" indent="-268288" eaLnBrk="1" hangingPunct="1">
              <a:buFont typeface="Wingdings" panose="05000000000000000000" pitchFamily="2" charset="2"/>
              <a:buChar char="§"/>
              <a:defRPr/>
            </a:pPr>
            <a:r>
              <a:rPr lang="en-US" altLang="en-US" sz="2400" dirty="0" err="1" smtClean="0"/>
              <a:t>Pasal</a:t>
            </a:r>
            <a:r>
              <a:rPr lang="en-US" altLang="en-US" sz="2400" dirty="0" smtClean="0"/>
              <a:t> 72 </a:t>
            </a:r>
            <a:r>
              <a:rPr lang="en-US" altLang="en-US" sz="2400" dirty="0" err="1" smtClean="0"/>
              <a:t>ayat</a:t>
            </a:r>
            <a:r>
              <a:rPr lang="en-US" altLang="en-US" sz="2400" dirty="0" smtClean="0"/>
              <a:t> 3</a:t>
            </a:r>
          </a:p>
          <a:p>
            <a:pPr marL="384175" lvl="2" indent="0" eaLnBrk="1" hangingPunct="1">
              <a:buFont typeface="Calibri" panose="020F0502020204030204" pitchFamily="34" charset="0"/>
              <a:buNone/>
              <a:defRPr/>
            </a:pPr>
            <a:r>
              <a:rPr lang="en-US" altLang="en-US" sz="2400" dirty="0" err="1" smtClean="0"/>
              <a:t>Barang</a:t>
            </a:r>
            <a:r>
              <a:rPr lang="en-US" altLang="en-US" sz="2400" dirty="0" smtClean="0"/>
              <a:t> </a:t>
            </a:r>
            <a:r>
              <a:rPr lang="en-US" altLang="en-US" sz="2400" dirty="0" err="1" smtClean="0"/>
              <a:t>siapa</a:t>
            </a:r>
            <a:r>
              <a:rPr lang="en-US" altLang="en-US" sz="2400" dirty="0" smtClean="0"/>
              <a:t> </a:t>
            </a:r>
            <a:r>
              <a:rPr lang="en-US" altLang="en-US" sz="2400" dirty="0" err="1" smtClean="0"/>
              <a:t>dengan</a:t>
            </a:r>
            <a:r>
              <a:rPr lang="en-US" altLang="en-US" sz="2400" dirty="0" smtClean="0"/>
              <a:t> </a:t>
            </a:r>
            <a:r>
              <a:rPr lang="en-US" altLang="en-US" sz="2400" dirty="0" err="1" smtClean="0"/>
              <a:t>sengaja</a:t>
            </a:r>
            <a:r>
              <a:rPr lang="en-US" altLang="en-US" sz="2400" dirty="0" smtClean="0"/>
              <a:t> </a:t>
            </a:r>
            <a:r>
              <a:rPr lang="en-US" altLang="en-US" sz="2400" dirty="0" err="1" smtClean="0"/>
              <a:t>dan</a:t>
            </a:r>
            <a:r>
              <a:rPr lang="en-US" altLang="en-US" sz="2400" dirty="0" smtClean="0"/>
              <a:t> </a:t>
            </a:r>
            <a:r>
              <a:rPr lang="en-US" altLang="en-US" sz="2400" dirty="0" err="1" smtClean="0"/>
              <a:t>tanpa</a:t>
            </a:r>
            <a:r>
              <a:rPr lang="en-US" altLang="en-US" sz="2400" dirty="0" smtClean="0"/>
              <a:t> </a:t>
            </a:r>
            <a:r>
              <a:rPr lang="en-US" altLang="en-US" sz="2400" dirty="0" err="1" smtClean="0"/>
              <a:t>hak</a:t>
            </a:r>
            <a:r>
              <a:rPr lang="en-US" altLang="en-US" sz="2400" dirty="0" smtClean="0"/>
              <a:t> </a:t>
            </a:r>
            <a:r>
              <a:rPr lang="en-US" altLang="en-US" sz="2400" dirty="0" err="1" smtClean="0"/>
              <a:t>memperbanyak</a:t>
            </a:r>
            <a:r>
              <a:rPr lang="en-US" altLang="en-US" sz="2400" dirty="0" smtClean="0"/>
              <a:t> </a:t>
            </a:r>
            <a:r>
              <a:rPr lang="en-US" altLang="en-US" sz="2400" dirty="0" err="1" smtClean="0"/>
              <a:t>penggunaan</a:t>
            </a:r>
            <a:r>
              <a:rPr lang="en-US" altLang="en-US" sz="2400" dirty="0" smtClean="0"/>
              <a:t> </a:t>
            </a:r>
            <a:r>
              <a:rPr lang="en-US" altLang="en-US" sz="2400" dirty="0" err="1" smtClean="0"/>
              <a:t>untuk</a:t>
            </a:r>
            <a:r>
              <a:rPr lang="en-US" altLang="en-US" sz="2400" dirty="0" smtClean="0"/>
              <a:t> </a:t>
            </a:r>
            <a:r>
              <a:rPr lang="en-US" altLang="en-US" sz="2400" dirty="0" err="1" smtClean="0"/>
              <a:t>kepentingan</a:t>
            </a:r>
            <a:r>
              <a:rPr lang="en-US" altLang="en-US" sz="2400" dirty="0" smtClean="0"/>
              <a:t> </a:t>
            </a:r>
            <a:r>
              <a:rPr lang="en-US" altLang="en-US" sz="2400" dirty="0" err="1" smtClean="0"/>
              <a:t>komersial</a:t>
            </a:r>
            <a:r>
              <a:rPr lang="en-US" altLang="en-US" sz="2400" dirty="0" smtClean="0"/>
              <a:t> </a:t>
            </a:r>
            <a:r>
              <a:rPr lang="en-US" altLang="en-US" sz="2400" dirty="0" err="1" smtClean="0"/>
              <a:t>suatu</a:t>
            </a:r>
            <a:r>
              <a:rPr lang="en-US" altLang="en-US" sz="2400" dirty="0" smtClean="0"/>
              <a:t> program </a:t>
            </a:r>
            <a:r>
              <a:rPr lang="en-US" altLang="en-US" sz="2400" dirty="0" err="1" smtClean="0"/>
              <a:t>komputer</a:t>
            </a:r>
            <a:r>
              <a:rPr lang="en-US" altLang="en-US" sz="2400" dirty="0" smtClean="0"/>
              <a:t> </a:t>
            </a:r>
            <a:r>
              <a:rPr lang="en-US" altLang="en-US" sz="2400" dirty="0" err="1" smtClean="0"/>
              <a:t>dipidana</a:t>
            </a:r>
            <a:r>
              <a:rPr lang="en-US" altLang="en-US" sz="2400" dirty="0" smtClean="0"/>
              <a:t> </a:t>
            </a:r>
            <a:r>
              <a:rPr lang="en-US" altLang="en-US" sz="2400" dirty="0" err="1" smtClean="0"/>
              <a:t>dengan</a:t>
            </a:r>
            <a:r>
              <a:rPr lang="en-US" altLang="en-US" sz="2400" dirty="0" smtClean="0"/>
              <a:t> </a:t>
            </a:r>
            <a:r>
              <a:rPr lang="en-US" altLang="en-US" sz="2400" dirty="0" err="1" smtClean="0"/>
              <a:t>pidanan</a:t>
            </a:r>
            <a:r>
              <a:rPr lang="en-US" altLang="en-US" sz="2400" dirty="0" smtClean="0"/>
              <a:t> </a:t>
            </a:r>
            <a:r>
              <a:rPr lang="en-US" altLang="en-US" sz="2400" dirty="0" err="1" smtClean="0"/>
              <a:t>penjara</a:t>
            </a:r>
            <a:r>
              <a:rPr lang="en-US" altLang="en-US" sz="2400" dirty="0" smtClean="0"/>
              <a:t> paling lama 5 </a:t>
            </a:r>
            <a:r>
              <a:rPr lang="en-US" altLang="en-US" sz="2400" dirty="0" err="1" smtClean="0"/>
              <a:t>tahhun</a:t>
            </a:r>
            <a:r>
              <a:rPr lang="en-US" altLang="en-US" sz="2400" dirty="0" smtClean="0"/>
              <a:t> </a:t>
            </a:r>
            <a:r>
              <a:rPr lang="en-US" altLang="en-US" sz="2400" dirty="0" err="1" smtClean="0"/>
              <a:t>dan</a:t>
            </a:r>
            <a:r>
              <a:rPr lang="en-US" altLang="en-US" sz="2400" dirty="0" smtClean="0"/>
              <a:t> </a:t>
            </a:r>
            <a:r>
              <a:rPr lang="en-US" altLang="en-US" sz="2400" dirty="0" err="1" smtClean="0"/>
              <a:t>denda</a:t>
            </a:r>
            <a:r>
              <a:rPr lang="en-US" altLang="en-US" sz="2400" dirty="0" smtClean="0"/>
              <a:t> paling </a:t>
            </a:r>
            <a:r>
              <a:rPr lang="en-US" altLang="en-US" sz="2400" dirty="0" err="1" smtClean="0"/>
              <a:t>banyak</a:t>
            </a:r>
            <a:r>
              <a:rPr lang="en-US" altLang="en-US" sz="2400" dirty="0" smtClean="0"/>
              <a:t> Rp.500.000.000,- (lima </a:t>
            </a:r>
            <a:r>
              <a:rPr lang="en-US" altLang="en-US" sz="2400" dirty="0" err="1" smtClean="0"/>
              <a:t>ratus</a:t>
            </a:r>
            <a:r>
              <a:rPr lang="en-US" altLang="en-US" sz="2400" dirty="0" smtClean="0"/>
              <a:t> </a:t>
            </a:r>
            <a:r>
              <a:rPr lang="en-US" altLang="en-US" sz="2400" dirty="0" err="1" smtClean="0"/>
              <a:t>juta</a:t>
            </a:r>
            <a:r>
              <a:rPr lang="en-US" altLang="en-US" sz="2400" dirty="0" smtClean="0"/>
              <a:t> rupiah)</a:t>
            </a:r>
          </a:p>
          <a:p>
            <a:pPr lvl="2" eaLnBrk="1" hangingPunct="1">
              <a:defRPr/>
            </a:pPr>
            <a:endParaRPr lang="en-US" altLang="en-US" sz="2400" dirty="0" smtClean="0"/>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UUHC no.19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Tahun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2002 (5)</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Pendaftaran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5363" name="Rectangle 3"/>
          <p:cNvSpPr>
            <a:spLocks noGrp="1" noChangeArrowheads="1"/>
          </p:cNvSpPr>
          <p:nvPr>
            <p:ph idx="1"/>
          </p:nvPr>
        </p:nvSpPr>
        <p:spPr/>
        <p:txBody>
          <a:bodyPr rtlCol="0">
            <a:normAutofit lnSpcReduction="10000"/>
          </a:bodyPr>
          <a:lstStyle/>
          <a:p>
            <a:pPr marL="285750" indent="-285750" eaLnBrk="1" fontAlgn="auto" hangingPunct="1">
              <a:lnSpc>
                <a:spcPct val="80000"/>
              </a:lnSpc>
              <a:buFont typeface="Wingdings" panose="05000000000000000000" pitchFamily="2" charset="2"/>
              <a:buChar char="ü"/>
              <a:defRPr/>
            </a:pPr>
            <a:r>
              <a:rPr lang="en-US" altLang="en-US" sz="2400" dirty="0" err="1" smtClean="0">
                <a:solidFill>
                  <a:schemeClr val="tx1"/>
                </a:solidFill>
              </a:rPr>
              <a:t>Dalam</a:t>
            </a:r>
            <a:r>
              <a:rPr lang="en-US" altLang="en-US" sz="2400" dirty="0" smtClean="0">
                <a:solidFill>
                  <a:schemeClr val="tx1"/>
                </a:solidFill>
              </a:rPr>
              <a:t> UUHC </a:t>
            </a:r>
            <a:r>
              <a:rPr lang="en-US" altLang="en-US" sz="2400" dirty="0" err="1" smtClean="0">
                <a:solidFill>
                  <a:schemeClr val="tx1"/>
                </a:solidFill>
              </a:rPr>
              <a:t>pasal</a:t>
            </a:r>
            <a:r>
              <a:rPr lang="en-US" altLang="en-US" sz="2400" dirty="0" smtClean="0">
                <a:solidFill>
                  <a:schemeClr val="tx1"/>
                </a:solidFill>
              </a:rPr>
              <a:t> 2 </a:t>
            </a:r>
            <a:r>
              <a:rPr lang="en-US" altLang="en-US" sz="2400" dirty="0" err="1" smtClean="0">
                <a:solidFill>
                  <a:schemeClr val="tx1"/>
                </a:solidFill>
              </a:rPr>
              <a:t>ayat</a:t>
            </a:r>
            <a:r>
              <a:rPr lang="en-US" altLang="en-US" sz="2400" dirty="0" smtClean="0">
                <a:solidFill>
                  <a:schemeClr val="tx1"/>
                </a:solidFill>
              </a:rPr>
              <a:t> 1, </a:t>
            </a:r>
            <a:r>
              <a:rPr lang="en-US" altLang="en-US" sz="2400" dirty="0" err="1" smtClean="0">
                <a:solidFill>
                  <a:schemeClr val="tx1"/>
                </a:solidFill>
              </a:rPr>
              <a:t>menyataakan</a:t>
            </a:r>
            <a:r>
              <a:rPr lang="en-US" altLang="en-US" sz="2400" dirty="0" smtClean="0">
                <a:solidFill>
                  <a:schemeClr val="tx1"/>
                </a:solidFill>
              </a:rPr>
              <a:t> </a:t>
            </a:r>
            <a:r>
              <a:rPr lang="en-US" altLang="en-US" sz="2400" dirty="0" err="1" smtClean="0">
                <a:solidFill>
                  <a:schemeClr val="tx1"/>
                </a:solidFill>
              </a:rPr>
              <a:t>bahwa</a:t>
            </a:r>
            <a:r>
              <a:rPr lang="en-US" altLang="en-US" sz="2400" dirty="0" smtClean="0">
                <a:solidFill>
                  <a:schemeClr val="tx1"/>
                </a:solidFill>
              </a:rPr>
              <a:t> </a:t>
            </a:r>
            <a:r>
              <a:rPr lang="en-US" altLang="en-US" sz="2400" dirty="0" err="1" smtClean="0">
                <a:solidFill>
                  <a:schemeClr val="tx1"/>
                </a:solidFill>
              </a:rPr>
              <a:t>begitu</a:t>
            </a:r>
            <a:r>
              <a:rPr lang="en-US" altLang="en-US" sz="2400" dirty="0" smtClean="0">
                <a:solidFill>
                  <a:schemeClr val="tx1"/>
                </a:solidFill>
              </a:rPr>
              <a:t> </a:t>
            </a:r>
            <a:r>
              <a:rPr lang="en-US" altLang="en-US" sz="2400" dirty="0" err="1" smtClean="0">
                <a:solidFill>
                  <a:schemeClr val="tx1"/>
                </a:solidFill>
              </a:rPr>
              <a:t>ciptaan</a:t>
            </a:r>
            <a:r>
              <a:rPr lang="en-US" altLang="en-US" sz="2400" dirty="0" smtClean="0">
                <a:solidFill>
                  <a:schemeClr val="tx1"/>
                </a:solidFill>
              </a:rPr>
              <a:t> </a:t>
            </a:r>
            <a:r>
              <a:rPr lang="en-US" altLang="en-US" sz="2400" dirty="0" err="1" smtClean="0">
                <a:solidFill>
                  <a:schemeClr val="tx1"/>
                </a:solidFill>
              </a:rPr>
              <a:t>itu</a:t>
            </a:r>
            <a:r>
              <a:rPr lang="en-US" altLang="en-US" sz="2400" dirty="0" smtClean="0">
                <a:solidFill>
                  <a:schemeClr val="tx1"/>
                </a:solidFill>
              </a:rPr>
              <a:t> </a:t>
            </a:r>
            <a:r>
              <a:rPr lang="en-US" altLang="en-US" sz="2400" dirty="0" err="1" smtClean="0">
                <a:solidFill>
                  <a:schemeClr val="tx1"/>
                </a:solidFill>
              </a:rPr>
              <a:t>lahir</a:t>
            </a:r>
            <a:r>
              <a:rPr lang="en-US" altLang="en-US" sz="2400" dirty="0" smtClean="0">
                <a:solidFill>
                  <a:schemeClr val="tx1"/>
                </a:solidFill>
              </a:rPr>
              <a:t> </a:t>
            </a:r>
            <a:r>
              <a:rPr lang="en-US" altLang="en-US" sz="2400" dirty="0" err="1" smtClean="0">
                <a:solidFill>
                  <a:schemeClr val="tx1"/>
                </a:solidFill>
              </a:rPr>
              <a:t>maka</a:t>
            </a:r>
            <a:r>
              <a:rPr lang="en-US" altLang="en-US" sz="2400" dirty="0" smtClean="0">
                <a:solidFill>
                  <a:schemeClr val="tx1"/>
                </a:solidFill>
              </a:rPr>
              <a:t> </a:t>
            </a:r>
            <a:r>
              <a:rPr lang="en-US" altLang="en-US" sz="2400" dirty="0" err="1" smtClean="0">
                <a:solidFill>
                  <a:schemeClr val="tx1"/>
                </a:solidFill>
              </a:rPr>
              <a:t>saat</a:t>
            </a:r>
            <a:r>
              <a:rPr lang="en-US" altLang="en-US" sz="2400" dirty="0" smtClean="0">
                <a:solidFill>
                  <a:schemeClr val="tx1"/>
                </a:solidFill>
              </a:rPr>
              <a:t> </a:t>
            </a:r>
            <a:r>
              <a:rPr lang="en-US" altLang="en-US" sz="2400" dirty="0" err="1" smtClean="0">
                <a:solidFill>
                  <a:schemeClr val="tx1"/>
                </a:solidFill>
              </a:rPr>
              <a:t>itu</a:t>
            </a:r>
            <a:r>
              <a:rPr lang="en-US" altLang="en-US" sz="2400" dirty="0" smtClean="0">
                <a:solidFill>
                  <a:schemeClr val="tx1"/>
                </a:solidFill>
              </a:rPr>
              <a:t> </a:t>
            </a:r>
            <a:r>
              <a:rPr lang="en-US" altLang="en-US" sz="2400" dirty="0" err="1" smtClean="0">
                <a:solidFill>
                  <a:schemeClr val="tx1"/>
                </a:solidFill>
              </a:rPr>
              <a:t>juga</a:t>
            </a:r>
            <a:r>
              <a:rPr lang="en-US" altLang="en-US" sz="2400" dirty="0" smtClean="0">
                <a:solidFill>
                  <a:schemeClr val="tx1"/>
                </a:solidFill>
              </a:rPr>
              <a:t> </a:t>
            </a:r>
            <a:r>
              <a:rPr lang="en-US" altLang="en-US" sz="2400" dirty="0" err="1" smtClean="0">
                <a:solidFill>
                  <a:schemeClr val="tx1"/>
                </a:solidFill>
              </a:rPr>
              <a:t>secara</a:t>
            </a:r>
            <a:r>
              <a:rPr lang="en-US" altLang="en-US" sz="2400" dirty="0" smtClean="0">
                <a:solidFill>
                  <a:schemeClr val="tx1"/>
                </a:solidFill>
              </a:rPr>
              <a:t> </a:t>
            </a:r>
            <a:r>
              <a:rPr lang="en-US" altLang="en-US" sz="2400" dirty="0" err="1" smtClean="0">
                <a:solidFill>
                  <a:schemeClr val="tx1"/>
                </a:solidFill>
              </a:rPr>
              <a:t>otomatis</a:t>
            </a:r>
            <a:r>
              <a:rPr lang="en-US" altLang="en-US" sz="2400" dirty="0" smtClean="0">
                <a:solidFill>
                  <a:schemeClr val="tx1"/>
                </a:solidFill>
              </a:rPr>
              <a:t> </a:t>
            </a:r>
            <a:r>
              <a:rPr lang="en-US" altLang="en-US" sz="2400" dirty="0" err="1" smtClean="0">
                <a:solidFill>
                  <a:schemeClr val="tx1"/>
                </a:solidFill>
              </a:rPr>
              <a:t>hak</a:t>
            </a:r>
            <a:r>
              <a:rPr lang="en-US" altLang="en-US" sz="2400" dirty="0" smtClean="0">
                <a:solidFill>
                  <a:schemeClr val="tx1"/>
                </a:solidFill>
              </a:rPr>
              <a:t> </a:t>
            </a:r>
            <a:r>
              <a:rPr lang="en-US" altLang="en-US" sz="2400" dirty="0" err="1" smtClean="0">
                <a:solidFill>
                  <a:schemeClr val="tx1"/>
                </a:solidFill>
              </a:rPr>
              <a:t>cipta</a:t>
            </a:r>
            <a:r>
              <a:rPr lang="en-US" altLang="en-US" sz="2400" dirty="0" smtClean="0">
                <a:solidFill>
                  <a:schemeClr val="tx1"/>
                </a:solidFill>
              </a:rPr>
              <a:t> </a:t>
            </a:r>
            <a:r>
              <a:rPr lang="en-US" altLang="en-US" sz="2400" dirty="0" err="1" smtClean="0">
                <a:solidFill>
                  <a:schemeClr val="tx1"/>
                </a:solidFill>
              </a:rPr>
              <a:t>akan</a:t>
            </a:r>
            <a:r>
              <a:rPr lang="en-US" altLang="en-US" sz="2400" dirty="0" smtClean="0">
                <a:solidFill>
                  <a:schemeClr val="tx1"/>
                </a:solidFill>
              </a:rPr>
              <a:t> </a:t>
            </a:r>
            <a:r>
              <a:rPr lang="en-US" altLang="en-US" sz="2400" dirty="0" err="1" smtClean="0">
                <a:solidFill>
                  <a:schemeClr val="tx1"/>
                </a:solidFill>
              </a:rPr>
              <a:t>melekat</a:t>
            </a:r>
            <a:r>
              <a:rPr lang="en-US" altLang="en-US" sz="2400" dirty="0" smtClean="0">
                <a:solidFill>
                  <a:schemeClr val="tx1"/>
                </a:solidFill>
              </a:rPr>
              <a:t> </a:t>
            </a:r>
            <a:r>
              <a:rPr lang="en-US" altLang="en-US" sz="2400" dirty="0" err="1" smtClean="0">
                <a:solidFill>
                  <a:schemeClr val="tx1"/>
                </a:solidFill>
              </a:rPr>
              <a:t>pada</a:t>
            </a:r>
            <a:r>
              <a:rPr lang="en-US" altLang="en-US" sz="2400" dirty="0" smtClean="0">
                <a:solidFill>
                  <a:schemeClr val="tx1"/>
                </a:solidFill>
              </a:rPr>
              <a:t> </a:t>
            </a:r>
            <a:r>
              <a:rPr lang="en-US" altLang="en-US" sz="2400" dirty="0" err="1" smtClean="0">
                <a:solidFill>
                  <a:schemeClr val="tx1"/>
                </a:solidFill>
              </a:rPr>
              <a:t>penciptanya</a:t>
            </a:r>
            <a:r>
              <a:rPr lang="en-US" altLang="en-US" sz="2400" dirty="0" smtClean="0">
                <a:solidFill>
                  <a:schemeClr val="tx1"/>
                </a:solidFill>
              </a:rPr>
              <a:t>.</a:t>
            </a:r>
          </a:p>
          <a:p>
            <a:pPr marL="285750" indent="-285750" eaLnBrk="1" fontAlgn="auto" hangingPunct="1">
              <a:lnSpc>
                <a:spcPct val="80000"/>
              </a:lnSpc>
              <a:buFont typeface="Wingdings" panose="05000000000000000000" pitchFamily="2" charset="2"/>
              <a:buChar char="ü"/>
              <a:defRPr/>
            </a:pPr>
            <a:r>
              <a:rPr lang="en-US" altLang="en-US" sz="2400" dirty="0" err="1" smtClean="0">
                <a:solidFill>
                  <a:schemeClr val="tx1"/>
                </a:solidFill>
              </a:rPr>
              <a:t>Kemudian</a:t>
            </a:r>
            <a:r>
              <a:rPr lang="en-US" altLang="en-US" sz="2400" dirty="0" smtClean="0">
                <a:solidFill>
                  <a:schemeClr val="tx1"/>
                </a:solidFill>
              </a:rPr>
              <a:t> </a:t>
            </a:r>
            <a:r>
              <a:rPr lang="en-US" altLang="en-US" sz="2400" dirty="0" err="1" smtClean="0">
                <a:solidFill>
                  <a:schemeClr val="tx1"/>
                </a:solidFill>
              </a:rPr>
              <a:t>muncul</a:t>
            </a:r>
            <a:r>
              <a:rPr lang="en-US" altLang="en-US" sz="2400" dirty="0" smtClean="0">
                <a:solidFill>
                  <a:schemeClr val="tx1"/>
                </a:solidFill>
              </a:rPr>
              <a:t> </a:t>
            </a:r>
            <a:r>
              <a:rPr lang="en-US" altLang="en-US" sz="2400" dirty="0" err="1" smtClean="0">
                <a:solidFill>
                  <a:schemeClr val="tx1"/>
                </a:solidFill>
              </a:rPr>
              <a:t>pertanyaan</a:t>
            </a:r>
            <a:r>
              <a:rPr lang="en-US" altLang="en-US" sz="2400" dirty="0" smtClean="0">
                <a:solidFill>
                  <a:schemeClr val="tx1"/>
                </a:solidFill>
              </a:rPr>
              <a:t> “</a:t>
            </a:r>
            <a:r>
              <a:rPr lang="en-US" altLang="en-US" sz="2400" dirty="0" err="1" smtClean="0">
                <a:solidFill>
                  <a:schemeClr val="tx1"/>
                </a:solidFill>
              </a:rPr>
              <a:t>perlukah</a:t>
            </a:r>
            <a:r>
              <a:rPr lang="en-US" altLang="en-US" sz="2400" dirty="0" smtClean="0">
                <a:solidFill>
                  <a:schemeClr val="tx1"/>
                </a:solidFill>
              </a:rPr>
              <a:t> </a:t>
            </a:r>
            <a:r>
              <a:rPr lang="en-US" altLang="en-US" sz="2400" dirty="0" err="1" smtClean="0">
                <a:solidFill>
                  <a:schemeClr val="tx1"/>
                </a:solidFill>
              </a:rPr>
              <a:t>kita</a:t>
            </a:r>
            <a:r>
              <a:rPr lang="en-US" altLang="en-US" sz="2400" dirty="0" smtClean="0">
                <a:solidFill>
                  <a:schemeClr val="tx1"/>
                </a:solidFill>
              </a:rPr>
              <a:t> </a:t>
            </a:r>
            <a:r>
              <a:rPr lang="en-US" altLang="en-US" sz="2400" dirty="0" err="1" smtClean="0">
                <a:solidFill>
                  <a:schemeClr val="tx1"/>
                </a:solidFill>
              </a:rPr>
              <a:t>mendaftarkan</a:t>
            </a:r>
            <a:r>
              <a:rPr lang="en-US" altLang="en-US" sz="2400" dirty="0" smtClean="0">
                <a:solidFill>
                  <a:schemeClr val="tx1"/>
                </a:solidFill>
              </a:rPr>
              <a:t> </a:t>
            </a:r>
            <a:r>
              <a:rPr lang="en-US" altLang="en-US" sz="2400" dirty="0" err="1" smtClean="0">
                <a:solidFill>
                  <a:schemeClr val="tx1"/>
                </a:solidFill>
              </a:rPr>
              <a:t>hak</a:t>
            </a:r>
            <a:r>
              <a:rPr lang="en-US" altLang="en-US" sz="2400" dirty="0" smtClean="0">
                <a:solidFill>
                  <a:schemeClr val="tx1"/>
                </a:solidFill>
              </a:rPr>
              <a:t> </a:t>
            </a:r>
            <a:r>
              <a:rPr lang="en-US" altLang="en-US" sz="2400" dirty="0" err="1" smtClean="0">
                <a:solidFill>
                  <a:schemeClr val="tx1"/>
                </a:solidFill>
              </a:rPr>
              <a:t>cipta</a:t>
            </a:r>
            <a:r>
              <a:rPr lang="en-US" altLang="en-US" sz="2400" dirty="0" smtClean="0">
                <a:solidFill>
                  <a:schemeClr val="tx1"/>
                </a:solidFill>
              </a:rPr>
              <a:t> </a:t>
            </a:r>
            <a:r>
              <a:rPr lang="en-US" altLang="en-US" sz="2400" dirty="0" err="1" smtClean="0">
                <a:solidFill>
                  <a:schemeClr val="tx1"/>
                </a:solidFill>
              </a:rPr>
              <a:t>tersebut</a:t>
            </a:r>
            <a:r>
              <a:rPr lang="en-US" altLang="en-US" sz="2400" dirty="0" smtClean="0">
                <a:solidFill>
                  <a:schemeClr val="tx1"/>
                </a:solidFill>
              </a:rPr>
              <a:t> </a:t>
            </a:r>
            <a:r>
              <a:rPr lang="en-US" altLang="en-US" sz="2400" dirty="0" err="1" smtClean="0">
                <a:solidFill>
                  <a:schemeClr val="tx1"/>
                </a:solidFill>
              </a:rPr>
              <a:t>kepada</a:t>
            </a:r>
            <a:r>
              <a:rPr lang="en-US" altLang="en-US" sz="2400" dirty="0" smtClean="0">
                <a:solidFill>
                  <a:schemeClr val="tx1"/>
                </a:solidFill>
              </a:rPr>
              <a:t> </a:t>
            </a:r>
            <a:r>
              <a:rPr lang="en-US" altLang="en-US" sz="2400" dirty="0" err="1" smtClean="0">
                <a:solidFill>
                  <a:schemeClr val="tx1"/>
                </a:solidFill>
              </a:rPr>
              <a:t>direktorat</a:t>
            </a:r>
            <a:r>
              <a:rPr lang="en-US" altLang="en-US" sz="2400" dirty="0" smtClean="0">
                <a:solidFill>
                  <a:schemeClr val="tx1"/>
                </a:solidFill>
              </a:rPr>
              <a:t> </a:t>
            </a:r>
            <a:r>
              <a:rPr lang="en-US" altLang="en-US" sz="2400" dirty="0" err="1" smtClean="0">
                <a:solidFill>
                  <a:schemeClr val="tx1"/>
                </a:solidFill>
              </a:rPr>
              <a:t>jendral</a:t>
            </a:r>
            <a:r>
              <a:rPr lang="en-US" altLang="en-US" sz="2400" dirty="0" smtClean="0">
                <a:solidFill>
                  <a:schemeClr val="tx1"/>
                </a:solidFill>
              </a:rPr>
              <a:t> </a:t>
            </a:r>
            <a:r>
              <a:rPr lang="en-US" altLang="en-US" sz="2400" dirty="0" err="1" smtClean="0">
                <a:solidFill>
                  <a:schemeClr val="tx1"/>
                </a:solidFill>
              </a:rPr>
              <a:t>hak</a:t>
            </a:r>
            <a:r>
              <a:rPr lang="en-US" altLang="en-US" sz="2400" dirty="0" smtClean="0">
                <a:solidFill>
                  <a:schemeClr val="tx1"/>
                </a:solidFill>
              </a:rPr>
              <a:t> </a:t>
            </a:r>
            <a:r>
              <a:rPr lang="en-US" altLang="en-US" sz="2400" dirty="0" err="1" smtClean="0">
                <a:solidFill>
                  <a:schemeClr val="tx1"/>
                </a:solidFill>
              </a:rPr>
              <a:t>cipta</a:t>
            </a:r>
            <a:r>
              <a:rPr lang="en-US" altLang="en-US" sz="2400" dirty="0" smtClean="0">
                <a:solidFill>
                  <a:schemeClr val="tx1"/>
                </a:solidFill>
              </a:rPr>
              <a:t>, </a:t>
            </a:r>
            <a:r>
              <a:rPr lang="en-US" altLang="en-US" sz="2400" dirty="0" err="1" smtClean="0">
                <a:solidFill>
                  <a:schemeClr val="tx1"/>
                </a:solidFill>
              </a:rPr>
              <a:t>terutama</a:t>
            </a:r>
            <a:r>
              <a:rPr lang="en-US" altLang="en-US" sz="2400" dirty="0" smtClean="0">
                <a:solidFill>
                  <a:schemeClr val="tx1"/>
                </a:solidFill>
              </a:rPr>
              <a:t> </a:t>
            </a:r>
            <a:r>
              <a:rPr lang="en-US" altLang="en-US" sz="2400" dirty="0" err="1" smtClean="0">
                <a:solidFill>
                  <a:schemeClr val="tx1"/>
                </a:solidFill>
              </a:rPr>
              <a:t>berkaitan</a:t>
            </a:r>
            <a:r>
              <a:rPr lang="en-US" altLang="en-US" sz="2400" dirty="0" smtClean="0">
                <a:solidFill>
                  <a:schemeClr val="tx1"/>
                </a:solidFill>
              </a:rPr>
              <a:t> </a:t>
            </a:r>
            <a:r>
              <a:rPr lang="en-US" altLang="en-US" sz="2400" dirty="0" err="1" smtClean="0">
                <a:solidFill>
                  <a:schemeClr val="tx1"/>
                </a:solidFill>
              </a:rPr>
              <a:t>dengan</a:t>
            </a:r>
            <a:r>
              <a:rPr lang="en-US" altLang="en-US" sz="2400" dirty="0" smtClean="0">
                <a:solidFill>
                  <a:schemeClr val="tx1"/>
                </a:solidFill>
              </a:rPr>
              <a:t> program-program </a:t>
            </a:r>
            <a:r>
              <a:rPr lang="en-US" altLang="en-US" sz="2400" dirty="0" err="1" smtClean="0">
                <a:solidFill>
                  <a:schemeClr val="tx1"/>
                </a:solidFill>
              </a:rPr>
              <a:t>perangkat</a:t>
            </a:r>
            <a:r>
              <a:rPr lang="en-US" altLang="en-US" sz="2400" dirty="0" smtClean="0">
                <a:solidFill>
                  <a:schemeClr val="tx1"/>
                </a:solidFill>
              </a:rPr>
              <a:t> </a:t>
            </a:r>
            <a:r>
              <a:rPr lang="en-US" altLang="en-US" sz="2400" dirty="0" err="1" smtClean="0">
                <a:solidFill>
                  <a:schemeClr val="tx1"/>
                </a:solidFill>
              </a:rPr>
              <a:t>lunak</a:t>
            </a:r>
            <a:r>
              <a:rPr lang="en-US" altLang="en-US" sz="2400" dirty="0" smtClean="0">
                <a:solidFill>
                  <a:schemeClr val="tx1"/>
                </a:solidFill>
              </a:rPr>
              <a:t> </a:t>
            </a:r>
            <a:r>
              <a:rPr lang="en-US" altLang="en-US" sz="2400" dirty="0" err="1" smtClean="0">
                <a:solidFill>
                  <a:schemeClr val="tx1"/>
                </a:solidFill>
              </a:rPr>
              <a:t>komputer</a:t>
            </a:r>
            <a:r>
              <a:rPr lang="en-US" altLang="en-US" sz="2400" dirty="0" smtClean="0">
                <a:solidFill>
                  <a:schemeClr val="tx1"/>
                </a:solidFill>
              </a:rPr>
              <a:t>?</a:t>
            </a:r>
          </a:p>
          <a:p>
            <a:pPr marL="285750" indent="-285750" eaLnBrk="1" fontAlgn="auto" hangingPunct="1">
              <a:lnSpc>
                <a:spcPct val="80000"/>
              </a:lnSpc>
              <a:buFont typeface="Wingdings" panose="05000000000000000000" pitchFamily="2" charset="2"/>
              <a:buChar char="ü"/>
              <a:defRPr/>
            </a:pPr>
            <a:r>
              <a:rPr lang="en-US" altLang="en-US" sz="2400" dirty="0" err="1" smtClean="0">
                <a:solidFill>
                  <a:schemeClr val="tx1"/>
                </a:solidFill>
              </a:rPr>
              <a:t>Pada</a:t>
            </a:r>
            <a:r>
              <a:rPr lang="en-US" altLang="en-US" sz="2400" dirty="0" smtClean="0">
                <a:solidFill>
                  <a:schemeClr val="tx1"/>
                </a:solidFill>
              </a:rPr>
              <a:t> </a:t>
            </a:r>
            <a:r>
              <a:rPr lang="en-US" altLang="en-US" sz="2400" dirty="0" err="1" smtClean="0">
                <a:solidFill>
                  <a:schemeClr val="tx1"/>
                </a:solidFill>
              </a:rPr>
              <a:t>perkembangannya</a:t>
            </a:r>
            <a:r>
              <a:rPr lang="en-US" altLang="en-US" sz="2400" dirty="0" smtClean="0">
                <a:solidFill>
                  <a:schemeClr val="tx1"/>
                </a:solidFill>
              </a:rPr>
              <a:t>, </a:t>
            </a:r>
            <a:r>
              <a:rPr lang="en-US" altLang="en-US" sz="2400" dirty="0" err="1" smtClean="0">
                <a:solidFill>
                  <a:schemeClr val="tx1"/>
                </a:solidFill>
              </a:rPr>
              <a:t>tentu</a:t>
            </a:r>
            <a:r>
              <a:rPr lang="en-US" altLang="en-US" sz="2400" dirty="0" smtClean="0">
                <a:solidFill>
                  <a:schemeClr val="tx1"/>
                </a:solidFill>
              </a:rPr>
              <a:t> </a:t>
            </a:r>
            <a:r>
              <a:rPr lang="en-US" altLang="en-US" sz="2400" dirty="0" err="1" smtClean="0">
                <a:solidFill>
                  <a:schemeClr val="tx1"/>
                </a:solidFill>
              </a:rPr>
              <a:t>saja</a:t>
            </a:r>
            <a:r>
              <a:rPr lang="en-US" altLang="en-US" sz="2400" dirty="0" smtClean="0">
                <a:solidFill>
                  <a:schemeClr val="tx1"/>
                </a:solidFill>
              </a:rPr>
              <a:t> </a:t>
            </a:r>
            <a:r>
              <a:rPr lang="en-US" altLang="en-US" sz="2400" dirty="0" err="1" smtClean="0">
                <a:solidFill>
                  <a:schemeClr val="tx1"/>
                </a:solidFill>
              </a:rPr>
              <a:t>kita</a:t>
            </a:r>
            <a:r>
              <a:rPr lang="en-US" altLang="en-US" sz="2400" dirty="0" smtClean="0">
                <a:solidFill>
                  <a:schemeClr val="tx1"/>
                </a:solidFill>
              </a:rPr>
              <a:t> </a:t>
            </a:r>
            <a:r>
              <a:rPr lang="en-US" altLang="en-US" sz="2400" dirty="0" err="1" smtClean="0">
                <a:solidFill>
                  <a:schemeClr val="tx1"/>
                </a:solidFill>
              </a:rPr>
              <a:t>perlu</a:t>
            </a:r>
            <a:r>
              <a:rPr lang="en-US" altLang="en-US" sz="2400" dirty="0" smtClean="0">
                <a:solidFill>
                  <a:schemeClr val="tx1"/>
                </a:solidFill>
              </a:rPr>
              <a:t> </a:t>
            </a:r>
            <a:r>
              <a:rPr lang="en-US" altLang="en-US" sz="2400" dirty="0" err="1" smtClean="0">
                <a:solidFill>
                  <a:schemeClr val="tx1"/>
                </a:solidFill>
              </a:rPr>
              <a:t>mendaftarkan</a:t>
            </a:r>
            <a:r>
              <a:rPr lang="en-US" altLang="en-US" sz="2400" dirty="0" smtClean="0">
                <a:solidFill>
                  <a:schemeClr val="tx1"/>
                </a:solidFill>
              </a:rPr>
              <a:t> program </a:t>
            </a:r>
            <a:r>
              <a:rPr lang="en-US" altLang="en-US" sz="2400" dirty="0" err="1" smtClean="0">
                <a:solidFill>
                  <a:schemeClr val="tx1"/>
                </a:solidFill>
              </a:rPr>
              <a:t>komputer</a:t>
            </a:r>
            <a:r>
              <a:rPr lang="en-US" altLang="en-US" sz="2400" dirty="0" smtClean="0">
                <a:solidFill>
                  <a:schemeClr val="tx1"/>
                </a:solidFill>
              </a:rPr>
              <a:t> </a:t>
            </a:r>
            <a:r>
              <a:rPr lang="en-US" altLang="en-US" sz="2400" dirty="0" err="1" smtClean="0">
                <a:solidFill>
                  <a:schemeClr val="tx1"/>
                </a:solidFill>
              </a:rPr>
              <a:t>ciptaan</a:t>
            </a:r>
            <a:r>
              <a:rPr lang="en-US" altLang="en-US" sz="2400" dirty="0" smtClean="0">
                <a:solidFill>
                  <a:schemeClr val="tx1"/>
                </a:solidFill>
              </a:rPr>
              <a:t> </a:t>
            </a:r>
            <a:r>
              <a:rPr lang="en-US" altLang="en-US" sz="2400" dirty="0" err="1" smtClean="0">
                <a:solidFill>
                  <a:schemeClr val="tx1"/>
                </a:solidFill>
              </a:rPr>
              <a:t>kita</a:t>
            </a:r>
            <a:r>
              <a:rPr lang="en-US" altLang="en-US" sz="2400" dirty="0" smtClean="0">
                <a:solidFill>
                  <a:schemeClr val="tx1"/>
                </a:solidFill>
              </a:rPr>
              <a:t>, </a:t>
            </a:r>
            <a:r>
              <a:rPr lang="en-US" altLang="en-US" sz="2400" dirty="0" err="1" smtClean="0">
                <a:solidFill>
                  <a:schemeClr val="tx1"/>
                </a:solidFill>
              </a:rPr>
              <a:t>terutama</a:t>
            </a:r>
            <a:r>
              <a:rPr lang="en-US" altLang="en-US" sz="2400" dirty="0" smtClean="0">
                <a:solidFill>
                  <a:schemeClr val="tx1"/>
                </a:solidFill>
              </a:rPr>
              <a:t> </a:t>
            </a:r>
            <a:r>
              <a:rPr lang="en-US" altLang="en-US" sz="2400" dirty="0" err="1" smtClean="0">
                <a:solidFill>
                  <a:schemeClr val="tx1"/>
                </a:solidFill>
              </a:rPr>
              <a:t>jika</a:t>
            </a:r>
            <a:r>
              <a:rPr lang="en-US" altLang="en-US" sz="2400" dirty="0" smtClean="0">
                <a:solidFill>
                  <a:schemeClr val="tx1"/>
                </a:solidFill>
              </a:rPr>
              <a:t> </a:t>
            </a:r>
            <a:r>
              <a:rPr lang="en-US" altLang="en-US" sz="2400" dirty="0" err="1" smtClean="0">
                <a:solidFill>
                  <a:schemeClr val="tx1"/>
                </a:solidFill>
              </a:rPr>
              <a:t>memang</a:t>
            </a:r>
            <a:r>
              <a:rPr lang="en-US" altLang="en-US" sz="2400" dirty="0" smtClean="0">
                <a:solidFill>
                  <a:schemeClr val="tx1"/>
                </a:solidFill>
              </a:rPr>
              <a:t> program-program </a:t>
            </a:r>
            <a:r>
              <a:rPr lang="en-US" altLang="en-US" sz="2400" dirty="0" err="1" smtClean="0">
                <a:solidFill>
                  <a:schemeClr val="tx1"/>
                </a:solidFill>
              </a:rPr>
              <a:t>tersebut</a:t>
            </a:r>
            <a:r>
              <a:rPr lang="en-US" altLang="en-US" sz="2400" dirty="0" smtClean="0">
                <a:solidFill>
                  <a:schemeClr val="tx1"/>
                </a:solidFill>
              </a:rPr>
              <a:t> </a:t>
            </a:r>
            <a:r>
              <a:rPr lang="en-US" altLang="en-US" sz="2400" dirty="0" err="1" smtClean="0">
                <a:solidFill>
                  <a:schemeClr val="tx1"/>
                </a:solidFill>
              </a:rPr>
              <a:t>dibuat</a:t>
            </a:r>
            <a:r>
              <a:rPr lang="en-US" altLang="en-US" sz="2400" dirty="0" smtClean="0">
                <a:solidFill>
                  <a:schemeClr val="tx1"/>
                </a:solidFill>
              </a:rPr>
              <a:t> </a:t>
            </a:r>
            <a:r>
              <a:rPr lang="en-US" altLang="en-US" sz="2400" dirty="0" err="1" smtClean="0">
                <a:solidFill>
                  <a:schemeClr val="tx1"/>
                </a:solidFill>
              </a:rPr>
              <a:t>dengan</a:t>
            </a:r>
            <a:r>
              <a:rPr lang="en-US" altLang="en-US" sz="2400" dirty="0" smtClean="0">
                <a:solidFill>
                  <a:schemeClr val="tx1"/>
                </a:solidFill>
              </a:rPr>
              <a:t> </a:t>
            </a:r>
            <a:r>
              <a:rPr lang="en-US" altLang="en-US" sz="2400" dirty="0" err="1" smtClean="0">
                <a:solidFill>
                  <a:schemeClr val="tx1"/>
                </a:solidFill>
              </a:rPr>
              <a:t>tujuan</a:t>
            </a:r>
            <a:r>
              <a:rPr lang="en-US" altLang="en-US" sz="2400" dirty="0" smtClean="0">
                <a:solidFill>
                  <a:schemeClr val="tx1"/>
                </a:solidFill>
              </a:rPr>
              <a:t> </a:t>
            </a:r>
            <a:r>
              <a:rPr lang="en-US" altLang="en-US" sz="2400" dirty="0" err="1" smtClean="0">
                <a:solidFill>
                  <a:schemeClr val="tx1"/>
                </a:solidFill>
              </a:rPr>
              <a:t>komersial</a:t>
            </a:r>
            <a:r>
              <a:rPr lang="en-US" altLang="en-US" sz="2400" dirty="0" smtClean="0">
                <a:solidFill>
                  <a:schemeClr val="tx1"/>
                </a:solidFill>
              </a:rPr>
              <a:t> </a:t>
            </a:r>
            <a:r>
              <a:rPr lang="en-US" altLang="en-US" sz="2400" dirty="0" err="1" smtClean="0">
                <a:solidFill>
                  <a:schemeClr val="tx1"/>
                </a:solidFill>
              </a:rPr>
              <a:t>serta</a:t>
            </a:r>
            <a:r>
              <a:rPr lang="en-US" altLang="en-US" sz="2400" dirty="0" smtClean="0">
                <a:solidFill>
                  <a:schemeClr val="tx1"/>
                </a:solidFill>
              </a:rPr>
              <a:t> </a:t>
            </a:r>
            <a:r>
              <a:rPr lang="en-US" altLang="en-US" sz="2400" dirty="0" err="1" smtClean="0">
                <a:solidFill>
                  <a:schemeClr val="tx1"/>
                </a:solidFill>
              </a:rPr>
              <a:t>proaktif</a:t>
            </a:r>
            <a:r>
              <a:rPr lang="en-US" altLang="en-US" sz="2400" dirty="0" smtClean="0">
                <a:solidFill>
                  <a:schemeClr val="tx1"/>
                </a:solidFill>
              </a:rPr>
              <a:t> </a:t>
            </a:r>
            <a:r>
              <a:rPr lang="en-US" altLang="en-US" sz="2400" dirty="0" err="1" smtClean="0">
                <a:solidFill>
                  <a:schemeClr val="tx1"/>
                </a:solidFill>
              </a:rPr>
              <a:t>mendekati</a:t>
            </a:r>
            <a:r>
              <a:rPr lang="en-US" altLang="en-US" sz="2400" dirty="0" smtClean="0">
                <a:solidFill>
                  <a:schemeClr val="tx1"/>
                </a:solidFill>
              </a:rPr>
              <a:t> target </a:t>
            </a:r>
            <a:r>
              <a:rPr lang="en-US" altLang="en-US" sz="2400" dirty="0" err="1" smtClean="0">
                <a:solidFill>
                  <a:schemeClr val="tx1"/>
                </a:solidFill>
              </a:rPr>
              <a:t>pasar</a:t>
            </a:r>
            <a:r>
              <a:rPr lang="en-US" altLang="en-US" sz="2400" dirty="0" smtClean="0">
                <a:solidFill>
                  <a:schemeClr val="tx1"/>
                </a:solidFill>
              </a:rPr>
              <a:t> </a:t>
            </a:r>
            <a:r>
              <a:rPr lang="en-US" altLang="en-US" sz="2400" dirty="0" err="1" smtClean="0">
                <a:solidFill>
                  <a:schemeClr val="tx1"/>
                </a:solidFill>
              </a:rPr>
              <a:t>untuk</a:t>
            </a:r>
            <a:r>
              <a:rPr lang="en-US" altLang="en-US" sz="2400" dirty="0" smtClean="0">
                <a:solidFill>
                  <a:schemeClr val="tx1"/>
                </a:solidFill>
              </a:rPr>
              <a:t> </a:t>
            </a:r>
            <a:r>
              <a:rPr lang="en-US" altLang="en-US" sz="2400" dirty="0" err="1" smtClean="0">
                <a:solidFill>
                  <a:schemeClr val="tx1"/>
                </a:solidFill>
              </a:rPr>
              <a:t>mencegah</a:t>
            </a:r>
            <a:r>
              <a:rPr lang="en-US" altLang="en-US" sz="2400" dirty="0" smtClean="0">
                <a:solidFill>
                  <a:schemeClr val="tx1"/>
                </a:solidFill>
              </a:rPr>
              <a:t> </a:t>
            </a:r>
            <a:r>
              <a:rPr lang="en-US" altLang="en-US" sz="2400" dirty="0" err="1" smtClean="0">
                <a:solidFill>
                  <a:schemeClr val="tx1"/>
                </a:solidFill>
              </a:rPr>
              <a:t>maraknya</a:t>
            </a:r>
            <a:r>
              <a:rPr lang="en-US" altLang="en-US" sz="2400" dirty="0" smtClean="0">
                <a:solidFill>
                  <a:schemeClr val="tx1"/>
                </a:solidFill>
              </a:rPr>
              <a:t> </a:t>
            </a:r>
            <a:r>
              <a:rPr lang="en-US" altLang="en-US" sz="2400" dirty="0" err="1" smtClean="0">
                <a:solidFill>
                  <a:schemeClr val="tx1"/>
                </a:solidFill>
              </a:rPr>
              <a:t>pembajakan</a:t>
            </a:r>
            <a:r>
              <a:rPr lang="en-US" altLang="en-US" sz="2400" dirty="0" smtClean="0">
                <a:solidFill>
                  <a:schemeClr val="tx1"/>
                </a:solidFill>
              </a:rPr>
              <a:t> program </a:t>
            </a:r>
            <a:r>
              <a:rPr lang="en-US" altLang="en-US" sz="2400" dirty="0" err="1" smtClean="0">
                <a:solidFill>
                  <a:schemeClr val="tx1"/>
                </a:solidFill>
              </a:rPr>
              <a:t>tersebut</a:t>
            </a:r>
            <a:r>
              <a:rPr lang="en-US" altLang="en-US" sz="2400" dirty="0" smtClean="0">
                <a:solidFill>
                  <a:schemeClr val="tx1"/>
                </a:solidFill>
              </a:rPr>
              <a:t>.</a:t>
            </a:r>
          </a:p>
          <a:p>
            <a:pPr marL="285750" indent="-285750" eaLnBrk="1" fontAlgn="auto" hangingPunct="1">
              <a:lnSpc>
                <a:spcPct val="80000"/>
              </a:lnSpc>
              <a:buFont typeface="Wingdings" panose="05000000000000000000" pitchFamily="2" charset="2"/>
              <a:buChar char="ü"/>
              <a:defRPr/>
            </a:pPr>
            <a:r>
              <a:rPr lang="en-US" altLang="en-US" sz="2400" dirty="0" err="1" smtClean="0">
                <a:solidFill>
                  <a:schemeClr val="tx1"/>
                </a:solidFill>
              </a:rPr>
              <a:t>Situs</a:t>
            </a:r>
            <a:r>
              <a:rPr lang="en-US" altLang="en-US" sz="2400" dirty="0" smtClean="0">
                <a:solidFill>
                  <a:schemeClr val="tx1"/>
                </a:solidFill>
              </a:rPr>
              <a:t> </a:t>
            </a:r>
            <a:r>
              <a:rPr lang="en-US" altLang="en-US" sz="2400" dirty="0" err="1" smtClean="0">
                <a:solidFill>
                  <a:schemeClr val="tx1"/>
                </a:solidFill>
              </a:rPr>
              <a:t>resmi</a:t>
            </a:r>
            <a:r>
              <a:rPr lang="en-US" altLang="en-US" sz="2400" dirty="0" smtClean="0">
                <a:solidFill>
                  <a:schemeClr val="tx1"/>
                </a:solidFill>
              </a:rPr>
              <a:t> </a:t>
            </a:r>
            <a:r>
              <a:rPr lang="en-US" altLang="en-US" sz="2400" dirty="0" err="1" smtClean="0">
                <a:solidFill>
                  <a:schemeClr val="tx1"/>
                </a:solidFill>
              </a:rPr>
              <a:t>ditjen</a:t>
            </a:r>
            <a:r>
              <a:rPr lang="en-US" altLang="en-US" sz="2400" dirty="0" smtClean="0">
                <a:solidFill>
                  <a:schemeClr val="tx1"/>
                </a:solidFill>
              </a:rPr>
              <a:t> HAKI </a:t>
            </a:r>
            <a:r>
              <a:rPr lang="en-US" altLang="en-US" sz="2400" dirty="0" smtClean="0">
                <a:solidFill>
                  <a:schemeClr val="tx1"/>
                </a:solidFill>
                <a:sym typeface="Wingdings" panose="05000000000000000000" pitchFamily="2" charset="2"/>
              </a:rPr>
              <a:t> </a:t>
            </a:r>
            <a:r>
              <a:rPr lang="en-US" altLang="en-US" sz="2400" dirty="0" smtClean="0">
                <a:solidFill>
                  <a:schemeClr val="tx1"/>
                </a:solidFill>
                <a:sym typeface="Wingdings" panose="05000000000000000000" pitchFamily="2" charset="2"/>
                <a:hlinkClick r:id="rId2"/>
              </a:rPr>
              <a:t>www.dgip.co.id</a:t>
            </a:r>
            <a:endParaRPr lang="en-US" altLang="en-US" sz="24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idx="1"/>
          </p:nvPr>
        </p:nvSpPr>
        <p:spPr>
          <a:xfrm>
            <a:off x="914400" y="1773238"/>
            <a:ext cx="8050213" cy="5668962"/>
          </a:xfrm>
        </p:spPr>
        <p:txBody>
          <a:bodyPr/>
          <a:lstStyle/>
          <a:p>
            <a:pPr marL="285750" indent="-285750" eaLnBrk="1" hangingPunct="1">
              <a:buFont typeface="Wingdings" panose="05000000000000000000" pitchFamily="2" charset="2"/>
              <a:buChar char="ü"/>
            </a:pPr>
            <a:r>
              <a:rPr lang="en-US" altLang="en-US" sz="2400" smtClean="0"/>
              <a:t>Sertifikat pendaftaran hak cipta perangkat lunak akan menjadi prima facie evidence (bukti utama) untuk proses hukum pada saat terjadinya pembajakan perangkat tersebut.</a:t>
            </a:r>
          </a:p>
          <a:p>
            <a:pPr marL="285750" indent="-285750" eaLnBrk="1" hangingPunct="1">
              <a:buFont typeface="Wingdings" panose="05000000000000000000" pitchFamily="2" charset="2"/>
              <a:buChar char="ü"/>
            </a:pPr>
            <a:r>
              <a:rPr lang="en-US" altLang="en-US" sz="2400" smtClean="0"/>
              <a:t>Jadi walaupun dalam UU 19/2002 disebutkan, pencipta dalam hal ini pengembang program komputer akan langsung memperoleh hak cipta begitu peranti lunak diwujudkan. Walaupun tidak didaftarkan ke Dirjen Hak Kekayaan Intelektual (HAKI), sertifikat pendaftaran tetap diperlukan untuk mempermudah pengusutan pelanggaran hak cipta dan membuktikan kepemilikan.</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Pendaftaran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idx="1"/>
          </p:nvPr>
        </p:nvSpPr>
        <p:spPr>
          <a:xfrm>
            <a:off x="879475" y="1844675"/>
            <a:ext cx="8229600" cy="5592763"/>
          </a:xfrm>
        </p:spPr>
        <p:txBody>
          <a:bodyPr/>
          <a:lstStyle/>
          <a:p>
            <a:pPr marL="285750" indent="-285750" eaLnBrk="1" hangingPunct="1">
              <a:buFont typeface="Wingdings" panose="05000000000000000000" pitchFamily="2" charset="2"/>
              <a:buChar char="ü"/>
            </a:pPr>
            <a:r>
              <a:rPr lang="en-US" altLang="en-US" sz="2400" smtClean="0"/>
              <a:t>Mengenai teknis pendaftaranya, pada pasal 35 UUHC dijelaskan bahwa pendaftaran hak cipta diselenggarakan Ditjen HAKI dan akan dimuat dalam daftar Umum Ciptaan.</a:t>
            </a:r>
          </a:p>
          <a:p>
            <a:pPr marL="285750" indent="-285750" eaLnBrk="1" hangingPunct="1">
              <a:buFont typeface="Wingdings" panose="05000000000000000000" pitchFamily="2" charset="2"/>
              <a:buChar char="ü"/>
            </a:pPr>
            <a:r>
              <a:rPr lang="en-US" altLang="en-US" sz="2400" smtClean="0"/>
              <a:t>Namun pendaftaran itu bukan persyaratan wajib untuk mendapatkan hak cipta.</a:t>
            </a:r>
          </a:p>
          <a:p>
            <a:pPr marL="285750" indent="-285750" eaLnBrk="1" hangingPunct="1">
              <a:buFont typeface="Wingdings" panose="05000000000000000000" pitchFamily="2" charset="2"/>
              <a:buChar char="ü"/>
            </a:pPr>
            <a:r>
              <a:rPr lang="en-US" altLang="en-US" sz="2400" smtClean="0"/>
              <a:t>Dalam UU itu juga dijelaskan tata cara pemberian lisensi pemanfaatan hak cipta diantaranya program komputer.</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Pendaftaran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22211" name="Rectangle 3"/>
          <p:cNvSpPr>
            <a:spLocks noGrp="1" noChangeArrowheads="1"/>
          </p:cNvSpPr>
          <p:nvPr>
            <p:ph idx="1"/>
          </p:nvPr>
        </p:nvSpPr>
        <p:spPr>
          <a:xfrm>
            <a:off x="857250" y="1844675"/>
            <a:ext cx="8229600" cy="5257800"/>
          </a:xfrm>
        </p:spPr>
        <p:txBody>
          <a:bodyPr/>
          <a:lstStyle/>
          <a:p>
            <a:pPr marL="285750" indent="-285750" eaLnBrk="1" hangingPunct="1">
              <a:buFont typeface="Wingdings" panose="05000000000000000000" pitchFamily="2" charset="2"/>
              <a:buChar char="ü"/>
            </a:pPr>
            <a:r>
              <a:rPr lang="en-US" altLang="en-US" sz="2400" smtClean="0"/>
              <a:t>Sebagai sebuah produk digital, perangkat lunak komputer sangat rentan terhadap pembajakan.</a:t>
            </a:r>
          </a:p>
          <a:p>
            <a:pPr marL="285750" indent="-285750" eaLnBrk="1" hangingPunct="1">
              <a:buFont typeface="Wingdings" panose="05000000000000000000" pitchFamily="2" charset="2"/>
              <a:buChar char="ü"/>
            </a:pPr>
            <a:r>
              <a:rPr lang="en-US" altLang="en-US" sz="2400" smtClean="0"/>
              <a:t>Microsoft Coorporation sebagai sebuah perusahaan perangkat lunak raksasa dunia mengelompokan 5 macam bentuk pemabajakn perangkat lunak yaitu:</a:t>
            </a:r>
          </a:p>
          <a:p>
            <a:pPr marL="628650" lvl="1" indent="-268288" eaLnBrk="1" hangingPunct="1">
              <a:buFont typeface="Wingdings" panose="05000000000000000000" pitchFamily="2" charset="2"/>
              <a:buChar char="§"/>
            </a:pPr>
            <a:r>
              <a:rPr lang="en-US" altLang="en-US" sz="2400" smtClean="0"/>
              <a:t>Memasukkan perangkat lunak ilegal ke hardisk</a:t>
            </a:r>
          </a:p>
          <a:p>
            <a:pPr marL="628650" lvl="2" indent="0" eaLnBrk="1" hangingPunct="1">
              <a:buFont typeface="Calibri" panose="020F0502020204030204" pitchFamily="34" charset="0"/>
              <a:buNone/>
            </a:pPr>
            <a:r>
              <a:rPr lang="en-US" altLang="en-US" sz="2400" smtClean="0"/>
              <a:t>Pemuatan perangkat lunak ke hardisk ini biasanya dilakukan seseorang pada saat membeli komputer PC ditoko komputer, yang oleh penjual langsung diinstal disalah satu OS. Tidak bisa dipungkiri bahwa kebanyakan dari OS yang dibajak tersebut adalah OS Windows.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idx="1"/>
          </p:nvPr>
        </p:nvSpPr>
        <p:spPr>
          <a:xfrm>
            <a:off x="896938" y="1773238"/>
            <a:ext cx="8229600" cy="5516562"/>
          </a:xfrm>
        </p:spPr>
        <p:txBody>
          <a:bodyPr/>
          <a:lstStyle/>
          <a:p>
            <a:pPr lvl="1" indent="-325438" eaLnBrk="1" hangingPunct="1">
              <a:buFont typeface="Wingdings" panose="05000000000000000000" pitchFamily="2" charset="2"/>
              <a:buChar char="§"/>
            </a:pPr>
            <a:r>
              <a:rPr lang="en-US" altLang="en-US" sz="2400" smtClean="0"/>
              <a:t>Softlifting</a:t>
            </a:r>
          </a:p>
          <a:p>
            <a:pPr marL="384175" lvl="2" indent="0" eaLnBrk="1" hangingPunct="1">
              <a:buFont typeface="Calibri" panose="020F0502020204030204" pitchFamily="34" charset="0"/>
              <a:buNone/>
            </a:pPr>
            <a:r>
              <a:rPr lang="en-US" altLang="en-US" sz="2400" smtClean="0"/>
              <a:t>Softlifting terjadi jika sebuah lisensi dipakai melebihi kapasitas penggunaan seperti yang tercantum dalam lisensi tersebut.</a:t>
            </a:r>
          </a:p>
          <a:p>
            <a:pPr marL="384175" lvl="2" indent="0" eaLnBrk="1" hangingPunct="1">
              <a:buFont typeface="Calibri" panose="020F0502020204030204" pitchFamily="34" charset="0"/>
              <a:buNone/>
            </a:pPr>
            <a:endParaRPr lang="en-US" altLang="en-US" sz="2400" smtClean="0"/>
          </a:p>
          <a:p>
            <a:pPr lvl="1" indent="-325438" eaLnBrk="1" hangingPunct="1">
              <a:buFont typeface="Wingdings" panose="05000000000000000000" pitchFamily="2" charset="2"/>
              <a:buChar char="§"/>
            </a:pPr>
            <a:r>
              <a:rPr lang="en-US" altLang="en-US" sz="2400" smtClean="0"/>
              <a:t>Penjualan CDROM ilegal</a:t>
            </a:r>
          </a:p>
          <a:p>
            <a:pPr marL="384175" lvl="2" indent="0" eaLnBrk="1" hangingPunct="1">
              <a:buFont typeface="Calibri" panose="020F0502020204030204" pitchFamily="34" charset="0"/>
              <a:buNone/>
            </a:pPr>
            <a:r>
              <a:rPr lang="en-US" altLang="en-US" sz="2400" smtClean="0"/>
              <a:t>Penjualan CDROM ilegal ini sering dijumpai di pasar atau counter-counter tidak resmi yang menjual CD ROM program yang dikopi tanpa izin dari program aslinya</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Tinjauan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Umum</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05827" name="Rectangle 3"/>
          <p:cNvSpPr>
            <a:spLocks noGrp="1" noChangeArrowheads="1"/>
          </p:cNvSpPr>
          <p:nvPr>
            <p:ph idx="1"/>
          </p:nvPr>
        </p:nvSpPr>
        <p:spPr>
          <a:xfrm>
            <a:off x="822325" y="1846263"/>
            <a:ext cx="8321675" cy="4022725"/>
          </a:xfrm>
        </p:spPr>
        <p:txBody>
          <a:bodyPr/>
          <a:lstStyle/>
          <a:p>
            <a:pPr marL="285750" indent="-285750" eaLnBrk="1" hangingPunct="1">
              <a:buFont typeface="Wingdings" panose="05000000000000000000" pitchFamily="2" charset="2"/>
              <a:buChar char="ü"/>
              <a:defRPr/>
            </a:pPr>
            <a:r>
              <a:rPr lang="en-US" altLang="en-US" sz="2400" dirty="0" err="1" smtClean="0"/>
              <a:t>Hak</a:t>
            </a:r>
            <a:r>
              <a:rPr lang="en-US" altLang="en-US" sz="2400" dirty="0" smtClean="0"/>
              <a:t> </a:t>
            </a:r>
            <a:r>
              <a:rPr lang="en-US" altLang="en-US" sz="2400" dirty="0" err="1" smtClean="0"/>
              <a:t>cipta</a:t>
            </a:r>
            <a:r>
              <a:rPr lang="en-US" altLang="en-US" sz="2400" dirty="0" smtClean="0"/>
              <a:t> </a:t>
            </a:r>
            <a:r>
              <a:rPr lang="en-US" altLang="en-US" sz="2400" dirty="0" err="1" smtClean="0"/>
              <a:t>adalah</a:t>
            </a:r>
            <a:r>
              <a:rPr lang="en-US" altLang="en-US" sz="2400" dirty="0" smtClean="0"/>
              <a:t> </a:t>
            </a:r>
            <a:r>
              <a:rPr lang="en-US" altLang="en-US" sz="2400" dirty="0" err="1" smtClean="0"/>
              <a:t>hak</a:t>
            </a:r>
            <a:r>
              <a:rPr lang="en-US" altLang="en-US" sz="2400" dirty="0" smtClean="0"/>
              <a:t> </a:t>
            </a:r>
            <a:r>
              <a:rPr lang="en-US" altLang="en-US" sz="2400" dirty="0" err="1" smtClean="0"/>
              <a:t>eksklusif</a:t>
            </a:r>
            <a:r>
              <a:rPr lang="en-US" altLang="en-US" sz="2400" dirty="0" smtClean="0"/>
              <a:t> </a:t>
            </a:r>
            <a:r>
              <a:rPr lang="en-US" altLang="en-US" sz="2400" dirty="0" err="1" smtClean="0"/>
              <a:t>bagi</a:t>
            </a:r>
            <a:r>
              <a:rPr lang="en-US" altLang="en-US" sz="2400" dirty="0" smtClean="0"/>
              <a:t> </a:t>
            </a:r>
            <a:r>
              <a:rPr lang="en-US" altLang="en-US" sz="2400" dirty="0" err="1" smtClean="0"/>
              <a:t>pencipta</a:t>
            </a:r>
            <a:r>
              <a:rPr lang="en-US" altLang="en-US" sz="2400" dirty="0" smtClean="0"/>
              <a:t> </a:t>
            </a:r>
            <a:r>
              <a:rPr lang="en-US" altLang="en-US" sz="2400" dirty="0" err="1" smtClean="0"/>
              <a:t>atau</a:t>
            </a:r>
            <a:r>
              <a:rPr lang="en-US" altLang="en-US" sz="2400" dirty="0" smtClean="0"/>
              <a:t> </a:t>
            </a:r>
            <a:r>
              <a:rPr lang="en-US" altLang="en-US" sz="2400" dirty="0" err="1" smtClean="0"/>
              <a:t>penerima</a:t>
            </a:r>
            <a:r>
              <a:rPr lang="en-US" altLang="en-US" sz="2400" dirty="0" smtClean="0"/>
              <a:t> </a:t>
            </a:r>
            <a:r>
              <a:rPr lang="en-US" altLang="en-US" sz="2400" dirty="0" err="1" smtClean="0"/>
              <a:t>hak</a:t>
            </a:r>
            <a:r>
              <a:rPr lang="en-US" altLang="en-US" sz="2400" dirty="0" smtClean="0"/>
              <a:t> </a:t>
            </a:r>
            <a:r>
              <a:rPr lang="en-US" altLang="en-US" sz="2400" dirty="0" err="1" smtClean="0"/>
              <a:t>untuk</a:t>
            </a:r>
            <a:r>
              <a:rPr lang="en-US" altLang="en-US" sz="2400" dirty="0" smtClean="0"/>
              <a:t> </a:t>
            </a:r>
            <a:r>
              <a:rPr lang="en-US" altLang="en-US" sz="2400" dirty="0" err="1" smtClean="0"/>
              <a:t>mengumumkan</a:t>
            </a:r>
            <a:r>
              <a:rPr lang="en-US" altLang="en-US" sz="2400" dirty="0" smtClean="0"/>
              <a:t> </a:t>
            </a:r>
            <a:r>
              <a:rPr lang="en-US" altLang="en-US" sz="2400" dirty="0" err="1" smtClean="0"/>
              <a:t>atau</a:t>
            </a:r>
            <a:r>
              <a:rPr lang="en-US" altLang="en-US" sz="2400" dirty="0" smtClean="0"/>
              <a:t> </a:t>
            </a:r>
            <a:r>
              <a:rPr lang="en-US" altLang="en-US" sz="2400" dirty="0" err="1" smtClean="0"/>
              <a:t>memperbanyak</a:t>
            </a:r>
            <a:r>
              <a:rPr lang="en-US" altLang="en-US" sz="2400" dirty="0" smtClean="0"/>
              <a:t> </a:t>
            </a:r>
            <a:r>
              <a:rPr lang="en-US" altLang="en-US" sz="2400" dirty="0" err="1" smtClean="0"/>
              <a:t>ciptaannya</a:t>
            </a:r>
            <a:r>
              <a:rPr lang="en-US" altLang="en-US" sz="2400" dirty="0" smtClean="0"/>
              <a:t> </a:t>
            </a:r>
            <a:r>
              <a:rPr lang="en-US" altLang="en-US" sz="2400" dirty="0" err="1" smtClean="0"/>
              <a:t>atau</a:t>
            </a:r>
            <a:r>
              <a:rPr lang="en-US" altLang="en-US" sz="2400" dirty="0" smtClean="0"/>
              <a:t> </a:t>
            </a:r>
            <a:r>
              <a:rPr lang="en-US" altLang="en-US" sz="2400" dirty="0" err="1" smtClean="0"/>
              <a:t>memberikan</a:t>
            </a:r>
            <a:r>
              <a:rPr lang="en-US" altLang="en-US" sz="2400" dirty="0" smtClean="0"/>
              <a:t> </a:t>
            </a:r>
            <a:r>
              <a:rPr lang="en-US" altLang="en-US" sz="2400" dirty="0" err="1" smtClean="0"/>
              <a:t>izin</a:t>
            </a:r>
            <a:r>
              <a:rPr lang="en-US" altLang="en-US" sz="2400" dirty="0" smtClean="0"/>
              <a:t> </a:t>
            </a:r>
            <a:r>
              <a:rPr lang="en-US" altLang="en-US" sz="2400" dirty="0" err="1" smtClean="0"/>
              <a:t>untuk</a:t>
            </a:r>
            <a:r>
              <a:rPr lang="en-US" altLang="en-US" sz="2400" dirty="0" smtClean="0"/>
              <a:t> </a:t>
            </a:r>
            <a:r>
              <a:rPr lang="en-US" altLang="en-US" sz="2400" dirty="0" err="1" smtClean="0"/>
              <a:t>itu</a:t>
            </a:r>
            <a:r>
              <a:rPr lang="en-US" altLang="en-US" sz="2400" dirty="0" smtClean="0"/>
              <a:t> </a:t>
            </a:r>
            <a:r>
              <a:rPr lang="en-US" altLang="en-US" sz="2400" dirty="0" err="1" smtClean="0"/>
              <a:t>dengan</a:t>
            </a:r>
            <a:r>
              <a:rPr lang="en-US" altLang="en-US" sz="2400" dirty="0" smtClean="0"/>
              <a:t> </a:t>
            </a:r>
            <a:r>
              <a:rPr lang="en-US" altLang="en-US" sz="2400" dirty="0" err="1" smtClean="0"/>
              <a:t>tidak</a:t>
            </a:r>
            <a:r>
              <a:rPr lang="en-US" altLang="en-US" sz="2400" dirty="0" smtClean="0"/>
              <a:t> </a:t>
            </a:r>
            <a:r>
              <a:rPr lang="en-US" altLang="en-US" sz="2400" dirty="0" err="1" smtClean="0"/>
              <a:t>mengurangi</a:t>
            </a:r>
            <a:r>
              <a:rPr lang="en-US" altLang="en-US" sz="2400" dirty="0" smtClean="0"/>
              <a:t> </a:t>
            </a:r>
            <a:r>
              <a:rPr lang="en-US" altLang="en-US" sz="2400" dirty="0" err="1" smtClean="0"/>
              <a:t>pembatasan-pembatasan</a:t>
            </a:r>
            <a:r>
              <a:rPr lang="en-US" altLang="en-US" sz="2400" dirty="0" smtClean="0"/>
              <a:t> </a:t>
            </a:r>
            <a:r>
              <a:rPr lang="en-US" altLang="en-US" sz="2400" dirty="0" err="1" smtClean="0"/>
              <a:t>menurut</a:t>
            </a:r>
            <a:r>
              <a:rPr lang="en-US" altLang="en-US" sz="2400" dirty="0" smtClean="0"/>
              <a:t> </a:t>
            </a:r>
            <a:r>
              <a:rPr lang="en-US" altLang="en-US" sz="2400" dirty="0" err="1" smtClean="0"/>
              <a:t>peraturan</a:t>
            </a:r>
            <a:r>
              <a:rPr lang="en-US" altLang="en-US" sz="2400" dirty="0" smtClean="0"/>
              <a:t> </a:t>
            </a:r>
            <a:r>
              <a:rPr lang="en-US" altLang="en-US" sz="2400" dirty="0" err="1" smtClean="0"/>
              <a:t>peundang-undangan</a:t>
            </a:r>
            <a:r>
              <a:rPr lang="en-US" altLang="en-US" sz="2400" dirty="0" smtClean="0"/>
              <a:t> yang </a:t>
            </a:r>
            <a:r>
              <a:rPr lang="en-US" altLang="en-US" sz="2400" dirty="0" err="1" smtClean="0"/>
              <a:t>berlaku</a:t>
            </a:r>
            <a:r>
              <a:rPr lang="en-US" altLang="en-US" sz="2400" dirty="0" smtClean="0"/>
              <a:t>.</a:t>
            </a:r>
          </a:p>
          <a:p>
            <a:pPr marL="285750" indent="-285750" eaLnBrk="1" hangingPunct="1">
              <a:buFont typeface="Wingdings" panose="05000000000000000000" pitchFamily="2" charset="2"/>
              <a:buChar char="ü"/>
              <a:defRPr/>
            </a:pPr>
            <a:r>
              <a:rPr lang="en-US" altLang="en-US" sz="2400" dirty="0" err="1" smtClean="0"/>
              <a:t>Beberapa</a:t>
            </a:r>
            <a:r>
              <a:rPr lang="en-US" altLang="en-US" sz="2400" dirty="0" smtClean="0"/>
              <a:t> point </a:t>
            </a:r>
            <a:r>
              <a:rPr lang="en-US" altLang="en-US" sz="2400" dirty="0" err="1" smtClean="0"/>
              <a:t>penting</a:t>
            </a:r>
            <a:r>
              <a:rPr lang="en-US" altLang="en-US" sz="2400" dirty="0" smtClean="0"/>
              <a:t> yang </a:t>
            </a:r>
            <a:r>
              <a:rPr lang="en-US" altLang="en-US" sz="2400" dirty="0" err="1" smtClean="0"/>
              <a:t>terkait</a:t>
            </a:r>
            <a:r>
              <a:rPr lang="en-US" altLang="en-US" sz="2400" dirty="0" smtClean="0"/>
              <a:t> :</a:t>
            </a:r>
          </a:p>
          <a:p>
            <a:pPr marL="685800" lvl="1" indent="-354013" eaLnBrk="1" hangingPunct="1">
              <a:buFont typeface="Arial" panose="020B0604020202020204" pitchFamily="34" charset="0"/>
              <a:buChar char="•"/>
              <a:defRPr/>
            </a:pPr>
            <a:r>
              <a:rPr lang="en-US" altLang="en-US" sz="2400" dirty="0" err="1" smtClean="0"/>
              <a:t>Pencipta</a:t>
            </a:r>
            <a:endParaRPr lang="en-US" altLang="en-US" sz="2400" dirty="0" smtClean="0"/>
          </a:p>
          <a:p>
            <a:pPr marL="685800" lvl="1" indent="-354013" eaLnBrk="1" hangingPunct="1">
              <a:buFont typeface="Arial" panose="020B0604020202020204" pitchFamily="34" charset="0"/>
              <a:buChar char="•"/>
              <a:defRPr/>
            </a:pPr>
            <a:r>
              <a:rPr lang="en-US" altLang="en-US" sz="2400" dirty="0" err="1" smtClean="0"/>
              <a:t>Ciptaan</a:t>
            </a:r>
            <a:endParaRPr lang="en-US" altLang="en-US" sz="2400" dirty="0" smtClean="0"/>
          </a:p>
          <a:p>
            <a:pPr marL="685800" lvl="1" indent="-354013" eaLnBrk="1" hangingPunct="1">
              <a:buFont typeface="Arial" panose="020B0604020202020204" pitchFamily="34" charset="0"/>
              <a:buChar char="•"/>
              <a:defRPr/>
            </a:pPr>
            <a:r>
              <a:rPr lang="en-US" altLang="en-US" sz="2400" dirty="0" err="1" smtClean="0"/>
              <a:t>Pemegang</a:t>
            </a:r>
            <a:r>
              <a:rPr lang="en-US" altLang="en-US" sz="2400" dirty="0" smtClean="0"/>
              <a:t> </a:t>
            </a:r>
            <a:r>
              <a:rPr lang="en-US" altLang="en-US" sz="2400" dirty="0" err="1" smtClean="0"/>
              <a:t>Hak</a:t>
            </a:r>
            <a:r>
              <a:rPr lang="en-US" altLang="en-US" sz="2400" dirty="0" smtClean="0"/>
              <a:t> </a:t>
            </a:r>
            <a:r>
              <a:rPr lang="en-US" altLang="en-US" sz="2400" dirty="0" err="1" smtClean="0"/>
              <a:t>cipta</a:t>
            </a:r>
            <a:endParaRPr lang="en-US" altLang="en-US" sz="2400" dirty="0" smtClean="0"/>
          </a:p>
          <a:p>
            <a:pPr eaLnBrk="1" hangingPunct="1">
              <a:defRPr/>
            </a:pPr>
            <a:endParaRPr lang="en-US" altLang="en-US"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idx="1"/>
          </p:nvPr>
        </p:nvSpPr>
        <p:spPr>
          <a:xfrm>
            <a:off x="896938" y="1773238"/>
            <a:ext cx="8229600" cy="5516562"/>
          </a:xfrm>
        </p:spPr>
        <p:txBody>
          <a:bodyPr/>
          <a:lstStyle/>
          <a:p>
            <a:pPr lvl="1" indent="-325438" eaLnBrk="1" hangingPunct="1">
              <a:buFont typeface="Wingdings" panose="05000000000000000000" pitchFamily="2" charset="2"/>
              <a:buChar char="§"/>
            </a:pPr>
            <a:r>
              <a:rPr lang="en-US" altLang="en-US" sz="2400" smtClean="0"/>
              <a:t>Penyewaan perangkat lunak ilegal</a:t>
            </a:r>
          </a:p>
          <a:p>
            <a:pPr marL="384175" lvl="2" indent="0" eaLnBrk="1" hangingPunct="1">
              <a:buFont typeface="Calibri" panose="020F0502020204030204" pitchFamily="34" charset="0"/>
              <a:buNone/>
            </a:pPr>
            <a:r>
              <a:rPr lang="en-US" altLang="en-US" sz="2400" smtClean="0"/>
              <a:t>Perangkat lunak yang dikopi tanpa izin dari program asli kemudian disewakan secara murah dirental-rental CD. Hal ini juga sering kita jumpai pada banyak tempat diindonesia.</a:t>
            </a:r>
          </a:p>
          <a:p>
            <a:pPr marL="384175" lvl="2" indent="0" eaLnBrk="1" hangingPunct="1">
              <a:buFont typeface="Calibri" panose="020F0502020204030204" pitchFamily="34" charset="0"/>
              <a:buNone/>
            </a:pPr>
            <a:endParaRPr lang="en-US" altLang="en-US" sz="2400" smtClean="0"/>
          </a:p>
          <a:p>
            <a:pPr lvl="1" indent="-325438" eaLnBrk="1" hangingPunct="1">
              <a:buFont typeface="Wingdings" panose="05000000000000000000" pitchFamily="2" charset="2"/>
              <a:buChar char="§"/>
            </a:pPr>
            <a:r>
              <a:rPr lang="en-US" altLang="en-US" sz="2400" smtClean="0"/>
              <a:t>Downloading ilegal</a:t>
            </a:r>
          </a:p>
          <a:p>
            <a:pPr marL="384175" lvl="2" indent="0" eaLnBrk="1" hangingPunct="1">
              <a:buFont typeface="Calibri" panose="020F0502020204030204" pitchFamily="34" charset="0"/>
              <a:buNone/>
            </a:pPr>
            <a:r>
              <a:rPr lang="en-US" altLang="en-US" sz="2400" smtClean="0"/>
              <a:t>Downloading ilegal adalah melakukan download terhadap sebuah program komputer dari internet dengan tidak mematuhi kaidah yang tertera pada lisensi download</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idx="1"/>
          </p:nvPr>
        </p:nvSpPr>
        <p:spPr>
          <a:xfrm>
            <a:off x="890588" y="1844675"/>
            <a:ext cx="8229600" cy="5592763"/>
          </a:xfrm>
        </p:spPr>
        <p:txBody>
          <a:bodyPr/>
          <a:lstStyle/>
          <a:p>
            <a:pPr marL="400050" indent="-400050" eaLnBrk="1" hangingPunct="1">
              <a:buFont typeface="Wingdings" panose="05000000000000000000" pitchFamily="2" charset="2"/>
              <a:buChar char="ü"/>
            </a:pPr>
            <a:r>
              <a:rPr lang="en-US" altLang="en-US" sz="2400" smtClean="0"/>
              <a:t>Indonesia adalah salah satu negara yang memiliki tingkat pembajakan perangkat lunak cukup tinggi.</a:t>
            </a:r>
          </a:p>
          <a:p>
            <a:pPr marL="400050" indent="-400050" eaLnBrk="1" hangingPunct="1">
              <a:buFont typeface="Wingdings" panose="05000000000000000000" pitchFamily="2" charset="2"/>
              <a:buChar char="ü"/>
            </a:pPr>
            <a:r>
              <a:rPr lang="en-US" altLang="en-US" sz="2400" smtClean="0"/>
              <a:t>Tahun 1997, indonesia menempati peringkat ke-4 terparah dalam pembajakan perangkat lunak dari 65 negara yang disurvei oleh Business Software Alliance.</a:t>
            </a:r>
          </a:p>
          <a:p>
            <a:pPr marL="742950" lvl="1" indent="-296863" eaLnBrk="1" hangingPunct="1">
              <a:buFont typeface="Arial" panose="020B0604020202020204" pitchFamily="34" charset="0"/>
              <a:buChar char="•"/>
            </a:pPr>
            <a:r>
              <a:rPr lang="en-US" altLang="en-US" sz="2400" smtClean="0"/>
              <a:t>BSA adalah sebuah kelompok produsen perangkat lunak dan personal komputer internasional.</a:t>
            </a:r>
          </a:p>
          <a:p>
            <a:pPr marL="742950" lvl="1" indent="-296863" eaLnBrk="1" hangingPunct="1">
              <a:buFont typeface="Arial" panose="020B0604020202020204" pitchFamily="34" charset="0"/>
              <a:buChar char="•"/>
            </a:pPr>
            <a:r>
              <a:rPr lang="en-US" altLang="en-US" sz="2400" smtClean="0"/>
              <a:t>peringkat ke-1: vietnam dan peringkat ke-2: cina.</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(4)</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Penyebab</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Maraknya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Tingkat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PL</a:t>
            </a:r>
          </a:p>
        </p:txBody>
      </p:sp>
      <p:sp>
        <p:nvSpPr>
          <p:cNvPr id="226307" name="Rectangle 3"/>
          <p:cNvSpPr>
            <a:spLocks noGrp="1" noChangeArrowheads="1"/>
          </p:cNvSpPr>
          <p:nvPr>
            <p:ph idx="1"/>
          </p:nvPr>
        </p:nvSpPr>
        <p:spPr/>
        <p:txBody>
          <a:bodyPr/>
          <a:lstStyle/>
          <a:p>
            <a:pPr eaLnBrk="1" hangingPunct="1">
              <a:lnSpc>
                <a:spcPct val="80000"/>
              </a:lnSpc>
            </a:pPr>
            <a:r>
              <a:rPr lang="en-US" altLang="en-US" sz="2400" smtClean="0"/>
              <a:t>Beberapa alasan yang menyebabkan maraknya tingkat pelanggaran terhadap hak cipta perangkat lunak di Indonesia:</a:t>
            </a:r>
          </a:p>
          <a:p>
            <a:pPr lvl="1" indent="-325438" eaLnBrk="1" hangingPunct="1">
              <a:lnSpc>
                <a:spcPct val="80000"/>
              </a:lnSpc>
              <a:buFont typeface="Wingdings" panose="05000000000000000000" pitchFamily="2" charset="2"/>
              <a:buChar char="ü"/>
            </a:pPr>
            <a:r>
              <a:rPr lang="en-US" altLang="en-US" sz="2400" smtClean="0"/>
              <a:t>Perangkat lunak bajakan lebih murah dibandingkan dengan membeli lisensi.</a:t>
            </a:r>
          </a:p>
          <a:p>
            <a:pPr lvl="1" indent="-325438" eaLnBrk="1" hangingPunct="1">
              <a:lnSpc>
                <a:spcPct val="80000"/>
              </a:lnSpc>
              <a:buFont typeface="Wingdings" panose="05000000000000000000" pitchFamily="2" charset="2"/>
              <a:buChar char="ü"/>
            </a:pPr>
            <a:r>
              <a:rPr lang="en-US" altLang="en-US" sz="2400" smtClean="0"/>
              <a:t>Data-data yang dimuat dalam format digital, memudahkan pemakainya untuk melakukan penyalinan pada data-data dari satu media ke media lain.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22325" y="287338"/>
            <a:ext cx="7926388" cy="1449387"/>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Penyebab</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Maraknya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Tingkat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PL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27331" name="Rectangle 3"/>
          <p:cNvSpPr>
            <a:spLocks noGrp="1" noChangeArrowheads="1"/>
          </p:cNvSpPr>
          <p:nvPr>
            <p:ph idx="1"/>
          </p:nvPr>
        </p:nvSpPr>
        <p:spPr/>
        <p:txBody>
          <a:bodyPr/>
          <a:lstStyle/>
          <a:p>
            <a:pPr lvl="1" indent="-268288" eaLnBrk="1" hangingPunct="1">
              <a:lnSpc>
                <a:spcPct val="80000"/>
              </a:lnSpc>
              <a:buFont typeface="Wingdings" panose="05000000000000000000" pitchFamily="2" charset="2"/>
              <a:buChar char="ü"/>
            </a:pPr>
            <a:r>
              <a:rPr lang="en-US" altLang="en-US" sz="2400" smtClean="0"/>
              <a:t>Adanya kecenderungan manusia untuk selalu mencoba sesuatu yang baru.</a:t>
            </a:r>
          </a:p>
          <a:p>
            <a:pPr lvl="1" indent="-268288" eaLnBrk="1" hangingPunct="1">
              <a:lnSpc>
                <a:spcPct val="80000"/>
              </a:lnSpc>
              <a:buFont typeface="Wingdings" panose="05000000000000000000" pitchFamily="2" charset="2"/>
              <a:buChar char="ü"/>
            </a:pPr>
            <a:r>
              <a:rPr lang="en-US" altLang="en-US" sz="2400" smtClean="0"/>
              <a:t>Belum adanya perangkat undang-undang yang mampu menjerat seseorang secara tegas ketika orang tersebut diketahui menyebarluaskan dan/atau menggunakan perangkat lunak secara ilegal.</a:t>
            </a:r>
          </a:p>
          <a:p>
            <a:pPr lvl="1" indent="-268288" eaLnBrk="1" hangingPunct="1">
              <a:lnSpc>
                <a:spcPct val="80000"/>
              </a:lnSpc>
              <a:buFont typeface="Wingdings" panose="05000000000000000000" pitchFamily="2" charset="2"/>
              <a:buChar char="ü"/>
            </a:pPr>
            <a:r>
              <a:rPr lang="en-US" altLang="en-US" sz="2400" smtClean="0"/>
              <a:t>Kurang kesadaran masyarakat untuk menghargai hasil ciptaan orang lain dan pemikiran bahwa memanfaatkan ciptaan tanpa izin akan memberikan pengaruh negatif terhadap para pencipta dalam berkreasi bahkan dampak buruk terhadap nama indonesia di mata dunia internasioal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Upaya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Mengatasi</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28355" name="Rectangle 3"/>
          <p:cNvSpPr>
            <a:spLocks noGrp="1" noChangeArrowheads="1"/>
          </p:cNvSpPr>
          <p:nvPr>
            <p:ph idx="1"/>
          </p:nvPr>
        </p:nvSpPr>
        <p:spPr>
          <a:xfrm>
            <a:off x="822325" y="1846263"/>
            <a:ext cx="8070850" cy="4022725"/>
          </a:xfrm>
        </p:spPr>
        <p:txBody>
          <a:bodyPr/>
          <a:lstStyle/>
          <a:p>
            <a:pPr marL="285750" indent="-285750" eaLnBrk="1" hangingPunct="1">
              <a:buFont typeface="Wingdings" panose="05000000000000000000" pitchFamily="2" charset="2"/>
              <a:buChar char="ü"/>
            </a:pPr>
            <a:r>
              <a:rPr lang="en-US" altLang="en-US" sz="2400" smtClean="0"/>
              <a:t>Membangun budaya masyarakat untuk menghargai hasil karya orang lain.</a:t>
            </a:r>
          </a:p>
          <a:p>
            <a:pPr marL="285750" indent="-285750" eaLnBrk="1" hangingPunct="1">
              <a:buFont typeface="Wingdings" panose="05000000000000000000" pitchFamily="2" charset="2"/>
              <a:buChar char="ü"/>
            </a:pPr>
            <a:r>
              <a:rPr lang="en-US" altLang="en-US" sz="2400" smtClean="0"/>
              <a:t>Membangun masyarakat sadar hukum sehingga mengerti dan melaksanakan mana yang boleh dan tidak boleh dilakukan.</a:t>
            </a:r>
          </a:p>
          <a:p>
            <a:pPr marL="285750" indent="-285750" eaLnBrk="1" hangingPunct="1">
              <a:buFont typeface="Wingdings" panose="05000000000000000000" pitchFamily="2" charset="2"/>
              <a:buChar char="ü"/>
            </a:pPr>
            <a:r>
              <a:rPr lang="en-US" altLang="en-US" sz="2400" smtClean="0"/>
              <a:t>Pemerintah baik dari penegak hukum dan segenap masyarakat secara bersama-sama memerangi pembajakan terhadap karya-karya intelektual karena dapat merugikan perekonomian bangsa.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Lisensi</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Open Source</a:t>
            </a:r>
          </a:p>
        </p:txBody>
      </p:sp>
      <p:sp>
        <p:nvSpPr>
          <p:cNvPr id="23555" name="Rectangle 3"/>
          <p:cNvSpPr>
            <a:spLocks noGrp="1" noChangeArrowheads="1"/>
          </p:cNvSpPr>
          <p:nvPr>
            <p:ph idx="1"/>
          </p:nvPr>
        </p:nvSpPr>
        <p:spPr/>
        <p:txBody>
          <a:bodyPr rtlCol="0">
            <a:normAutofit lnSpcReduction="10000"/>
          </a:bodyPr>
          <a:lstStyle/>
          <a:p>
            <a:pPr marL="400050" indent="-400050" eaLnBrk="1" fontAlgn="auto" hangingPunct="1">
              <a:lnSpc>
                <a:spcPct val="80000"/>
              </a:lnSpc>
              <a:buFont typeface="Wingdings" panose="05000000000000000000" pitchFamily="2" charset="2"/>
              <a:buChar char="ü"/>
              <a:defRPr/>
            </a:pPr>
            <a:r>
              <a:rPr lang="en-US" altLang="en-US" sz="2400" dirty="0" err="1" smtClean="0">
                <a:solidFill>
                  <a:schemeClr val="tx1">
                    <a:lumMod val="75000"/>
                    <a:lumOff val="25000"/>
                  </a:schemeClr>
                </a:solidFill>
              </a:rPr>
              <a:t>Dalam</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perkembangannya</a:t>
            </a:r>
            <a:r>
              <a:rPr lang="en-US" altLang="en-US" sz="2400" dirty="0" smtClean="0">
                <a:solidFill>
                  <a:schemeClr val="tx1">
                    <a:lumMod val="75000"/>
                    <a:lumOff val="25000"/>
                  </a:schemeClr>
                </a:solidFill>
              </a:rPr>
              <a:t>, para </a:t>
            </a:r>
            <a:r>
              <a:rPr lang="en-US" altLang="en-US" sz="2400" dirty="0" err="1" smtClean="0">
                <a:solidFill>
                  <a:schemeClr val="tx1">
                    <a:lumMod val="75000"/>
                    <a:lumOff val="25000"/>
                  </a:schemeClr>
                </a:solidFill>
              </a:rPr>
              <a:t>pengguna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komputer</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sekarang</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telah</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mempunyai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pilihan</a:t>
            </a:r>
            <a:r>
              <a:rPr lang="en-US" altLang="en-US" sz="2400" dirty="0" smtClean="0">
                <a:solidFill>
                  <a:schemeClr val="tx1">
                    <a:lumMod val="75000"/>
                    <a:lumOff val="25000"/>
                  </a:schemeClr>
                </a:solidFill>
              </a:rPr>
              <a:t> lain </a:t>
            </a:r>
            <a:r>
              <a:rPr lang="en-US" altLang="en-US" sz="2400" dirty="0" err="1" smtClean="0">
                <a:solidFill>
                  <a:schemeClr val="tx1">
                    <a:lumMod val="75000"/>
                    <a:lumOff val="25000"/>
                  </a:schemeClr>
                </a:solidFill>
              </a:rPr>
              <a:t>selain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menggunakan</a:t>
            </a:r>
            <a:r>
              <a:rPr lang="en-US" altLang="en-US" sz="2400" dirty="0" smtClean="0">
                <a:solidFill>
                  <a:schemeClr val="tx1">
                    <a:lumMod val="75000"/>
                    <a:lumOff val="25000"/>
                  </a:schemeClr>
                </a:solidFill>
              </a:rPr>
              <a:t> program </a:t>
            </a:r>
            <a:r>
              <a:rPr lang="en-US" altLang="en-US" sz="2400" dirty="0" err="1" smtClean="0">
                <a:solidFill>
                  <a:schemeClr val="tx1">
                    <a:lumMod val="75000"/>
                    <a:lumOff val="25000"/>
                  </a:schemeClr>
                </a:solidFill>
              </a:rPr>
              <a:t>keluaran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microsoft</a:t>
            </a:r>
            <a:r>
              <a:rPr lang="en-US" altLang="en-US" sz="2400" dirty="0" smtClean="0">
                <a:solidFill>
                  <a:schemeClr val="tx1">
                    <a:lumMod val="75000"/>
                    <a:lumOff val="25000"/>
                  </a:schemeClr>
                </a:solidFill>
              </a:rPr>
              <a:t> yang </a:t>
            </a:r>
            <a:r>
              <a:rPr lang="en-US" altLang="en-US" sz="2400" dirty="0" err="1" smtClean="0">
                <a:solidFill>
                  <a:schemeClr val="tx1">
                    <a:lumMod val="75000"/>
                    <a:lumOff val="25000"/>
                  </a:schemeClr>
                </a:solidFill>
              </a:rPr>
              <a:t>komersial</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yaitu</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dengan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menggunakan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berbagai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jenis</a:t>
            </a:r>
            <a:r>
              <a:rPr lang="en-US" altLang="en-US" sz="2400" dirty="0" smtClean="0">
                <a:solidFill>
                  <a:schemeClr val="tx1">
                    <a:lumMod val="75000"/>
                    <a:lumOff val="25000"/>
                  </a:schemeClr>
                </a:solidFill>
              </a:rPr>
              <a:t> program yang </a:t>
            </a:r>
            <a:r>
              <a:rPr lang="en-US" altLang="en-US" sz="2400" dirty="0" err="1" smtClean="0">
                <a:solidFill>
                  <a:schemeClr val="tx1">
                    <a:lumMod val="75000"/>
                    <a:lumOff val="25000"/>
                  </a:schemeClr>
                </a:solidFill>
              </a:rPr>
              <a:t>memiliki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lisensi</a:t>
            </a:r>
            <a:r>
              <a:rPr lang="en-US" altLang="en-US" sz="2400" dirty="0" smtClean="0">
                <a:solidFill>
                  <a:schemeClr val="tx1">
                    <a:lumMod val="75000"/>
                    <a:lumOff val="25000"/>
                  </a:schemeClr>
                </a:solidFill>
              </a:rPr>
              <a:t> Open source.</a:t>
            </a:r>
          </a:p>
          <a:p>
            <a:pPr marL="400050" indent="-400050" eaLnBrk="1" fontAlgn="auto" hangingPunct="1">
              <a:lnSpc>
                <a:spcPct val="80000"/>
              </a:lnSpc>
              <a:buFont typeface="Wingdings" panose="05000000000000000000" pitchFamily="2" charset="2"/>
              <a:buChar char="ü"/>
              <a:defRPr/>
            </a:pPr>
            <a:r>
              <a:rPr lang="en-US" altLang="en-US" sz="2400" dirty="0" err="1" smtClean="0">
                <a:solidFill>
                  <a:schemeClr val="tx1">
                    <a:lumMod val="75000"/>
                    <a:lumOff val="25000"/>
                  </a:schemeClr>
                </a:solidFill>
              </a:rPr>
              <a:t>Lisensi</a:t>
            </a:r>
            <a:r>
              <a:rPr lang="en-US" altLang="en-US" sz="2400" dirty="0" smtClean="0">
                <a:solidFill>
                  <a:schemeClr val="tx1">
                    <a:lumMod val="75000"/>
                    <a:lumOff val="25000"/>
                  </a:schemeClr>
                </a:solidFill>
              </a:rPr>
              <a:t> open source </a:t>
            </a:r>
            <a:r>
              <a:rPr lang="en-US" altLang="en-US" sz="2400" dirty="0" err="1" smtClean="0">
                <a:solidFill>
                  <a:schemeClr val="tx1">
                    <a:lumMod val="75000"/>
                    <a:lumOff val="25000"/>
                  </a:schemeClr>
                </a:solidFill>
              </a:rPr>
              <a:t>tidak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memerlukan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royalti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atau</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biaya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apapun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untuk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pendistribusian</a:t>
            </a:r>
            <a:r>
              <a:rPr lang="en-US" altLang="en-US" sz="2400" dirty="0" smtClean="0">
                <a:solidFill>
                  <a:schemeClr val="tx1">
                    <a:lumMod val="75000"/>
                    <a:lumOff val="25000"/>
                  </a:schemeClr>
                </a:solidFill>
              </a:rPr>
              <a:t> program open source.</a:t>
            </a:r>
          </a:p>
          <a:p>
            <a:pPr marL="400050" indent="-400050" eaLnBrk="1" fontAlgn="auto" hangingPunct="1">
              <a:lnSpc>
                <a:spcPct val="80000"/>
              </a:lnSpc>
              <a:buFont typeface="Wingdings" panose="05000000000000000000" pitchFamily="2" charset="2"/>
              <a:buChar char="ü"/>
              <a:defRPr/>
            </a:pPr>
            <a:r>
              <a:rPr lang="en-US" altLang="en-US" sz="2400" dirty="0" err="1" smtClean="0">
                <a:solidFill>
                  <a:schemeClr val="tx1">
                    <a:lumMod val="75000"/>
                    <a:lumOff val="25000"/>
                  </a:schemeClr>
                </a:solidFill>
              </a:rPr>
              <a:t>Ketersediaan</a:t>
            </a:r>
            <a:r>
              <a:rPr lang="en-US" altLang="en-US" sz="2400" dirty="0" smtClean="0">
                <a:solidFill>
                  <a:schemeClr val="tx1">
                    <a:lumMod val="75000"/>
                    <a:lumOff val="25000"/>
                  </a:schemeClr>
                </a:solidFill>
              </a:rPr>
              <a:t> source code </a:t>
            </a:r>
            <a:r>
              <a:rPr lang="en-US" altLang="en-US" sz="2400" dirty="0" err="1" smtClean="0">
                <a:solidFill>
                  <a:schemeClr val="tx1">
                    <a:lumMod val="75000"/>
                    <a:lumOff val="25000"/>
                  </a:schemeClr>
                </a:solidFill>
              </a:rPr>
              <a:t>dalam</a:t>
            </a:r>
            <a:r>
              <a:rPr lang="en-US" altLang="en-US" sz="2400" dirty="0" smtClean="0">
                <a:solidFill>
                  <a:schemeClr val="tx1">
                    <a:lumMod val="75000"/>
                    <a:lumOff val="25000"/>
                  </a:schemeClr>
                </a:solidFill>
              </a:rPr>
              <a:t> program </a:t>
            </a:r>
            <a:r>
              <a:rPr lang="en-US" altLang="en-US" sz="2400" dirty="0" err="1" smtClean="0">
                <a:solidFill>
                  <a:schemeClr val="tx1">
                    <a:lumMod val="75000"/>
                    <a:lumOff val="25000"/>
                  </a:schemeClr>
                </a:solidFill>
              </a:rPr>
              <a:t>dengan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lisensi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ini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menjadi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syarat</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utama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untuk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dilakukan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modifikasi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perbaikan</a:t>
            </a:r>
            <a:r>
              <a:rPr lang="en-US" altLang="en-US" sz="2400" dirty="0" smtClean="0">
                <a:solidFill>
                  <a:schemeClr val="tx1">
                    <a:lumMod val="75000"/>
                    <a:lumOff val="25000"/>
                  </a:schemeClr>
                </a:solidFill>
              </a:rPr>
              <a:t> program.</a:t>
            </a:r>
          </a:p>
          <a:p>
            <a:pPr marL="400050" indent="-400050" eaLnBrk="1" fontAlgn="auto" hangingPunct="1">
              <a:lnSpc>
                <a:spcPct val="80000"/>
              </a:lnSpc>
              <a:buFont typeface="Wingdings" panose="05000000000000000000" pitchFamily="2" charset="2"/>
              <a:buChar char="ü"/>
              <a:defRPr/>
            </a:pPr>
            <a:r>
              <a:rPr lang="en-US" altLang="en-US" sz="2400" dirty="0" err="1" smtClean="0">
                <a:solidFill>
                  <a:schemeClr val="tx1">
                    <a:lumMod val="75000"/>
                    <a:lumOff val="25000"/>
                  </a:schemeClr>
                </a:solidFill>
              </a:rPr>
              <a:t>Pemakaian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lisensi</a:t>
            </a:r>
            <a:r>
              <a:rPr lang="en-US" altLang="en-US" sz="2400" dirty="0" smtClean="0">
                <a:solidFill>
                  <a:schemeClr val="tx1">
                    <a:lumMod val="75000"/>
                    <a:lumOff val="25000"/>
                  </a:schemeClr>
                </a:solidFill>
              </a:rPr>
              <a:t> open source </a:t>
            </a:r>
            <a:r>
              <a:rPr lang="en-US" altLang="en-US" sz="2400" dirty="0" err="1" smtClean="0">
                <a:solidFill>
                  <a:schemeClr val="tx1">
                    <a:lumMod val="75000"/>
                    <a:lumOff val="25000"/>
                  </a:schemeClr>
                </a:solidFill>
              </a:rPr>
              <a:t>akan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memberikan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kedudukan</a:t>
            </a:r>
            <a:r>
              <a:rPr lang="en-US" altLang="en-US" sz="2400" dirty="0" smtClean="0">
                <a:solidFill>
                  <a:schemeClr val="tx1">
                    <a:lumMod val="75000"/>
                    <a:lumOff val="25000"/>
                  </a:schemeClr>
                </a:solidFill>
              </a:rPr>
              <a:t> yang </a:t>
            </a:r>
            <a:r>
              <a:rPr lang="en-US" altLang="en-US" sz="2400" dirty="0" err="1" smtClean="0">
                <a:solidFill>
                  <a:schemeClr val="tx1">
                    <a:lumMod val="75000"/>
                    <a:lumOff val="25000"/>
                  </a:schemeClr>
                </a:solidFill>
              </a:rPr>
              <a:t>saling</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menguntungkan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kedua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pihak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baik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pencipta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maupun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pengguna</a:t>
            </a:r>
            <a:r>
              <a:rPr lang="en-US" altLang="en-US" sz="2400" dirty="0" smtClean="0">
                <a:solidFill>
                  <a:schemeClr val="tx1">
                    <a:lumMod val="75000"/>
                    <a:lumOff val="25000"/>
                  </a:schemeClr>
                </a:solidFill>
              </a:rPr>
              <a:t> program.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Tugas</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24259" name="Rectangle 3"/>
          <p:cNvSpPr>
            <a:spLocks noGrp="1" noChangeArrowheads="1"/>
          </p:cNvSpPr>
          <p:nvPr>
            <p:ph idx="1"/>
          </p:nvPr>
        </p:nvSpPr>
        <p:spPr/>
        <p:txBody>
          <a:bodyPr/>
          <a:lstStyle/>
          <a:p>
            <a:pPr marL="514350" indent="-457200" eaLnBrk="1" hangingPunct="1">
              <a:buFont typeface="Calibri" panose="020F0502020204030204" pitchFamily="34" charset="0"/>
              <a:buAutoNum type="arabicParenR"/>
              <a:defRPr/>
            </a:pPr>
            <a:r>
              <a:rPr lang="en-US" altLang="en-US" sz="2400" dirty="0" err="1" smtClean="0"/>
              <a:t>Cari</a:t>
            </a:r>
            <a:r>
              <a:rPr lang="en-US" altLang="en-US" sz="2400" dirty="0" smtClean="0"/>
              <a:t> </a:t>
            </a:r>
            <a:r>
              <a:rPr lang="en-US" altLang="en-US" sz="2400" dirty="0" err="1" smtClean="0"/>
              <a:t>artikel</a:t>
            </a:r>
            <a:r>
              <a:rPr lang="en-US" altLang="en-US" sz="2400" dirty="0" smtClean="0"/>
              <a:t> </a:t>
            </a:r>
            <a:r>
              <a:rPr lang="en-US" altLang="en-US" sz="2400" dirty="0" err="1" smtClean="0"/>
              <a:t>mengenai</a:t>
            </a:r>
            <a:r>
              <a:rPr lang="en-US" altLang="en-US" sz="2400" dirty="0" smtClean="0"/>
              <a:t> privacy law </a:t>
            </a:r>
            <a:r>
              <a:rPr lang="en-US" altLang="en-US" sz="2400" dirty="0" err="1" smtClean="0"/>
              <a:t>disuatu</a:t>
            </a:r>
            <a:r>
              <a:rPr lang="en-US" altLang="en-US" sz="2400" dirty="0" smtClean="0"/>
              <a:t> </a:t>
            </a:r>
            <a:r>
              <a:rPr lang="en-US" altLang="en-US" sz="2400" dirty="0" err="1" smtClean="0"/>
              <a:t>negara</a:t>
            </a:r>
            <a:r>
              <a:rPr lang="en-US" altLang="en-US" sz="2400" dirty="0" smtClean="0"/>
              <a:t> </a:t>
            </a:r>
            <a:r>
              <a:rPr lang="en-US" altLang="en-US" sz="2400" dirty="0" err="1" smtClean="0"/>
              <a:t>serta</a:t>
            </a:r>
            <a:r>
              <a:rPr lang="en-US" altLang="en-US" sz="2400" dirty="0" smtClean="0"/>
              <a:t> softcopy / </a:t>
            </a:r>
            <a:r>
              <a:rPr lang="en-US" altLang="en-US" sz="2400" dirty="0" err="1" smtClean="0"/>
              <a:t>fotocopy</a:t>
            </a:r>
            <a:r>
              <a:rPr lang="en-US" altLang="en-US" sz="2400" dirty="0" smtClean="0"/>
              <a:t> </a:t>
            </a:r>
            <a:r>
              <a:rPr lang="en-US" altLang="en-US" sz="2400" dirty="0" err="1" smtClean="0"/>
              <a:t>artikel</a:t>
            </a:r>
            <a:r>
              <a:rPr lang="en-US" altLang="en-US" sz="2400" dirty="0" smtClean="0"/>
              <a:t> </a:t>
            </a:r>
            <a:r>
              <a:rPr lang="en-US" altLang="en-US" sz="2400" dirty="0" err="1" smtClean="0"/>
              <a:t>tersebut</a:t>
            </a:r>
            <a:endParaRPr lang="en-US" altLang="en-US" sz="2400" dirty="0"/>
          </a:p>
          <a:p>
            <a:pPr marL="514350" indent="-457200" eaLnBrk="1" hangingPunct="1">
              <a:buFont typeface="Calibri" panose="020F0502020204030204" pitchFamily="34" charset="0"/>
              <a:buAutoNum type="arabicParenR"/>
              <a:defRPr/>
            </a:pPr>
            <a:r>
              <a:rPr lang="en-US" altLang="en-US" sz="2400" dirty="0" err="1" smtClean="0"/>
              <a:t>Cari</a:t>
            </a:r>
            <a:r>
              <a:rPr lang="en-US" altLang="en-US" sz="2400" dirty="0" smtClean="0"/>
              <a:t> </a:t>
            </a:r>
            <a:r>
              <a:rPr lang="en-US" altLang="en-US" sz="2400" dirty="0" err="1" smtClean="0"/>
              <a:t>artikel</a:t>
            </a:r>
            <a:r>
              <a:rPr lang="en-US" altLang="en-US" sz="2400" dirty="0" smtClean="0"/>
              <a:t> </a:t>
            </a:r>
            <a:r>
              <a:rPr lang="en-US" altLang="en-US" sz="2400" dirty="0" err="1" smtClean="0"/>
              <a:t>mengenai</a:t>
            </a:r>
            <a:r>
              <a:rPr lang="en-US" altLang="en-US" sz="2400" dirty="0" smtClean="0"/>
              <a:t> </a:t>
            </a:r>
            <a:r>
              <a:rPr lang="en-US" altLang="en-US" sz="2400" dirty="0" err="1" smtClean="0"/>
              <a:t>kasus</a:t>
            </a:r>
            <a:r>
              <a:rPr lang="en-US" altLang="en-US" sz="2400" dirty="0" smtClean="0"/>
              <a:t> </a:t>
            </a:r>
            <a:r>
              <a:rPr lang="en-US" altLang="en-US" sz="2400" dirty="0" err="1" smtClean="0"/>
              <a:t>kontroversial</a:t>
            </a:r>
            <a:r>
              <a:rPr lang="en-US" altLang="en-US" sz="2400" dirty="0" smtClean="0"/>
              <a:t> yang </a:t>
            </a:r>
            <a:r>
              <a:rPr lang="en-US" altLang="en-US" sz="2400" dirty="0" err="1" smtClean="0"/>
              <a:t>menyangkut</a:t>
            </a:r>
            <a:r>
              <a:rPr lang="en-US" altLang="en-US" sz="2400" dirty="0" smtClean="0"/>
              <a:t> freedom of expression </a:t>
            </a:r>
            <a:r>
              <a:rPr lang="en-US" altLang="en-US" sz="2400" dirty="0" err="1" smtClean="0"/>
              <a:t>dan</a:t>
            </a:r>
            <a:r>
              <a:rPr lang="en-US" altLang="en-US" sz="2400" dirty="0" smtClean="0"/>
              <a:t> </a:t>
            </a:r>
            <a:r>
              <a:rPr lang="en-US" altLang="en-US" sz="2400" dirty="0" err="1" smtClean="0"/>
              <a:t>akibat</a:t>
            </a:r>
            <a:r>
              <a:rPr lang="en-US" altLang="en-US" sz="2400" dirty="0" smtClean="0"/>
              <a:t> yang </a:t>
            </a:r>
            <a:r>
              <a:rPr lang="en-US" altLang="en-US" sz="2400" dirty="0" err="1" smtClean="0"/>
              <a:t>ditimbulkannya</a:t>
            </a:r>
            <a:r>
              <a:rPr lang="en-US" altLang="en-US" sz="2400" dirty="0" smtClean="0"/>
              <a:t>, </a:t>
            </a:r>
            <a:r>
              <a:rPr lang="en-US" altLang="en-US" sz="2400" dirty="0" err="1" smtClean="0"/>
              <a:t>serta</a:t>
            </a:r>
            <a:r>
              <a:rPr lang="en-US" altLang="en-US" sz="2400" dirty="0" smtClean="0"/>
              <a:t> softcopy/ </a:t>
            </a:r>
            <a:r>
              <a:rPr lang="en-US" altLang="en-US" sz="2400" dirty="0" err="1" smtClean="0"/>
              <a:t>fotocopy</a:t>
            </a:r>
            <a:r>
              <a:rPr lang="en-US" altLang="en-US" sz="2400" dirty="0" smtClean="0"/>
              <a:t> </a:t>
            </a:r>
            <a:r>
              <a:rPr lang="en-US" altLang="en-US" sz="2400" dirty="0" err="1" smtClean="0"/>
              <a:t>artikel</a:t>
            </a:r>
            <a:r>
              <a:rPr lang="en-US" altLang="en-US" sz="2400" dirty="0" smtClean="0"/>
              <a:t> </a:t>
            </a:r>
            <a:r>
              <a:rPr lang="en-US" altLang="en-US" sz="2400" dirty="0" err="1" smtClean="0"/>
              <a:t>tsb</a:t>
            </a:r>
            <a:r>
              <a:rPr lang="en-US" altLang="en-US" sz="2400" dirty="0" smtClean="0"/>
              <a:t>.</a:t>
            </a:r>
          </a:p>
          <a:p>
            <a:pPr eaLnBrk="1" hangingPunct="1">
              <a:defRPr/>
            </a:pPr>
            <a:endParaRPr lang="en-US" altLang="en-US" sz="2400" dirty="0" smtClean="0"/>
          </a:p>
          <a:p>
            <a:pPr marL="514350" indent="-57150" eaLnBrk="1" hangingPunct="1">
              <a:defRPr/>
            </a:pPr>
            <a:r>
              <a:rPr lang="en-US" altLang="en-US" sz="2400" dirty="0" err="1" smtClean="0"/>
              <a:t>Berikan</a:t>
            </a:r>
            <a:r>
              <a:rPr lang="en-US" altLang="en-US" sz="2400" dirty="0" smtClean="0"/>
              <a:t> </a:t>
            </a:r>
            <a:r>
              <a:rPr lang="en-US" altLang="en-US" sz="2400" dirty="0" err="1" smtClean="0"/>
              <a:t>uraian</a:t>
            </a:r>
            <a:r>
              <a:rPr lang="en-US" altLang="en-US" sz="2400" dirty="0" smtClean="0"/>
              <a:t> </a:t>
            </a:r>
            <a:r>
              <a:rPr lang="en-US" altLang="en-US" sz="2400" dirty="0" err="1" smtClean="0"/>
              <a:t>atas</a:t>
            </a:r>
            <a:r>
              <a:rPr lang="en-US" altLang="en-US" sz="2400" dirty="0" smtClean="0"/>
              <a:t> </a:t>
            </a:r>
            <a:r>
              <a:rPr lang="en-US" altLang="en-US" sz="2400" dirty="0" err="1" smtClean="0"/>
              <a:t>artikel</a:t>
            </a:r>
            <a:r>
              <a:rPr lang="en-US" altLang="en-US" sz="2400" dirty="0" smtClean="0"/>
              <a:t> yang </a:t>
            </a:r>
            <a:r>
              <a:rPr lang="en-US" altLang="en-US" sz="2400" dirty="0" err="1" smtClean="0"/>
              <a:t>anda</a:t>
            </a:r>
            <a:r>
              <a:rPr lang="en-US" altLang="en-US" sz="2400" dirty="0" smtClean="0"/>
              <a:t> </a:t>
            </a:r>
            <a:r>
              <a:rPr lang="en-US" altLang="en-US" sz="2400" dirty="0" err="1" smtClean="0"/>
              <a:t>angkat</a:t>
            </a:r>
            <a:r>
              <a:rPr lang="en-US" altLang="en-US" sz="2400" dirty="0" smtClean="0"/>
              <a:t> </a:t>
            </a:r>
            <a:r>
              <a:rPr lang="en-US" altLang="en-US" sz="2400" dirty="0" err="1" smtClean="0"/>
              <a:t>tersebut</a:t>
            </a:r>
            <a:r>
              <a:rPr lang="en-US" altLang="en-US" sz="2400" dirty="0" smtClean="0"/>
              <a:t>. </a:t>
            </a:r>
            <a:r>
              <a:rPr lang="en-US" altLang="en-US" sz="2400" dirty="0" err="1" smtClean="0"/>
              <a:t>Buat</a:t>
            </a:r>
            <a:r>
              <a:rPr lang="en-US" altLang="en-US" sz="2400" dirty="0" smtClean="0"/>
              <a:t> </a:t>
            </a:r>
            <a:r>
              <a:rPr lang="en-US" altLang="en-US" sz="2400" dirty="0" err="1" smtClean="0"/>
              <a:t>dengan</a:t>
            </a:r>
            <a:r>
              <a:rPr lang="en-US" altLang="en-US" sz="2400" dirty="0" smtClean="0"/>
              <a:t> MS Word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idx="1"/>
          </p:nvPr>
        </p:nvSpPr>
        <p:spPr>
          <a:xfrm>
            <a:off x="806450" y="1792288"/>
            <a:ext cx="8229600" cy="5668962"/>
          </a:xfrm>
        </p:spPr>
        <p:txBody>
          <a:bodyPr/>
          <a:lstStyle/>
          <a:p>
            <a:pPr marL="342900" indent="-342900" eaLnBrk="1" hangingPunct="1">
              <a:buFont typeface="Wingdings" panose="05000000000000000000" pitchFamily="2" charset="2"/>
              <a:buChar char="ü"/>
            </a:pPr>
            <a:r>
              <a:rPr lang="en-US" altLang="en-US" sz="2400" smtClean="0"/>
              <a:t>Hak eksklusif adalah hak yang semata-mata diperuntukkan bagi pemegangnya sehingga tidak ada pihak lain yang boleh memanfaatkan seperti mengumumkan atau memperbanyak hak tersebut tanpa izin pemegangnya.</a:t>
            </a:r>
          </a:p>
          <a:p>
            <a:pPr marL="342900" indent="-342900" eaLnBrk="1" hangingPunct="1">
              <a:buFont typeface="Wingdings" panose="05000000000000000000" pitchFamily="2" charset="2"/>
              <a:buChar char="ü"/>
            </a:pPr>
            <a:r>
              <a:rPr lang="en-US" altLang="en-US" sz="2400" smtClean="0"/>
              <a:t>Dalam pengertian “mengumumkan atau memperbanyak” adalah termasuk didalamnya kegiatan menerjemahkan, mengadaptasi, menjual, menyewa dan mengomunikasikan ciptaan kepada publik melalui sarana apapun.</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Tinjauan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Umum</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Jenis-Jenis</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Yang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Dilindungi</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07875" name="Rectangle 3"/>
          <p:cNvSpPr>
            <a:spLocks noGrp="1" noChangeArrowheads="1"/>
          </p:cNvSpPr>
          <p:nvPr>
            <p:ph idx="1"/>
          </p:nvPr>
        </p:nvSpPr>
        <p:spPr/>
        <p:txBody>
          <a:bodyPr/>
          <a:lstStyle/>
          <a:p>
            <a:pPr marL="285750" indent="-285750" eaLnBrk="1" hangingPunct="1">
              <a:buFont typeface="Wingdings" panose="05000000000000000000" pitchFamily="2" charset="2"/>
              <a:buChar char="§"/>
            </a:pPr>
            <a:r>
              <a:rPr lang="en-US" altLang="en-US" sz="2400" smtClean="0"/>
              <a:t>Buku, program komputer, pamlet, karya tulis yang diterbitkan</a:t>
            </a:r>
          </a:p>
          <a:p>
            <a:pPr marL="285750" indent="-285750" eaLnBrk="1" hangingPunct="1">
              <a:buFont typeface="Wingdings" panose="05000000000000000000" pitchFamily="2" charset="2"/>
              <a:buChar char="§"/>
            </a:pPr>
            <a:r>
              <a:rPr lang="en-US" altLang="en-US" sz="2400" smtClean="0"/>
              <a:t>Lagu atau musik dengan atau tanpa teks</a:t>
            </a:r>
          </a:p>
          <a:p>
            <a:pPr marL="285750" indent="-285750" eaLnBrk="1" hangingPunct="1">
              <a:buFont typeface="Wingdings" panose="05000000000000000000" pitchFamily="2" charset="2"/>
              <a:buChar char="§"/>
            </a:pPr>
            <a:r>
              <a:rPr lang="en-US" altLang="en-US" sz="2400" smtClean="0"/>
              <a:t>Seni rupa dalam segala bentuk seperti seni lukis, gambar, seni ukir, seni kaligrafi, seni pahat.</a:t>
            </a:r>
          </a:p>
          <a:p>
            <a:pPr marL="285750" indent="-285750" eaLnBrk="1" hangingPunct="1">
              <a:buFont typeface="Wingdings" panose="05000000000000000000" pitchFamily="2" charset="2"/>
              <a:buChar char="§"/>
            </a:pPr>
            <a:r>
              <a:rPr lang="en-US" altLang="en-US" sz="2400" smtClean="0"/>
              <a:t>Arsitektur, peta, seni batik.</a:t>
            </a:r>
          </a:p>
          <a:p>
            <a:pPr marL="285750" indent="-285750" eaLnBrk="1" hangingPunct="1">
              <a:buFont typeface="Wingdings" panose="05000000000000000000" pitchFamily="2" charset="2"/>
              <a:buChar char="§"/>
            </a:pPr>
            <a:r>
              <a:rPr lang="en-US" altLang="en-US" sz="2400" smtClean="0"/>
              <a:t>dll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Hal-Hal Yang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Tidak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Dianggap</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Cipta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08899" name="Rectangle 3"/>
          <p:cNvSpPr>
            <a:spLocks noGrp="1" noChangeArrowheads="1"/>
          </p:cNvSpPr>
          <p:nvPr>
            <p:ph idx="1"/>
          </p:nvPr>
        </p:nvSpPr>
        <p:spPr>
          <a:xfrm>
            <a:off x="822325" y="1736725"/>
            <a:ext cx="8213725" cy="4024313"/>
          </a:xfrm>
        </p:spPr>
        <p:txBody>
          <a:bodyPr/>
          <a:lstStyle/>
          <a:p>
            <a:pPr marL="342900" indent="-342900" eaLnBrk="1" hangingPunct="1">
              <a:buFont typeface="Wingdings" panose="05000000000000000000" pitchFamily="2" charset="2"/>
              <a:buChar char="ü"/>
            </a:pPr>
            <a:r>
              <a:rPr lang="en-US" altLang="en-US" sz="2400" smtClean="0"/>
              <a:t>Pengumuman dan/atau perbanyakan lambang negara dan lagu kebangsaan menurut sifatnya yang asli.</a:t>
            </a:r>
          </a:p>
          <a:p>
            <a:pPr marL="342900" indent="-342900" eaLnBrk="1" hangingPunct="1">
              <a:buFont typeface="Wingdings" panose="05000000000000000000" pitchFamily="2" charset="2"/>
              <a:buChar char="ü"/>
            </a:pPr>
            <a:r>
              <a:rPr lang="en-US" altLang="en-US" sz="2400" smtClean="0"/>
              <a:t>Pengumuman dan/atau perbanyakan segala sesuatu yang diumumkan dan/atau diperbanyak oleh atau atas nama pemerintah, kecuali apabila hak cipta itu dinyatakan dilindungi baik dengan peraturan perundang-undangan maupun dengan pernyataan pada ciptaan itu sendiri ketika ciptaan diumumkan dan/atau diperbanyak.</a:t>
            </a:r>
          </a:p>
          <a:p>
            <a:pPr marL="342900" indent="-342900" eaLnBrk="1" hangingPunct="1">
              <a:buFont typeface="Wingdings" panose="05000000000000000000" pitchFamily="2" charset="2"/>
              <a:buChar char="ü"/>
            </a:pPr>
            <a:r>
              <a:rPr lang="en-US" altLang="en-US" sz="2400" smtClean="0"/>
              <a:t>Pengambilan berita aktual baik seluruhnya maupun sebagian dari kantor berita, lembaga penyiaran dan surat kabar, dengan ketentuan sumbernya harus disebutkan secara lengkap.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Masa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Berlaku</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Hak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09923" name="Rectangle 3"/>
          <p:cNvSpPr>
            <a:spLocks noGrp="1" noChangeArrowheads="1"/>
          </p:cNvSpPr>
          <p:nvPr>
            <p:ph idx="1"/>
          </p:nvPr>
        </p:nvSpPr>
        <p:spPr/>
        <p:txBody>
          <a:bodyPr/>
          <a:lstStyle/>
          <a:p>
            <a:pPr marL="285750" indent="-285750" eaLnBrk="1" hangingPunct="1">
              <a:buFont typeface="Wingdings" panose="05000000000000000000" pitchFamily="2" charset="2"/>
              <a:buChar char="ü"/>
            </a:pPr>
            <a:r>
              <a:rPr lang="en-US" altLang="en-US" sz="2400" smtClean="0"/>
              <a:t>Hak cipta atas ciptaan buku, pamlet, dan semua hasil karya tulis lain, drama atau drama musikal, tari, koreografi, segala bentuk seni rupa seperti seni pahat, seni lukis berlaku seumur hidup pencipta dan terus berlangsung hingga 50 tahun setelah pencipta meninggal dunia.</a:t>
            </a:r>
          </a:p>
          <a:p>
            <a:pPr marL="285750" indent="-285750" eaLnBrk="1" hangingPunct="1">
              <a:buFont typeface="Wingdings" panose="05000000000000000000" pitchFamily="2" charset="2"/>
              <a:buChar char="ü"/>
            </a:pPr>
            <a:r>
              <a:rPr lang="en-US" altLang="en-US" sz="2400" smtClean="0"/>
              <a:t>Hak cipta atas ciptaan program komputer, senimatografi berlaku selama 50 tahun sejak pertama kali diumumkan.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Ketentuan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Pidana</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10947" name="Rectangle 3"/>
          <p:cNvSpPr>
            <a:spLocks noGrp="1" noChangeArrowheads="1"/>
          </p:cNvSpPr>
          <p:nvPr>
            <p:ph idx="1"/>
          </p:nvPr>
        </p:nvSpPr>
        <p:spPr>
          <a:xfrm>
            <a:off x="822325" y="1846263"/>
            <a:ext cx="8321675" cy="4022725"/>
          </a:xfrm>
        </p:spPr>
        <p:txBody>
          <a:bodyPr/>
          <a:lstStyle/>
          <a:p>
            <a:pPr marL="285750" indent="-285750" eaLnBrk="1" hangingPunct="1">
              <a:lnSpc>
                <a:spcPct val="80000"/>
              </a:lnSpc>
              <a:buFont typeface="Wingdings" panose="05000000000000000000" pitchFamily="2" charset="2"/>
              <a:buChar char="ü"/>
            </a:pPr>
            <a:r>
              <a:rPr lang="en-US" altLang="en-US" sz="2400" smtClean="0"/>
              <a:t>Barang siapa dengan sengaja dan tanpa hak mengumumkan dan memperbanyak, dapat dipidana dengan pidana penjara masing-masing paling singkat 1 bulan dengan denda paling sedikit Rp.1.000.000,-atau paling lama 7 tahun denda paling banyak Rp.5.000.000.000 (Lima milyar rupiah)</a:t>
            </a:r>
          </a:p>
          <a:p>
            <a:pPr marL="285750" indent="-285750" eaLnBrk="1" hangingPunct="1">
              <a:lnSpc>
                <a:spcPct val="80000"/>
              </a:lnSpc>
              <a:buFont typeface="Wingdings" panose="05000000000000000000" pitchFamily="2" charset="2"/>
              <a:buChar char="ü"/>
            </a:pPr>
            <a:r>
              <a:rPr lang="en-US" altLang="en-US" sz="2400" smtClean="0"/>
              <a:t>Barang siapa dengan sengaja dan tanpa hak untuk kepentingan komersial suatu program komputer dipidana dengan pidana penjara paling lama 5 tahun dan denda paling banyak Rp.500.000.000 (Lima ratus juta rupiah)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44538" y="836613"/>
            <a:ext cx="8229600" cy="792162"/>
          </a:xfrm>
        </p:spPr>
        <p:txBody>
          <a:bodyPr>
            <a:normAutofit fontScale="90000"/>
          </a:bodyPr>
          <a:lstStyle/>
          <a:p>
            <a:pPr eaLnBrk="1" fontAlgn="auto" hangingPunct="1">
              <a:spcAft>
                <a:spcPts val="0"/>
              </a:spcAft>
              <a:defRPr/>
            </a:pP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Perlindungan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UUHC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bagi</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Karya</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Program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Komputer</a:t>
            </a:r>
            <a:endPar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211971" name="Rectangle 3"/>
          <p:cNvSpPr>
            <a:spLocks noGrp="1" noChangeArrowheads="1"/>
          </p:cNvSpPr>
          <p:nvPr>
            <p:ph idx="1"/>
          </p:nvPr>
        </p:nvSpPr>
        <p:spPr>
          <a:xfrm>
            <a:off x="755650" y="1844675"/>
            <a:ext cx="8229600" cy="5257800"/>
          </a:xfrm>
        </p:spPr>
        <p:txBody>
          <a:bodyPr/>
          <a:lstStyle/>
          <a:p>
            <a:pPr marL="342900" indent="-342900" eaLnBrk="1" hangingPunct="1">
              <a:lnSpc>
                <a:spcPct val="80000"/>
              </a:lnSpc>
              <a:buFont typeface="Wingdings" panose="05000000000000000000" pitchFamily="2" charset="2"/>
              <a:buChar char="ü"/>
            </a:pPr>
            <a:r>
              <a:rPr lang="en-US" altLang="en-US" sz="2400" smtClean="0"/>
              <a:t>Pada tahun 1970-an, Hak cipta pada program komputer belum dilindungi, hal itu terjadi karena indonesia mengacu pada konvensi Bern tahun 1971 </a:t>
            </a:r>
            <a:r>
              <a:rPr lang="en-US" altLang="en-US" sz="2400" smtClean="0">
                <a:sym typeface="Wingdings" panose="05000000000000000000" pitchFamily="2" charset="2"/>
              </a:rPr>
              <a:t> </a:t>
            </a:r>
            <a:r>
              <a:rPr lang="en-US" altLang="en-US" sz="2400" smtClean="0"/>
              <a:t>program komputer dan kompilasi data dilindungi hanya sebgai karya tulisan.</a:t>
            </a:r>
          </a:p>
          <a:p>
            <a:pPr marL="342900" indent="-342900" eaLnBrk="1" hangingPunct="1">
              <a:lnSpc>
                <a:spcPct val="80000"/>
              </a:lnSpc>
              <a:buFont typeface="Wingdings" panose="05000000000000000000" pitchFamily="2" charset="2"/>
              <a:buChar char="ü"/>
            </a:pPr>
            <a:r>
              <a:rPr lang="en-US" altLang="en-US" sz="2400" smtClean="0"/>
              <a:t>Baru pada tahun 1976 dengan adanya </a:t>
            </a:r>
            <a:r>
              <a:rPr lang="en-US" altLang="en-US" sz="2400" i="1" smtClean="0"/>
              <a:t>amandement to the copyright</a:t>
            </a:r>
            <a:r>
              <a:rPr lang="en-US" altLang="en-US" sz="2400" smtClean="0"/>
              <a:t> yang menambahkan proteksi pada hak cipta ke program komputer, sejak saat itu OS termasuk dalam perangkat lunak yang dilindungi oleh hak cipta pada beberapa negara.</a:t>
            </a:r>
          </a:p>
          <a:p>
            <a:pPr marL="342900" indent="-342900" eaLnBrk="1" hangingPunct="1">
              <a:lnSpc>
                <a:spcPct val="80000"/>
              </a:lnSpc>
              <a:buFont typeface="Wingdings" panose="05000000000000000000" pitchFamily="2" charset="2"/>
              <a:buChar char="ü"/>
            </a:pPr>
            <a:r>
              <a:rPr lang="en-US" altLang="en-US" sz="2400" smtClean="0"/>
              <a:t>Hal itu medorong kembali pemerintah untuk menyempurnakan UUHC tersebut dengan didasarkan pada perkembangan bahwa program komputer pada dasarnya adalah karya cipta dibidang ilmu pengetahuan, juga meningkatnya peran dan penggunaan komputer di masyarakat Indonesia.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idx="1"/>
          </p:nvPr>
        </p:nvSpPr>
        <p:spPr>
          <a:xfrm>
            <a:off x="755650" y="1844675"/>
            <a:ext cx="8229600" cy="5592763"/>
          </a:xfrm>
        </p:spPr>
        <p:txBody>
          <a:bodyPr/>
          <a:lstStyle/>
          <a:p>
            <a:pPr marL="457200" indent="-457200" eaLnBrk="1" hangingPunct="1">
              <a:buFont typeface="Wingdings" panose="05000000000000000000" pitchFamily="2" charset="2"/>
              <a:buChar char="ü"/>
            </a:pPr>
            <a:r>
              <a:rPr lang="en-US" altLang="en-US" sz="2400" smtClean="0"/>
              <a:t>Dengan melihat perkembangan tersebut maka lahirlah UUHC No.12/1997 yang melindungi pemrograman komputer sebagai karya cipta yang meliputi sistem operasi, object code, source code, dll.</a:t>
            </a:r>
          </a:p>
          <a:p>
            <a:pPr marL="457200" indent="-457200" eaLnBrk="1" hangingPunct="1">
              <a:buFont typeface="Wingdings" panose="05000000000000000000" pitchFamily="2" charset="2"/>
              <a:buChar char="ü"/>
            </a:pPr>
            <a:r>
              <a:rPr lang="en-US" altLang="en-US" sz="2400" smtClean="0"/>
              <a:t>Yang terakhir, UUHC no.19/2002 dikeluarkan mengingat bahwa UUHC 1997 masih kurang melindungi elemen-elemen yang membangun program komputer </a:t>
            </a:r>
            <a:r>
              <a:rPr lang="en-US" altLang="en-US" sz="2400" smtClean="0">
                <a:sym typeface="Wingdings" panose="05000000000000000000" pitchFamily="2" charset="2"/>
              </a:rPr>
              <a:t> perlindungan untuk program komputer masih terbatas larangan untuk memperbanyak program komputer , mendistribusikan dan menyewakan tanpa izin pencipta program.</a:t>
            </a:r>
            <a:endParaRPr lang="en-US" altLang="en-US" sz="2400" smtClean="0"/>
          </a:p>
        </p:txBody>
      </p:sp>
      <p:sp>
        <p:nvSpPr>
          <p:cNvPr id="3" name="Rectangle 2"/>
          <p:cNvSpPr>
            <a:spLocks noGrp="1" noChangeArrowheads="1"/>
          </p:cNvSpPr>
          <p:nvPr>
            <p:ph type="title"/>
          </p:nvPr>
        </p:nvSpPr>
        <p:spPr>
          <a:xfrm>
            <a:off x="744538" y="836613"/>
            <a:ext cx="8229600" cy="792162"/>
          </a:xfrm>
        </p:spPr>
        <p:txBody>
          <a:bodyPr>
            <a:normAutofit fontScale="90000"/>
          </a:bodyPr>
          <a:lstStyle/>
          <a:p>
            <a:pPr eaLnBrk="1" fontAlgn="auto" hangingPunct="1">
              <a:spcAft>
                <a:spcPts val="0"/>
              </a:spcAft>
              <a:defRPr/>
            </a:pP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Perlindungan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UUHC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bagi</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Karya</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Cipta</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Program </a:t>
            </a:r>
            <a:r>
              <a:rPr lang="en-US" sz="40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Komputer</a:t>
            </a:r>
            <a:r>
              <a:rPr lang="en-US" sz="40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897</TotalTime>
  <Words>1783</Words>
  <Application>Microsoft Office PowerPoint</Application>
  <PresentationFormat>On-screen Show (4:3)</PresentationFormat>
  <Paragraphs>119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Verdana</vt:lpstr>
      <vt:lpstr>Wingdings</vt:lpstr>
      <vt:lpstr>Retrospect</vt:lpstr>
      <vt:lpstr>HAK CIPTA dan PERLINDUNGAN PROGRAM KOMPUTER</vt:lpstr>
      <vt:lpstr>Tinjauan Umum</vt:lpstr>
      <vt:lpstr>Tinjauan Umum (2)</vt:lpstr>
      <vt:lpstr>Jenis-Jenis Ciptaan Yang Dilindungi</vt:lpstr>
      <vt:lpstr>Hal-Hal Yang Tidak Dianggap Pelanggaran Hak Cipta</vt:lpstr>
      <vt:lpstr>Masa Berlaku Hak Cipta</vt:lpstr>
      <vt:lpstr>Ketentuan Pidana</vt:lpstr>
      <vt:lpstr>Perlindungan UUHC bagi Karya Cipta Program Komputer</vt:lpstr>
      <vt:lpstr>Perlindungan UUHC bagi Karya Cipta Program Komputer (2)</vt:lpstr>
      <vt:lpstr>UUHC no.19 Tahun 2002</vt:lpstr>
      <vt:lpstr>UUHC no.19 Tahun 2002 (2)</vt:lpstr>
      <vt:lpstr>UUHC no.19 Tahun 2002 (3)</vt:lpstr>
      <vt:lpstr>UUHC no.19 Tahun 2002 (4)</vt:lpstr>
      <vt:lpstr>UUHC no.19 Tahun 2002 (5)</vt:lpstr>
      <vt:lpstr>Pendaftaran Hak Cipta</vt:lpstr>
      <vt:lpstr>Pendaftaran Hak Cipta (2)</vt:lpstr>
      <vt:lpstr>Pendaftaran Hak Cipta (3)</vt:lpstr>
      <vt:lpstr>Pelanggaran Hak Cipta</vt:lpstr>
      <vt:lpstr>Pelanggaran Hak Cipta (2)</vt:lpstr>
      <vt:lpstr>Pelanggaran Hak Cipta (3)</vt:lpstr>
      <vt:lpstr>Pelanggaran Hak Cipta (4)</vt:lpstr>
      <vt:lpstr>Penyebab Maraknya Tingkat Pelanggaran Hak Cipta PL</vt:lpstr>
      <vt:lpstr>Penyebab Maraknya Tingkat Pelanggaran Hak Cipta PL (2)</vt:lpstr>
      <vt:lpstr>Upaya Mengatasi Pelanggaran Hak Cipta</vt:lpstr>
      <vt:lpstr>Lisensi Open Source</vt:lpstr>
      <vt:lpstr>Tugas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Profesi &amp; Budi Pekerti</dc:title>
  <dc:creator>user</dc:creator>
  <cp:lastModifiedBy>waketIII</cp:lastModifiedBy>
  <cp:revision>96</cp:revision>
  <cp:lastPrinted>2018-10-08T05:01:02Z</cp:lastPrinted>
  <dcterms:created xsi:type="dcterms:W3CDTF">2006-07-24T11:43:34Z</dcterms:created>
  <dcterms:modified xsi:type="dcterms:W3CDTF">2020-03-09T06:28:00Z</dcterms:modified>
</cp:coreProperties>
</file>