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5DC4C-7FD8-4B31-8583-B5D6D25D8F2F}" v="44" dt="2022-01-02T14:14:24.136"/>
    <p1510:client id="{710CC17F-0FF7-467E-B989-DD9387EE3E9A}" v="120" dt="2022-01-05T18:01:33.691"/>
    <p1510:client id="{754E53E8-2791-4356-AAEA-AD7FF158F96F}" v="4" dt="2022-01-05T17:56:38.469"/>
    <p1510:client id="{BAE2F040-8C4A-45FC-8FA5-48020EE61AD7}" v="12" dt="2022-01-05T17:43:35.386"/>
    <p1510:client id="{D9E63C7F-B79A-45F0-91FB-6BD459A5C7E5}" v="29" dt="2022-01-02T15:59:53.431"/>
    <p1510:client id="{FFAB6093-92F0-4D10-8C8B-49DCBAEDAF70}" v="510" dt="2022-01-03T14:17:24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IOSBERG Benjamin" userId="S::benjamin.sliosberg@edu.devinci.fr::c9f8421b-5dc0-4913-913e-cf3691ad71a3" providerId="AD" clId="Web-{FFAB6093-92F0-4D10-8C8B-49DCBAEDAF70}"/>
    <pc:docChg chg="addSld modSld modMainMaster">
      <pc:chgData name="SLIOSBERG Benjamin" userId="S::benjamin.sliosberg@edu.devinci.fr::c9f8421b-5dc0-4913-913e-cf3691ad71a3" providerId="AD" clId="Web-{FFAB6093-92F0-4D10-8C8B-49DCBAEDAF70}" dt="2022-01-03T14:17:24.630" v="450" actId="20577"/>
      <pc:docMkLst>
        <pc:docMk/>
      </pc:docMkLst>
      <pc:sldChg chg="delSp">
        <pc:chgData name="SLIOSBERG Benjamin" userId="S::benjamin.sliosberg@edu.devinci.fr::c9f8421b-5dc0-4913-913e-cf3691ad71a3" providerId="AD" clId="Web-{FFAB6093-92F0-4D10-8C8B-49DCBAEDAF70}" dt="2022-01-03T12:59:00.350" v="3"/>
        <pc:sldMkLst>
          <pc:docMk/>
          <pc:sldMk cId="2120635735" sldId="256"/>
        </pc:sldMkLst>
        <pc:spChg chg="del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2120635735" sldId="256"/>
            <ac:spMk id="11" creationId="{48239D9A-91A9-4D58-B616-8F85892B26D2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3:58:14.768" v="306" actId="20577"/>
        <pc:sldMkLst>
          <pc:docMk/>
          <pc:sldMk cId="2216772161" sldId="257"/>
        </pc:sldMkLst>
        <pc:spChg chg="mod">
          <ac:chgData name="SLIOSBERG Benjamin" userId="S::benjamin.sliosberg@edu.devinci.fr::c9f8421b-5dc0-4913-913e-cf3691ad71a3" providerId="AD" clId="Web-{FFAB6093-92F0-4D10-8C8B-49DCBAEDAF70}" dt="2022-01-03T13:58:14.768" v="306" actId="20577"/>
          <ac:spMkLst>
            <pc:docMk/>
            <pc:sldMk cId="2216772161" sldId="257"/>
            <ac:spMk id="3" creationId="{7EE94C14-454F-4520-9BF6-09A0CB2C4E40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2:58:55.584" v="2"/>
          <ac:spMkLst>
            <pc:docMk/>
            <pc:sldMk cId="2216772161" sldId="257"/>
            <ac:spMk id="4" creationId="{287EC681-87A9-4F06-8B44-C1867A908713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2:59:00.350" v="3"/>
        <pc:sldMkLst>
          <pc:docMk/>
          <pc:sldMk cId="768182406" sldId="258"/>
        </pc:sldMkLst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768182406" sldId="258"/>
            <ac:spMk id="4" creationId="{C586E685-08DA-4EA4-BA1E-04239699A21C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3:00:20.587" v="57" actId="20577"/>
        <pc:sldMkLst>
          <pc:docMk/>
          <pc:sldMk cId="2254489301" sldId="259"/>
        </pc:sldMkLst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2254489301" sldId="259"/>
            <ac:spMk id="3" creationId="{105FD5EA-63EF-4085-BAFB-BA711B5DBBB5}"/>
          </ac:spMkLst>
        </pc:spChg>
        <pc:spChg chg="mod">
          <ac:chgData name="SLIOSBERG Benjamin" userId="S::benjamin.sliosberg@edu.devinci.fr::c9f8421b-5dc0-4913-913e-cf3691ad71a3" providerId="AD" clId="Web-{FFAB6093-92F0-4D10-8C8B-49DCBAEDAF70}" dt="2022-01-03T13:00:20.587" v="57" actId="20577"/>
          <ac:spMkLst>
            <pc:docMk/>
            <pc:sldMk cId="2254489301" sldId="259"/>
            <ac:spMk id="119" creationId="{D0B7AA86-39A1-4574-958B-79EBF7F2FDA6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2:59:00.350" v="3"/>
        <pc:sldMkLst>
          <pc:docMk/>
          <pc:sldMk cId="274013608" sldId="260"/>
        </pc:sldMkLst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274013608" sldId="260"/>
            <ac:spMk id="3" creationId="{D0A99C80-B31E-4AF7-9F99-0BD46733A20B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2:59:00.350" v="3"/>
        <pc:sldMkLst>
          <pc:docMk/>
          <pc:sldMk cId="3453632611" sldId="261"/>
        </pc:sldMkLst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3453632611" sldId="261"/>
            <ac:spMk id="3" creationId="{D8D2F484-AF46-41FE-9CA8-498271F15A35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2:59:00.350" v="3"/>
        <pc:sldMkLst>
          <pc:docMk/>
          <pc:sldMk cId="4131210651" sldId="262"/>
        </pc:sldMkLst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4131210651" sldId="262"/>
            <ac:spMk id="4" creationId="{51A63FB1-B0DC-453D-BB34-437A455622DD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3:01:05.088" v="58" actId="20577"/>
        <pc:sldMkLst>
          <pc:docMk/>
          <pc:sldMk cId="4041828618" sldId="263"/>
        </pc:sldMkLst>
        <pc:spChg chg="mod">
          <ac:chgData name="SLIOSBERG Benjamin" userId="S::benjamin.sliosberg@edu.devinci.fr::c9f8421b-5dc0-4913-913e-cf3691ad71a3" providerId="AD" clId="Web-{FFAB6093-92F0-4D10-8C8B-49DCBAEDAF70}" dt="2022-01-03T13:01:05.088" v="58" actId="20577"/>
          <ac:spMkLst>
            <pc:docMk/>
            <pc:sldMk cId="4041828618" sldId="263"/>
            <ac:spMk id="3" creationId="{9844EA4B-F005-4ECD-9C51-9F86FC2EB19C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4041828618" sldId="263"/>
            <ac:spMk id="4" creationId="{537BAD11-988D-4EA8-8D41-F468A87C93BF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2:59:00.350" v="3"/>
        <pc:sldMkLst>
          <pc:docMk/>
          <pc:sldMk cId="1033870208" sldId="264"/>
        </pc:sldMkLst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1033870208" sldId="264"/>
            <ac:spMk id="4" creationId="{B393F1C7-5EB0-4F30-A04C-6204E5781379}"/>
          </ac:spMkLst>
        </pc:spChg>
      </pc:sldChg>
      <pc:sldChg chg="addSp delSp modSp">
        <pc:chgData name="SLIOSBERG Benjamin" userId="S::benjamin.sliosberg@edu.devinci.fr::c9f8421b-5dc0-4913-913e-cf3691ad71a3" providerId="AD" clId="Web-{FFAB6093-92F0-4D10-8C8B-49DCBAEDAF70}" dt="2022-01-03T13:32:05.454" v="254" actId="20577"/>
        <pc:sldMkLst>
          <pc:docMk/>
          <pc:sldMk cId="2504953392" sldId="265"/>
        </pc:sldMkLst>
        <pc:spChg chg="mod">
          <ac:chgData name="SLIOSBERG Benjamin" userId="S::benjamin.sliosberg@edu.devinci.fr::c9f8421b-5dc0-4913-913e-cf3691ad71a3" providerId="AD" clId="Web-{FFAB6093-92F0-4D10-8C8B-49DCBAEDAF70}" dt="2022-01-03T13:32:05.454" v="254" actId="20577"/>
          <ac:spMkLst>
            <pc:docMk/>
            <pc:sldMk cId="2504953392" sldId="265"/>
            <ac:spMk id="3" creationId="{06782E9A-C247-4CE8-B6A5-2B2EBB8D8920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2504953392" sldId="265"/>
            <ac:spMk id="4" creationId="{34A332B2-8B08-4E95-9E61-1C31691C5F1B}"/>
          </ac:spMkLst>
        </pc:spChg>
        <pc:spChg chg="mod">
          <ac:chgData name="SLIOSBERG Benjamin" userId="S::benjamin.sliosberg@edu.devinci.fr::c9f8421b-5dc0-4913-913e-cf3691ad71a3" providerId="AD" clId="Web-{FFAB6093-92F0-4D10-8C8B-49DCBAEDAF70}" dt="2022-01-03T13:31:11.374" v="243" actId="1076"/>
          <ac:spMkLst>
            <pc:docMk/>
            <pc:sldMk cId="2504953392" sldId="265"/>
            <ac:spMk id="8" creationId="{EB2EF31B-84D5-4DFF-89CF-F93C6ABBFCEE}"/>
          </ac:spMkLst>
        </pc:spChg>
        <pc:spChg chg="add mod">
          <ac:chgData name="SLIOSBERG Benjamin" userId="S::benjamin.sliosberg@edu.devinci.fr::c9f8421b-5dc0-4913-913e-cf3691ad71a3" providerId="AD" clId="Web-{FFAB6093-92F0-4D10-8C8B-49DCBAEDAF70}" dt="2022-01-03T13:31:47.063" v="251" actId="14100"/>
          <ac:spMkLst>
            <pc:docMk/>
            <pc:sldMk cId="2504953392" sldId="265"/>
            <ac:spMk id="12" creationId="{D69101A4-5B87-4FEC-A437-C4144A5DFCFB}"/>
          </ac:spMkLst>
        </pc:spChg>
        <pc:picChg chg="del">
          <ac:chgData name="SLIOSBERG Benjamin" userId="S::benjamin.sliosberg@edu.devinci.fr::c9f8421b-5dc0-4913-913e-cf3691ad71a3" providerId="AD" clId="Web-{FFAB6093-92F0-4D10-8C8B-49DCBAEDAF70}" dt="2022-01-03T13:28:16.776" v="229"/>
          <ac:picMkLst>
            <pc:docMk/>
            <pc:sldMk cId="2504953392" sldId="265"/>
            <ac:picMk id="5" creationId="{43235184-0760-4A90-AF7A-3FE8F6F11609}"/>
          </ac:picMkLst>
        </pc:picChg>
        <pc:picChg chg="add del mod">
          <ac:chgData name="SLIOSBERG Benjamin" userId="S::benjamin.sliosberg@edu.devinci.fr::c9f8421b-5dc0-4913-913e-cf3691ad71a3" providerId="AD" clId="Web-{FFAB6093-92F0-4D10-8C8B-49DCBAEDAF70}" dt="2022-01-03T13:30:08.247" v="235"/>
          <ac:picMkLst>
            <pc:docMk/>
            <pc:sldMk cId="2504953392" sldId="265"/>
            <ac:picMk id="6" creationId="{DBE633FD-598B-4C8D-A3C5-E1D785739D59}"/>
          </ac:picMkLst>
        </pc:picChg>
        <pc:picChg chg="del">
          <ac:chgData name="SLIOSBERG Benjamin" userId="S::benjamin.sliosberg@edu.devinci.fr::c9f8421b-5dc0-4913-913e-cf3691ad71a3" providerId="AD" clId="Web-{FFAB6093-92F0-4D10-8C8B-49DCBAEDAF70}" dt="2022-01-03T13:30:50.670" v="239"/>
          <ac:picMkLst>
            <pc:docMk/>
            <pc:sldMk cId="2504953392" sldId="265"/>
            <ac:picMk id="7" creationId="{41676BEA-72A2-4FC4-A996-329815EFC6F0}"/>
          </ac:picMkLst>
        </pc:picChg>
        <pc:picChg chg="add mod">
          <ac:chgData name="SLIOSBERG Benjamin" userId="S::benjamin.sliosberg@edu.devinci.fr::c9f8421b-5dc0-4913-913e-cf3691ad71a3" providerId="AD" clId="Web-{FFAB6093-92F0-4D10-8C8B-49DCBAEDAF70}" dt="2022-01-03T13:30:17.654" v="238" actId="14100"/>
          <ac:picMkLst>
            <pc:docMk/>
            <pc:sldMk cId="2504953392" sldId="265"/>
            <ac:picMk id="9" creationId="{40EE5E6C-E789-4CFF-B198-C5C913B0709D}"/>
          </ac:picMkLst>
        </pc:picChg>
        <pc:picChg chg="add mod">
          <ac:chgData name="SLIOSBERG Benjamin" userId="S::benjamin.sliosberg@edu.devinci.fr::c9f8421b-5dc0-4913-913e-cf3691ad71a3" providerId="AD" clId="Web-{FFAB6093-92F0-4D10-8C8B-49DCBAEDAF70}" dt="2022-01-03T13:30:59.202" v="242" actId="14100"/>
          <ac:picMkLst>
            <pc:docMk/>
            <pc:sldMk cId="2504953392" sldId="265"/>
            <ac:picMk id="11" creationId="{BE0F2CE1-7334-4CFD-B47A-6F5F4DC1F9D9}"/>
          </ac:picMkLst>
        </pc:picChg>
      </pc:sldChg>
      <pc:sldChg chg="addSp delSp modSp">
        <pc:chgData name="SLIOSBERG Benjamin" userId="S::benjamin.sliosberg@edu.devinci.fr::c9f8421b-5dc0-4913-913e-cf3691ad71a3" providerId="AD" clId="Web-{FFAB6093-92F0-4D10-8C8B-49DCBAEDAF70}" dt="2022-01-03T13:15:47.395" v="158" actId="20577"/>
        <pc:sldMkLst>
          <pc:docMk/>
          <pc:sldMk cId="2440867039" sldId="266"/>
        </pc:sldMkLst>
        <pc:spChg chg="mod">
          <ac:chgData name="SLIOSBERG Benjamin" userId="S::benjamin.sliosberg@edu.devinci.fr::c9f8421b-5dc0-4913-913e-cf3691ad71a3" providerId="AD" clId="Web-{FFAB6093-92F0-4D10-8C8B-49DCBAEDAF70}" dt="2022-01-03T13:15:47.395" v="158" actId="20577"/>
          <ac:spMkLst>
            <pc:docMk/>
            <pc:sldMk cId="2440867039" sldId="266"/>
            <ac:spMk id="3" creationId="{DFAA4F9A-8A5B-40B0-8AAA-AFC236EB0F70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2440867039" sldId="266"/>
            <ac:spMk id="4" creationId="{C87BCD7E-9AF2-48A5-A7C7-89715983A370}"/>
          </ac:spMkLst>
        </pc:spChg>
      </pc:sldChg>
      <pc:sldChg chg="addSp delSp modSp addAnim">
        <pc:chgData name="SLIOSBERG Benjamin" userId="S::benjamin.sliosberg@edu.devinci.fr::c9f8421b-5dc0-4913-913e-cf3691ad71a3" providerId="AD" clId="Web-{FFAB6093-92F0-4D10-8C8B-49DCBAEDAF70}" dt="2022-01-03T13:36:53.071" v="296" actId="20577"/>
        <pc:sldMkLst>
          <pc:docMk/>
          <pc:sldMk cId="1763871809" sldId="267"/>
        </pc:sldMkLst>
        <pc:spChg chg="mod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2" creationId="{BFD856CB-D1B9-42E1-A9E0-4032D2C2D695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2:59:00.350" v="3"/>
          <ac:spMkLst>
            <pc:docMk/>
            <pc:sldMk cId="1763871809" sldId="267"/>
            <ac:spMk id="3" creationId="{524B84E5-9421-48F5-BA9E-14F03FCFF278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3:11:57.857" v="60"/>
          <ac:spMkLst>
            <pc:docMk/>
            <pc:sldMk cId="1763871809" sldId="267"/>
            <ac:spMk id="6" creationId="{D39AB5E3-0934-4C2F-ABB4-2E4CAC560080}"/>
          </ac:spMkLst>
        </pc:spChg>
        <pc:spChg chg="add mod">
          <ac:chgData name="SLIOSBERG Benjamin" userId="S::benjamin.sliosberg@edu.devinci.fr::c9f8421b-5dc0-4913-913e-cf3691ad71a3" providerId="AD" clId="Web-{FFAB6093-92F0-4D10-8C8B-49DCBAEDAF70}" dt="2022-01-03T13:36:53.071" v="296" actId="20577"/>
          <ac:spMkLst>
            <pc:docMk/>
            <pc:sldMk cId="1763871809" sldId="267"/>
            <ac:spMk id="8" creationId="{80268EF7-413D-4AB3-B5DD-C8B39386AA6D}"/>
          </ac:spMkLst>
        </pc:spChg>
        <pc:spChg chg="del">
          <ac:chgData name="SLIOSBERG Benjamin" userId="S::benjamin.sliosberg@edu.devinci.fr::c9f8421b-5dc0-4913-913e-cf3691ad71a3" providerId="AD" clId="Web-{FFAB6093-92F0-4D10-8C8B-49DCBAEDAF70}" dt="2022-01-03T13:12:00.514" v="61"/>
          <ac:spMkLst>
            <pc:docMk/>
            <pc:sldMk cId="1763871809" sldId="267"/>
            <ac:spMk id="10" creationId="{0CABCAE3-64FC-4149-819F-2C1812824154}"/>
          </ac:spMkLst>
        </pc:spChg>
        <pc:spChg chg="add del mod">
          <ac:chgData name="SLIOSBERG Benjamin" userId="S::benjamin.sliosberg@edu.devinci.fr::c9f8421b-5dc0-4913-913e-cf3691ad71a3" providerId="AD" clId="Web-{FFAB6093-92F0-4D10-8C8B-49DCBAEDAF70}" dt="2022-01-03T13:35:47.944" v="256"/>
          <ac:spMkLst>
            <pc:docMk/>
            <pc:sldMk cId="1763871809" sldId="267"/>
            <ac:spMk id="11" creationId="{3C9209DC-4B67-4113-B1C6-17C9D4F91304}"/>
          </ac:spMkLst>
        </pc:spChg>
        <pc:spChg chg="del">
          <ac:chgData name="SLIOSBERG Benjamin" userId="S::benjamin.sliosberg@edu.devinci.fr::c9f8421b-5dc0-4913-913e-cf3691ad71a3" providerId="AD" clId="Web-{FFAB6093-92F0-4D10-8C8B-49DCBAEDAF70}" dt="2022-01-03T13:12:00.514" v="61"/>
          <ac:spMkLst>
            <pc:docMk/>
            <pc:sldMk cId="1763871809" sldId="267"/>
            <ac:spMk id="18" creationId="{2FA7AD0A-1871-4DF8-9235-F49D0513B9C1}"/>
          </ac:spMkLst>
        </pc:spChg>
        <pc:spChg chg="del">
          <ac:chgData name="SLIOSBERG Benjamin" userId="S::benjamin.sliosberg@edu.devinci.fr::c9f8421b-5dc0-4913-913e-cf3691ad71a3" providerId="AD" clId="Web-{FFAB6093-92F0-4D10-8C8B-49DCBAEDAF70}" dt="2022-01-03T13:12:00.514" v="61"/>
          <ac:spMkLst>
            <pc:docMk/>
            <pc:sldMk cId="1763871809" sldId="267"/>
            <ac:spMk id="20" creationId="{36B04CFB-FAE5-47DD-9B3E-4E9BA7A89CC1}"/>
          </ac:spMkLst>
        </pc:spChg>
        <pc:spChg chg="del">
          <ac:chgData name="SLIOSBERG Benjamin" userId="S::benjamin.sliosberg@edu.devinci.fr::c9f8421b-5dc0-4913-913e-cf3691ad71a3" providerId="AD" clId="Web-{FFAB6093-92F0-4D10-8C8B-49DCBAEDAF70}" dt="2022-01-03T13:12:00.514" v="61"/>
          <ac:spMkLst>
            <pc:docMk/>
            <pc:sldMk cId="1763871809" sldId="267"/>
            <ac:spMk id="28" creationId="{622F7FD7-8884-4FD5-95AB-0B5C6033ADF7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37" creationId="{0CABCAE3-64FC-4149-819F-2C1812824154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45" creationId="{2FA7AD0A-1871-4DF8-9235-F49D0513B9C1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47" creationId="{36B04CFB-FAE5-47DD-9B3E-4E9BA7A89CC1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55" creationId="{622F7FD7-8884-4FD5-95AB-0B5C6033ADF7}"/>
          </ac:spMkLst>
        </pc:spChg>
        <pc:spChg chg="add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61" creationId="{021A4066-B261-49FE-952E-A0FE3EE75CD2}"/>
          </ac:spMkLst>
        </pc:spChg>
        <pc:spChg chg="add">
          <ac:chgData name="SLIOSBERG Benjamin" userId="S::benjamin.sliosberg@edu.devinci.fr::c9f8421b-5dc0-4913-913e-cf3691ad71a3" providerId="AD" clId="Web-{FFAB6093-92F0-4D10-8C8B-49DCBAEDAF70}" dt="2022-01-03T13:35:53.445" v="259"/>
          <ac:spMkLst>
            <pc:docMk/>
            <pc:sldMk cId="1763871809" sldId="267"/>
            <ac:spMk id="63" creationId="{81958111-BC13-4D45-AB27-0C2C83F9BA64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3:35:53.413" v="258"/>
          <ac:spMkLst>
            <pc:docMk/>
            <pc:sldMk cId="1763871809" sldId="267"/>
            <ac:spMk id="64" creationId="{35C3D674-3D59-4E93-80CA-0C0A9095E816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3:35:53.413" v="258"/>
          <ac:spMkLst>
            <pc:docMk/>
            <pc:sldMk cId="1763871809" sldId="267"/>
            <ac:spMk id="68" creationId="{EF2A81E1-BCBE-426B-8C09-33274E69409D}"/>
          </ac:spMkLst>
        </pc:spChg>
        <pc:grpChg chg="del">
          <ac:chgData name="SLIOSBERG Benjamin" userId="S::benjamin.sliosberg@edu.devinci.fr::c9f8421b-5dc0-4913-913e-cf3691ad71a3" providerId="AD" clId="Web-{FFAB6093-92F0-4D10-8C8B-49DCBAEDAF70}" dt="2022-01-03T13:12:00.514" v="61"/>
          <ac:grpSpMkLst>
            <pc:docMk/>
            <pc:sldMk cId="1763871809" sldId="267"/>
            <ac:grpSpMk id="24" creationId="{E8ACF89C-CFC3-4D68-B3C4-2BEFB7BBE5F7}"/>
          </ac:grpSpMkLst>
        </pc:grpChg>
        <pc:grpChg chg="add del">
          <ac:chgData name="SLIOSBERG Benjamin" userId="S::benjamin.sliosberg@edu.devinci.fr::c9f8421b-5dc0-4913-913e-cf3691ad71a3" providerId="AD" clId="Web-{FFAB6093-92F0-4D10-8C8B-49DCBAEDAF70}" dt="2022-01-03T13:35:53.445" v="259"/>
          <ac:grpSpMkLst>
            <pc:docMk/>
            <pc:sldMk cId="1763871809" sldId="267"/>
            <ac:grpSpMk id="51" creationId="{E8ACF89C-CFC3-4D68-B3C4-2BEFB7BBE5F7}"/>
          </ac:grpSpMkLst>
        </pc:grpChg>
        <pc:grpChg chg="add">
          <ac:chgData name="SLIOSBERG Benjamin" userId="S::benjamin.sliosberg@edu.devinci.fr::c9f8421b-5dc0-4913-913e-cf3691ad71a3" providerId="AD" clId="Web-{FFAB6093-92F0-4D10-8C8B-49DCBAEDAF70}" dt="2022-01-03T13:35:53.445" v="259"/>
          <ac:grpSpMkLst>
            <pc:docMk/>
            <pc:sldMk cId="1763871809" sldId="267"/>
            <ac:grpSpMk id="65" creationId="{82188758-E18A-4CE5-9D03-F4BF5D887C3F}"/>
          </ac:grpSpMkLst>
        </pc:grpChg>
        <pc:picChg chg="del">
          <ac:chgData name="SLIOSBERG Benjamin" userId="S::benjamin.sliosberg@edu.devinci.fr::c9f8421b-5dc0-4913-913e-cf3691ad71a3" providerId="AD" clId="Web-{FFAB6093-92F0-4D10-8C8B-49DCBAEDAF70}" dt="2022-01-03T13:11:57.264" v="59"/>
          <ac:picMkLst>
            <pc:docMk/>
            <pc:sldMk cId="1763871809" sldId="267"/>
            <ac:picMk id="5" creationId="{E2E3763D-6DE1-45AC-AA54-B98E93A12662}"/>
          </ac:picMkLst>
        </pc:picChg>
        <pc:picChg chg="add del mod ord">
          <ac:chgData name="SLIOSBERG Benjamin" userId="S::benjamin.sliosberg@edu.devinci.fr::c9f8421b-5dc0-4913-913e-cf3691ad71a3" providerId="AD" clId="Web-{FFAB6093-92F0-4D10-8C8B-49DCBAEDAF70}" dt="2022-01-03T13:35:47.288" v="255"/>
          <ac:picMkLst>
            <pc:docMk/>
            <pc:sldMk cId="1763871809" sldId="267"/>
            <ac:picMk id="7" creationId="{E63EF3D1-279D-4855-86C4-99D344B8E4F7}"/>
          </ac:picMkLst>
        </pc:picChg>
        <pc:picChg chg="del">
          <ac:chgData name="SLIOSBERG Benjamin" userId="S::benjamin.sliosberg@edu.devinci.fr::c9f8421b-5dc0-4913-913e-cf3691ad71a3" providerId="AD" clId="Web-{FFAB6093-92F0-4D10-8C8B-49DCBAEDAF70}" dt="2022-01-03T13:12:00.514" v="61"/>
          <ac:picMkLst>
            <pc:docMk/>
            <pc:sldMk cId="1763871809" sldId="267"/>
            <ac:picMk id="12" creationId="{012FDCFE-9AD2-4D8A-8CBF-B3AA37EBF6DD}"/>
          </ac:picMkLst>
        </pc:picChg>
        <pc:picChg chg="add mod ord">
          <ac:chgData name="SLIOSBERG Benjamin" userId="S::benjamin.sliosberg@edu.devinci.fr::c9f8421b-5dc0-4913-913e-cf3691ad71a3" providerId="AD" clId="Web-{FFAB6093-92F0-4D10-8C8B-49DCBAEDAF70}" dt="2022-01-03T13:35:53.445" v="259"/>
          <ac:picMkLst>
            <pc:docMk/>
            <pc:sldMk cId="1763871809" sldId="267"/>
            <ac:picMk id="13" creationId="{D955A5B8-AC54-4BC3-83DB-2132A0711472}"/>
          </ac:picMkLst>
        </pc:picChg>
        <pc:picChg chg="del">
          <ac:chgData name="SLIOSBERG Benjamin" userId="S::benjamin.sliosberg@edu.devinci.fr::c9f8421b-5dc0-4913-913e-cf3691ad71a3" providerId="AD" clId="Web-{FFAB6093-92F0-4D10-8C8B-49DCBAEDAF70}" dt="2022-01-03T13:12:00.514" v="61"/>
          <ac:picMkLst>
            <pc:docMk/>
            <pc:sldMk cId="1763871809" sldId="267"/>
            <ac:picMk id="30" creationId="{16EFE474-4FE0-4E8F-8F09-5ED2C9E76A84}"/>
          </ac:picMkLst>
        </pc:picChg>
        <pc:picChg chg="add del">
          <ac:chgData name="SLIOSBERG Benjamin" userId="S::benjamin.sliosberg@edu.devinci.fr::c9f8421b-5dc0-4913-913e-cf3691ad71a3" providerId="AD" clId="Web-{FFAB6093-92F0-4D10-8C8B-49DCBAEDAF70}" dt="2022-01-03T13:35:53.445" v="259"/>
          <ac:picMkLst>
            <pc:docMk/>
            <pc:sldMk cId="1763871809" sldId="267"/>
            <ac:picMk id="39" creationId="{012FDCFE-9AD2-4D8A-8CBF-B3AA37EBF6DD}"/>
          </ac:picMkLst>
        </pc:picChg>
        <pc:picChg chg="add del">
          <ac:chgData name="SLIOSBERG Benjamin" userId="S::benjamin.sliosberg@edu.devinci.fr::c9f8421b-5dc0-4913-913e-cf3691ad71a3" providerId="AD" clId="Web-{FFAB6093-92F0-4D10-8C8B-49DCBAEDAF70}" dt="2022-01-03T13:35:53.445" v="259"/>
          <ac:picMkLst>
            <pc:docMk/>
            <pc:sldMk cId="1763871809" sldId="267"/>
            <ac:picMk id="57" creationId="{16EFE474-4FE0-4E8F-8F09-5ED2C9E76A84}"/>
          </ac:picMkLst>
        </pc:picChg>
        <pc:picChg chg="add del">
          <ac:chgData name="SLIOSBERG Benjamin" userId="S::benjamin.sliosberg@edu.devinci.fr::c9f8421b-5dc0-4913-913e-cf3691ad71a3" providerId="AD" clId="Web-{FFAB6093-92F0-4D10-8C8B-49DCBAEDAF70}" dt="2022-01-03T13:35:53.413" v="258"/>
          <ac:picMkLst>
            <pc:docMk/>
            <pc:sldMk cId="1763871809" sldId="267"/>
            <ac:picMk id="70" creationId="{39D1DDD4-5BB3-45BA-B9B3-06B62299AD79}"/>
          </ac:picMkLst>
        </pc:picChg>
        <pc:picChg chg="add">
          <ac:chgData name="SLIOSBERG Benjamin" userId="S::benjamin.sliosberg@edu.devinci.fr::c9f8421b-5dc0-4913-913e-cf3691ad71a3" providerId="AD" clId="Web-{FFAB6093-92F0-4D10-8C8B-49DCBAEDAF70}" dt="2022-01-03T13:35:53.445" v="259"/>
          <ac:picMkLst>
            <pc:docMk/>
            <pc:sldMk cId="1763871809" sldId="267"/>
            <ac:picMk id="74" creationId="{D42F4933-2ECF-4EE5-BCE4-F19E3CA609FE}"/>
          </ac:picMkLst>
        </pc:picChg>
        <pc:cxnChg chg="del">
          <ac:chgData name="SLIOSBERG Benjamin" userId="S::benjamin.sliosberg@edu.devinci.fr::c9f8421b-5dc0-4913-913e-cf3691ad71a3" providerId="AD" clId="Web-{FFAB6093-92F0-4D10-8C8B-49DCBAEDAF70}" dt="2022-01-03T13:12:00.514" v="61"/>
          <ac:cxnSpMkLst>
            <pc:docMk/>
            <pc:sldMk cId="1763871809" sldId="267"/>
            <ac:cxnSpMk id="14" creationId="{FBD463FC-4CA8-4FF4-85A3-AF9F4B98D210}"/>
          </ac:cxnSpMkLst>
        </pc:cxnChg>
        <pc:cxnChg chg="del">
          <ac:chgData name="SLIOSBERG Benjamin" userId="S::benjamin.sliosberg@edu.devinci.fr::c9f8421b-5dc0-4913-913e-cf3691ad71a3" providerId="AD" clId="Web-{FFAB6093-92F0-4D10-8C8B-49DCBAEDAF70}" dt="2022-01-03T13:12:00.514" v="61"/>
          <ac:cxnSpMkLst>
            <pc:docMk/>
            <pc:sldMk cId="1763871809" sldId="267"/>
            <ac:cxnSpMk id="16" creationId="{BECF35C3-8B44-4F4B-BD25-4C01823DB22A}"/>
          </ac:cxnSpMkLst>
        </pc:cxnChg>
        <pc:cxnChg chg="del">
          <ac:chgData name="SLIOSBERG Benjamin" userId="S::benjamin.sliosberg@edu.devinci.fr::c9f8421b-5dc0-4913-913e-cf3691ad71a3" providerId="AD" clId="Web-{FFAB6093-92F0-4D10-8C8B-49DCBAEDAF70}" dt="2022-01-03T13:12:00.514" v="61"/>
          <ac:cxnSpMkLst>
            <pc:docMk/>
            <pc:sldMk cId="1763871809" sldId="267"/>
            <ac:cxnSpMk id="22" creationId="{EE68D41B-9286-479F-9AB7-678C8E348D71}"/>
          </ac:cxnSpMkLst>
        </pc:cxnChg>
        <pc:cxnChg chg="del">
          <ac:chgData name="SLIOSBERG Benjamin" userId="S::benjamin.sliosberg@edu.devinci.fr::c9f8421b-5dc0-4913-913e-cf3691ad71a3" providerId="AD" clId="Web-{FFAB6093-92F0-4D10-8C8B-49DCBAEDAF70}" dt="2022-01-03T13:12:00.514" v="61"/>
          <ac:cxnSpMkLst>
            <pc:docMk/>
            <pc:sldMk cId="1763871809" sldId="267"/>
            <ac:cxnSpMk id="32" creationId="{CF8B8C81-54DC-4AF5-B682-3A2C70A6B55C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3:35:53.445" v="259"/>
          <ac:cxnSpMkLst>
            <pc:docMk/>
            <pc:sldMk cId="1763871809" sldId="267"/>
            <ac:cxnSpMk id="41" creationId="{FBD463FC-4CA8-4FF4-85A3-AF9F4B98D210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3:35:53.445" v="259"/>
          <ac:cxnSpMkLst>
            <pc:docMk/>
            <pc:sldMk cId="1763871809" sldId="267"/>
            <ac:cxnSpMk id="43" creationId="{BECF35C3-8B44-4F4B-BD25-4C01823DB22A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3:35:53.445" v="259"/>
          <ac:cxnSpMkLst>
            <pc:docMk/>
            <pc:sldMk cId="1763871809" sldId="267"/>
            <ac:cxnSpMk id="49" creationId="{EE68D41B-9286-479F-9AB7-678C8E348D71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3:35:53.445" v="259"/>
          <ac:cxnSpMkLst>
            <pc:docMk/>
            <pc:sldMk cId="1763871809" sldId="267"/>
            <ac:cxnSpMk id="59" creationId="{CF8B8C81-54DC-4AF5-B682-3A2C70A6B55C}"/>
          </ac:cxnSpMkLst>
        </pc:cxnChg>
        <pc:cxnChg chg="add">
          <ac:chgData name="SLIOSBERG Benjamin" userId="S::benjamin.sliosberg@edu.devinci.fr::c9f8421b-5dc0-4913-913e-cf3691ad71a3" providerId="AD" clId="Web-{FFAB6093-92F0-4D10-8C8B-49DCBAEDAF70}" dt="2022-01-03T13:35:53.445" v="259"/>
          <ac:cxnSpMkLst>
            <pc:docMk/>
            <pc:sldMk cId="1763871809" sldId="267"/>
            <ac:cxnSpMk id="62" creationId="{381B4579-E2EA-4BD7-94FF-0A0BEE135C6B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3:35:53.413" v="258"/>
          <ac:cxnSpMkLst>
            <pc:docMk/>
            <pc:sldMk cId="1763871809" sldId="267"/>
            <ac:cxnSpMk id="66" creationId="{C884B8F8-FDC9-498B-9960-5D7260AFCB03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3:35:53.413" v="258"/>
          <ac:cxnSpMkLst>
            <pc:docMk/>
            <pc:sldMk cId="1763871809" sldId="267"/>
            <ac:cxnSpMk id="72" creationId="{A24DAE64-2302-42EA-8239-F2F0775CA5AD}"/>
          </ac:cxnSpMkLst>
        </pc:cxnChg>
        <pc:cxnChg chg="add">
          <ac:chgData name="SLIOSBERG Benjamin" userId="S::benjamin.sliosberg@edu.devinci.fr::c9f8421b-5dc0-4913-913e-cf3691ad71a3" providerId="AD" clId="Web-{FFAB6093-92F0-4D10-8C8B-49DCBAEDAF70}" dt="2022-01-03T13:35:53.445" v="259"/>
          <ac:cxnSpMkLst>
            <pc:docMk/>
            <pc:sldMk cId="1763871809" sldId="267"/>
            <ac:cxnSpMk id="76" creationId="{C6FAC23C-014D-4AC5-AD1B-36F7D0E7EF32}"/>
          </ac:cxnSpMkLst>
        </pc:cxnChg>
      </pc:sldChg>
      <pc:sldChg chg="addSp delSp modSp new mod setBg">
        <pc:chgData name="SLIOSBERG Benjamin" userId="S::benjamin.sliosberg@edu.devinci.fr::c9f8421b-5dc0-4913-913e-cf3691ad71a3" providerId="AD" clId="Web-{FFAB6093-92F0-4D10-8C8B-49DCBAEDAF70}" dt="2022-01-03T14:15:14.657" v="377" actId="20577"/>
        <pc:sldMkLst>
          <pc:docMk/>
          <pc:sldMk cId="102839442" sldId="268"/>
        </pc:sldMkLst>
        <pc:spChg chg="mod">
          <ac:chgData name="SLIOSBERG Benjamin" userId="S::benjamin.sliosberg@edu.devinci.fr::c9f8421b-5dc0-4913-913e-cf3691ad71a3" providerId="AD" clId="Web-{FFAB6093-92F0-4D10-8C8B-49DCBAEDAF70}" dt="2022-01-03T14:13:03.716" v="312"/>
          <ac:spMkLst>
            <pc:docMk/>
            <pc:sldMk cId="102839442" sldId="268"/>
            <ac:spMk id="2" creationId="{3648A7B8-2D6E-453F-B3F9-89F49A9E9EC8}"/>
          </ac:spMkLst>
        </pc:spChg>
        <pc:spChg chg="del">
          <ac:chgData name="SLIOSBERG Benjamin" userId="S::benjamin.sliosberg@edu.devinci.fr::c9f8421b-5dc0-4913-913e-cf3691ad71a3" providerId="AD" clId="Web-{FFAB6093-92F0-4D10-8C8B-49DCBAEDAF70}" dt="2022-01-03T14:12:51.825" v="307"/>
          <ac:spMkLst>
            <pc:docMk/>
            <pc:sldMk cId="102839442" sldId="268"/>
            <ac:spMk id="3" creationId="{81AC8792-64EE-4940-905A-400FBE7E0A53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3.716" v="311"/>
          <ac:spMkLst>
            <pc:docMk/>
            <pc:sldMk cId="102839442" sldId="268"/>
            <ac:spMk id="6" creationId="{C630F413-44CE-4746-9821-9E0107978E7A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3.716" v="311"/>
          <ac:spMkLst>
            <pc:docMk/>
            <pc:sldMk cId="102839442" sldId="268"/>
            <ac:spMk id="7" creationId="{22D671B1-B099-4F9C-B9CC-9D22B4DAF8A8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0.653" v="309"/>
          <ac:spMkLst>
            <pc:docMk/>
            <pc:sldMk cId="102839442" sldId="268"/>
            <ac:spMk id="8" creationId="{4528AC79-2805-4871-8279-E757BCF1E1FC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3.716" v="311"/>
          <ac:spMkLst>
            <pc:docMk/>
            <pc:sldMk cId="102839442" sldId="268"/>
            <ac:spMk id="10" creationId="{898488B7-DBD3-40E7-B54B-4DA6C5693EF3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0.653" v="309"/>
          <ac:spMkLst>
            <pc:docMk/>
            <pc:sldMk cId="102839442" sldId="268"/>
            <ac:spMk id="11" creationId="{3193BA5C-B8F3-4972-BA54-014C48FAFA42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3.716" v="311"/>
          <ac:spMkLst>
            <pc:docMk/>
            <pc:sldMk cId="102839442" sldId="268"/>
            <ac:spMk id="12" creationId="{52697EB9-DA65-454A-9F7D-6B4D42B06CE7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0.653" v="309"/>
          <ac:spMkLst>
            <pc:docMk/>
            <pc:sldMk cId="102839442" sldId="268"/>
            <ac:spMk id="15" creationId="{05B93327-222A-4DAC-9163-371BF44CDB0C}"/>
          </ac:spMkLst>
        </pc:spChg>
        <pc:spChg chg="add mod">
          <ac:chgData name="SLIOSBERG Benjamin" userId="S::benjamin.sliosberg@edu.devinci.fr::c9f8421b-5dc0-4913-913e-cf3691ad71a3" providerId="AD" clId="Web-{FFAB6093-92F0-4D10-8C8B-49DCBAEDAF70}" dt="2022-01-03T14:15:14.657" v="377" actId="20577"/>
          <ac:spMkLst>
            <pc:docMk/>
            <pc:sldMk cId="102839442" sldId="268"/>
            <ac:spMk id="19" creationId="{25C28422-45A4-45F8-9212-2E0B653AFA8C}"/>
          </ac:spMkLst>
        </pc:spChg>
        <pc:spChg chg="add del">
          <ac:chgData name="SLIOSBERG Benjamin" userId="S::benjamin.sliosberg@edu.devinci.fr::c9f8421b-5dc0-4913-913e-cf3691ad71a3" providerId="AD" clId="Web-{FFAB6093-92F0-4D10-8C8B-49DCBAEDAF70}" dt="2022-01-03T14:13:00.653" v="309"/>
          <ac:spMkLst>
            <pc:docMk/>
            <pc:sldMk cId="102839442" sldId="268"/>
            <ac:spMk id="21" creationId="{56388820-A63D-463C-9DBC-060A5ABE33B6}"/>
          </ac:spMkLst>
        </pc:spChg>
        <pc:grpChg chg="add">
          <ac:chgData name="SLIOSBERG Benjamin" userId="S::benjamin.sliosberg@edu.devinci.fr::c9f8421b-5dc0-4913-913e-cf3691ad71a3" providerId="AD" clId="Web-{FFAB6093-92F0-4D10-8C8B-49DCBAEDAF70}" dt="2022-01-03T14:13:03.716" v="312"/>
          <ac:grpSpMkLst>
            <pc:docMk/>
            <pc:sldMk cId="102839442" sldId="268"/>
            <ac:grpSpMk id="14" creationId="{F2C08210-135F-434B-9B07-F3B4978C6C21}"/>
          </ac:grpSpMkLst>
        </pc:grpChg>
        <pc:grpChg chg="add del">
          <ac:chgData name="SLIOSBERG Benjamin" userId="S::benjamin.sliosberg@edu.devinci.fr::c9f8421b-5dc0-4913-913e-cf3691ad71a3" providerId="AD" clId="Web-{FFAB6093-92F0-4D10-8C8B-49DCBAEDAF70}" dt="2022-01-03T14:13:00.653" v="309"/>
          <ac:grpSpMkLst>
            <pc:docMk/>
            <pc:sldMk cId="102839442" sldId="268"/>
            <ac:grpSpMk id="17" creationId="{14EE34E3-F117-4487-8ACF-33DA65FA11B3}"/>
          </ac:grpSpMkLst>
        </pc:grpChg>
        <pc:picChg chg="add mod ord">
          <ac:chgData name="SLIOSBERG Benjamin" userId="S::benjamin.sliosberg@edu.devinci.fr::c9f8421b-5dc0-4913-913e-cf3691ad71a3" providerId="AD" clId="Web-{FFAB6093-92F0-4D10-8C8B-49DCBAEDAF70}" dt="2022-01-03T14:13:03.716" v="312"/>
          <ac:picMkLst>
            <pc:docMk/>
            <pc:sldMk cId="102839442" sldId="268"/>
            <ac:picMk id="4" creationId="{1FD53813-D3D1-48BD-9A1D-44F4E47F7169}"/>
          </ac:picMkLst>
        </pc:picChg>
        <pc:picChg chg="add del">
          <ac:chgData name="SLIOSBERG Benjamin" userId="S::benjamin.sliosberg@edu.devinci.fr::c9f8421b-5dc0-4913-913e-cf3691ad71a3" providerId="AD" clId="Web-{FFAB6093-92F0-4D10-8C8B-49DCBAEDAF70}" dt="2022-01-03T14:13:00.653" v="309"/>
          <ac:picMkLst>
            <pc:docMk/>
            <pc:sldMk cId="102839442" sldId="268"/>
            <ac:picMk id="23" creationId="{C04ED70F-D6FD-4EB1-A171-D30F885FE73E}"/>
          </ac:picMkLst>
        </pc:picChg>
        <pc:cxnChg chg="add del">
          <ac:chgData name="SLIOSBERG Benjamin" userId="S::benjamin.sliosberg@edu.devinci.fr::c9f8421b-5dc0-4913-913e-cf3691ad71a3" providerId="AD" clId="Web-{FFAB6093-92F0-4D10-8C8B-49DCBAEDAF70}" dt="2022-01-03T14:13:03.716" v="311"/>
          <ac:cxnSpMkLst>
            <pc:docMk/>
            <pc:sldMk cId="102839442" sldId="268"/>
            <ac:cxnSpMk id="9" creationId="{7552FBEF-FA69-427B-8245-0A518E0513D5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4:13:00.653" v="309"/>
          <ac:cxnSpMkLst>
            <pc:docMk/>
            <pc:sldMk cId="102839442" sldId="268"/>
            <ac:cxnSpMk id="13" creationId="{D7162BAB-C25E-4CE9-B87C-F118DC7E7C22}"/>
          </ac:cxnSpMkLst>
        </pc:cxnChg>
        <pc:cxnChg chg="add del">
          <ac:chgData name="SLIOSBERG Benjamin" userId="S::benjamin.sliosberg@edu.devinci.fr::c9f8421b-5dc0-4913-913e-cf3691ad71a3" providerId="AD" clId="Web-{FFAB6093-92F0-4D10-8C8B-49DCBAEDAF70}" dt="2022-01-03T14:13:00.653" v="309"/>
          <ac:cxnSpMkLst>
            <pc:docMk/>
            <pc:sldMk cId="102839442" sldId="268"/>
            <ac:cxnSpMk id="25" creationId="{DA26CAE9-74C4-4EDD-8A80-77F79EAA86F4}"/>
          </ac:cxnSpMkLst>
        </pc:cxnChg>
      </pc:sldChg>
      <pc:sldChg chg="modSp new">
        <pc:chgData name="SLIOSBERG Benjamin" userId="S::benjamin.sliosberg@edu.devinci.fr::c9f8421b-5dc0-4913-913e-cf3691ad71a3" providerId="AD" clId="Web-{FFAB6093-92F0-4D10-8C8B-49DCBAEDAF70}" dt="2022-01-03T14:17:24.630" v="450" actId="20577"/>
        <pc:sldMkLst>
          <pc:docMk/>
          <pc:sldMk cId="3869082354" sldId="269"/>
        </pc:sldMkLst>
        <pc:spChg chg="mod">
          <ac:chgData name="SLIOSBERG Benjamin" userId="S::benjamin.sliosberg@edu.devinci.fr::c9f8421b-5dc0-4913-913e-cf3691ad71a3" providerId="AD" clId="Web-{FFAB6093-92F0-4D10-8C8B-49DCBAEDAF70}" dt="2022-01-03T14:15:22.095" v="381" actId="20577"/>
          <ac:spMkLst>
            <pc:docMk/>
            <pc:sldMk cId="3869082354" sldId="269"/>
            <ac:spMk id="2" creationId="{4431EE05-1D5C-4D47-BD98-B0F703788442}"/>
          </ac:spMkLst>
        </pc:spChg>
        <pc:spChg chg="mod">
          <ac:chgData name="SLIOSBERG Benjamin" userId="S::benjamin.sliosberg@edu.devinci.fr::c9f8421b-5dc0-4913-913e-cf3691ad71a3" providerId="AD" clId="Web-{FFAB6093-92F0-4D10-8C8B-49DCBAEDAF70}" dt="2022-01-03T14:17:24.630" v="450" actId="20577"/>
          <ac:spMkLst>
            <pc:docMk/>
            <pc:sldMk cId="3869082354" sldId="269"/>
            <ac:spMk id="3" creationId="{7979F84D-71B7-4EE5-9929-2121B94A2A8C}"/>
          </ac:spMkLst>
        </pc:spChg>
      </pc:sldChg>
      <pc:sldMasterChg chg="mod modSldLayout">
        <pc:chgData name="SLIOSBERG Benjamin" userId="S::benjamin.sliosberg@edu.devinci.fr::c9f8421b-5dc0-4913-913e-cf3691ad71a3" providerId="AD" clId="Web-{FFAB6093-92F0-4D10-8C8B-49DCBAEDAF70}" dt="2022-01-03T12:59:00.350" v="3"/>
        <pc:sldMasterMkLst>
          <pc:docMk/>
          <pc:sldMasterMk cId="0" sldId="2147483648"/>
        </pc:sldMasterMkLst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SLIOSBERG Benjamin" userId="S::benjamin.sliosberg@edu.devinci.fr::c9f8421b-5dc0-4913-913e-cf3691ad71a3" providerId="AD" clId="Web-{FFAB6093-92F0-4D10-8C8B-49DCBAEDAF70}" dt="2022-01-03T12:59:00.350" v="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LIOSBERG Benjamin" userId="c9f8421b-5dc0-4913-913e-cf3691ad71a3" providerId="ADAL" clId="{3DF5DC4C-7FD8-4B31-8583-B5D6D25D8F2F}"/>
    <pc:docChg chg="modSld">
      <pc:chgData name="SLIOSBERG Benjamin" userId="c9f8421b-5dc0-4913-913e-cf3691ad71a3" providerId="ADAL" clId="{3DF5DC4C-7FD8-4B31-8583-B5D6D25D8F2F}" dt="2022-01-02T14:14:24.135" v="43" actId="1076"/>
      <pc:docMkLst>
        <pc:docMk/>
      </pc:docMkLst>
      <pc:sldChg chg="addSp delSp modSp">
        <pc:chgData name="SLIOSBERG Benjamin" userId="c9f8421b-5dc0-4913-913e-cf3691ad71a3" providerId="ADAL" clId="{3DF5DC4C-7FD8-4B31-8583-B5D6D25D8F2F}" dt="2022-01-02T13:16:10.327" v="6"/>
        <pc:sldMkLst>
          <pc:docMk/>
          <pc:sldMk cId="768182406" sldId="258"/>
        </pc:sldMkLst>
        <pc:picChg chg="add mod">
          <ac:chgData name="SLIOSBERG Benjamin" userId="c9f8421b-5dc0-4913-913e-cf3691ad71a3" providerId="ADAL" clId="{3DF5DC4C-7FD8-4B31-8583-B5D6D25D8F2F}" dt="2022-01-02T13:16:00.177" v="5"/>
          <ac:picMkLst>
            <pc:docMk/>
            <pc:sldMk cId="768182406" sldId="258"/>
            <ac:picMk id="5" creationId="{8E4A9B5E-E9E0-436A-97EC-45A7EC9E9929}"/>
          </ac:picMkLst>
        </pc:picChg>
        <pc:picChg chg="add mod">
          <ac:chgData name="SLIOSBERG Benjamin" userId="c9f8421b-5dc0-4913-913e-cf3691ad71a3" providerId="ADAL" clId="{3DF5DC4C-7FD8-4B31-8583-B5D6D25D8F2F}" dt="2022-01-02T13:16:10.327" v="6"/>
          <ac:picMkLst>
            <pc:docMk/>
            <pc:sldMk cId="768182406" sldId="258"/>
            <ac:picMk id="6" creationId="{F3137CC2-9098-486D-972E-EC6B2129FE37}"/>
          </ac:picMkLst>
        </pc:picChg>
        <pc:picChg chg="add del">
          <ac:chgData name="SLIOSBERG Benjamin" userId="c9f8421b-5dc0-4913-913e-cf3691ad71a3" providerId="ADAL" clId="{3DF5DC4C-7FD8-4B31-8583-B5D6D25D8F2F}" dt="2022-01-02T12:57:43.803" v="1"/>
          <ac:picMkLst>
            <pc:docMk/>
            <pc:sldMk cId="768182406" sldId="258"/>
            <ac:picMk id="2050" creationId="{D3DB1D18-BC37-4C58-A76D-DB02BAC94ACF}"/>
          </ac:picMkLst>
        </pc:picChg>
      </pc:sldChg>
      <pc:sldChg chg="addSp delSp modSp">
        <pc:chgData name="SLIOSBERG Benjamin" userId="c9f8421b-5dc0-4913-913e-cf3691ad71a3" providerId="ADAL" clId="{3DF5DC4C-7FD8-4B31-8583-B5D6D25D8F2F}" dt="2022-01-02T13:00:07.010" v="4" actId="1076"/>
        <pc:sldMkLst>
          <pc:docMk/>
          <pc:sldMk cId="274013608" sldId="260"/>
        </pc:sldMkLst>
        <pc:spChg chg="del">
          <ac:chgData name="SLIOSBERG Benjamin" userId="c9f8421b-5dc0-4913-913e-cf3691ad71a3" providerId="ADAL" clId="{3DF5DC4C-7FD8-4B31-8583-B5D6D25D8F2F}" dt="2022-01-02T12:59:22.938" v="2"/>
          <ac:spMkLst>
            <pc:docMk/>
            <pc:sldMk cId="274013608" sldId="260"/>
            <ac:spMk id="3" creationId="{134AC7F7-7EDA-4B4D-8AD9-09719832B962}"/>
          </ac:spMkLst>
        </pc:spChg>
        <pc:picChg chg="add mod">
          <ac:chgData name="SLIOSBERG Benjamin" userId="c9f8421b-5dc0-4913-913e-cf3691ad71a3" providerId="ADAL" clId="{3DF5DC4C-7FD8-4B31-8583-B5D6D25D8F2F}" dt="2022-01-02T13:00:07.010" v="4" actId="1076"/>
          <ac:picMkLst>
            <pc:docMk/>
            <pc:sldMk cId="274013608" sldId="260"/>
            <ac:picMk id="3074" creationId="{AC001333-D6CB-4F3B-B681-A5F7BC5D5E3E}"/>
          </ac:picMkLst>
        </pc:picChg>
      </pc:sldChg>
      <pc:sldChg chg="addSp modSp">
        <pc:chgData name="SLIOSBERG Benjamin" userId="c9f8421b-5dc0-4913-913e-cf3691ad71a3" providerId="ADAL" clId="{3DF5DC4C-7FD8-4B31-8583-B5D6D25D8F2F}" dt="2022-01-02T13:20:17.080" v="7" actId="767"/>
        <pc:sldMkLst>
          <pc:docMk/>
          <pc:sldMk cId="3453632611" sldId="261"/>
        </pc:sldMkLst>
        <pc:spChg chg="add mod">
          <ac:chgData name="SLIOSBERG Benjamin" userId="c9f8421b-5dc0-4913-913e-cf3691ad71a3" providerId="ADAL" clId="{3DF5DC4C-7FD8-4B31-8583-B5D6D25D8F2F}" dt="2022-01-02T13:20:17.080" v="7" actId="767"/>
          <ac:spMkLst>
            <pc:docMk/>
            <pc:sldMk cId="3453632611" sldId="261"/>
            <ac:spMk id="9" creationId="{103BE731-39D8-4366-A38F-21A4619F3F81}"/>
          </ac:spMkLst>
        </pc:spChg>
      </pc:sldChg>
      <pc:sldChg chg="addSp delSp modSp">
        <pc:chgData name="SLIOSBERG Benjamin" userId="c9f8421b-5dc0-4913-913e-cf3691ad71a3" providerId="ADAL" clId="{3DF5DC4C-7FD8-4B31-8583-B5D6D25D8F2F}" dt="2022-01-02T14:02:18.986" v="34" actId="1076"/>
        <pc:sldMkLst>
          <pc:docMk/>
          <pc:sldMk cId="4041828618" sldId="263"/>
        </pc:sldMkLst>
        <pc:spChg chg="mod">
          <ac:chgData name="SLIOSBERG Benjamin" userId="c9f8421b-5dc0-4913-913e-cf3691ad71a3" providerId="ADAL" clId="{3DF5DC4C-7FD8-4B31-8583-B5D6D25D8F2F}" dt="2022-01-02T14:01:01.733" v="13" actId="1076"/>
          <ac:spMkLst>
            <pc:docMk/>
            <pc:sldMk cId="4041828618" sldId="263"/>
            <ac:spMk id="3" creationId="{9844EA4B-F005-4ECD-9C51-9F86FC2EB19C}"/>
          </ac:spMkLst>
        </pc:spChg>
        <pc:picChg chg="add del mod">
          <ac:chgData name="SLIOSBERG Benjamin" userId="c9f8421b-5dc0-4913-913e-cf3691ad71a3" providerId="ADAL" clId="{3DF5DC4C-7FD8-4B31-8583-B5D6D25D8F2F}" dt="2022-01-02T14:01:02.135" v="14"/>
          <ac:picMkLst>
            <pc:docMk/>
            <pc:sldMk cId="4041828618" sldId="263"/>
            <ac:picMk id="4098" creationId="{706D0B3A-A607-457B-985B-F65053027319}"/>
          </ac:picMkLst>
        </pc:picChg>
        <pc:picChg chg="add del mod">
          <ac:chgData name="SLIOSBERG Benjamin" userId="c9f8421b-5dc0-4913-913e-cf3691ad71a3" providerId="ADAL" clId="{3DF5DC4C-7FD8-4B31-8583-B5D6D25D8F2F}" dt="2022-01-02T14:01:35.784" v="26"/>
          <ac:picMkLst>
            <pc:docMk/>
            <pc:sldMk cId="4041828618" sldId="263"/>
            <ac:picMk id="4100" creationId="{96C2CEF3-96D2-40F9-BF45-003FAACEF623}"/>
          </ac:picMkLst>
        </pc:picChg>
        <pc:picChg chg="add del mod">
          <ac:chgData name="SLIOSBERG Benjamin" userId="c9f8421b-5dc0-4913-913e-cf3691ad71a3" providerId="ADAL" clId="{3DF5DC4C-7FD8-4B31-8583-B5D6D25D8F2F}" dt="2022-01-02T14:01:34.970" v="24"/>
          <ac:picMkLst>
            <pc:docMk/>
            <pc:sldMk cId="4041828618" sldId="263"/>
            <ac:picMk id="4102" creationId="{C727B99F-7008-4DB0-82B8-A0E425A92709}"/>
          </ac:picMkLst>
        </pc:picChg>
        <pc:picChg chg="add mod">
          <ac:chgData name="SLIOSBERG Benjamin" userId="c9f8421b-5dc0-4913-913e-cf3691ad71a3" providerId="ADAL" clId="{3DF5DC4C-7FD8-4B31-8583-B5D6D25D8F2F}" dt="2022-01-02T14:02:18.986" v="34" actId="1076"/>
          <ac:picMkLst>
            <pc:docMk/>
            <pc:sldMk cId="4041828618" sldId="263"/>
            <ac:picMk id="4104" creationId="{C22040E9-8984-410B-B51C-8BA37934B8A7}"/>
          </ac:picMkLst>
        </pc:picChg>
      </pc:sldChg>
      <pc:sldChg chg="addSp delSp modSp">
        <pc:chgData name="SLIOSBERG Benjamin" userId="c9f8421b-5dc0-4913-913e-cf3691ad71a3" providerId="ADAL" clId="{3DF5DC4C-7FD8-4B31-8583-B5D6D25D8F2F}" dt="2022-01-02T14:14:24.135" v="43" actId="1076"/>
        <pc:sldMkLst>
          <pc:docMk/>
          <pc:sldMk cId="1033870208" sldId="264"/>
        </pc:sldMkLst>
        <pc:spChg chg="mod">
          <ac:chgData name="SLIOSBERG Benjamin" userId="c9f8421b-5dc0-4913-913e-cf3691ad71a3" providerId="ADAL" clId="{3DF5DC4C-7FD8-4B31-8583-B5D6D25D8F2F}" dt="2022-01-02T14:07:25.037" v="37" actId="1076"/>
          <ac:spMkLst>
            <pc:docMk/>
            <pc:sldMk cId="1033870208" sldId="264"/>
            <ac:spMk id="3" creationId="{378576E2-917F-46B2-9821-F39C288FC50B}"/>
          </ac:spMkLst>
        </pc:spChg>
        <pc:picChg chg="add del mod">
          <ac:chgData name="SLIOSBERG Benjamin" userId="c9f8421b-5dc0-4913-913e-cf3691ad71a3" providerId="ADAL" clId="{3DF5DC4C-7FD8-4B31-8583-B5D6D25D8F2F}" dt="2022-01-02T14:01:51.421" v="30"/>
          <ac:picMkLst>
            <pc:docMk/>
            <pc:sldMk cId="1033870208" sldId="264"/>
            <ac:picMk id="5122" creationId="{674E3F7F-C057-4C46-A1FD-3AF3133C8CD5}"/>
          </ac:picMkLst>
        </pc:picChg>
        <pc:picChg chg="add del mod">
          <ac:chgData name="SLIOSBERG Benjamin" userId="c9f8421b-5dc0-4913-913e-cf3691ad71a3" providerId="ADAL" clId="{3DF5DC4C-7FD8-4B31-8583-B5D6D25D8F2F}" dt="2022-01-02T14:07:25.307" v="38"/>
          <ac:picMkLst>
            <pc:docMk/>
            <pc:sldMk cId="1033870208" sldId="264"/>
            <ac:picMk id="5124" creationId="{DFEB2D21-1B5B-4102-B555-2CB951372909}"/>
          </ac:picMkLst>
        </pc:picChg>
        <pc:picChg chg="add mod">
          <ac:chgData name="SLIOSBERG Benjamin" userId="c9f8421b-5dc0-4913-913e-cf3691ad71a3" providerId="ADAL" clId="{3DF5DC4C-7FD8-4B31-8583-B5D6D25D8F2F}" dt="2022-01-02T14:14:24.135" v="43" actId="1076"/>
          <ac:picMkLst>
            <pc:docMk/>
            <pc:sldMk cId="1033870208" sldId="264"/>
            <ac:picMk id="5126" creationId="{F36D1A7E-B40B-4DB9-8EBD-62C814580797}"/>
          </ac:picMkLst>
        </pc:picChg>
      </pc:sldChg>
    </pc:docChg>
  </pc:docChgLst>
  <pc:docChgLst>
    <pc:chgData name="WIRIATH Arthur" userId="S::arthur.wiriath@edu.devinci.fr::68d11f6b-bca5-4795-afd5-0a54768ac3d3" providerId="AD" clId="Web-{710CC17F-0FF7-467E-B989-DD9387EE3E9A}"/>
    <pc:docChg chg="modSld">
      <pc:chgData name="WIRIATH Arthur" userId="S::arthur.wiriath@edu.devinci.fr::68d11f6b-bca5-4795-afd5-0a54768ac3d3" providerId="AD" clId="Web-{710CC17F-0FF7-467E-B989-DD9387EE3E9A}" dt="2022-01-05T18:01:33.691" v="115" actId="1076"/>
      <pc:docMkLst>
        <pc:docMk/>
      </pc:docMkLst>
      <pc:sldChg chg="addSp delSp modSp">
        <pc:chgData name="WIRIATH Arthur" userId="S::arthur.wiriath@edu.devinci.fr::68d11f6b-bca5-4795-afd5-0a54768ac3d3" providerId="AD" clId="Web-{710CC17F-0FF7-467E-B989-DD9387EE3E9A}" dt="2022-01-05T18:01:33.691" v="115" actId="1076"/>
        <pc:sldMkLst>
          <pc:docMk/>
          <pc:sldMk cId="3869082354" sldId="269"/>
        </pc:sldMkLst>
        <pc:spChg chg="mod">
          <ac:chgData name="WIRIATH Arthur" userId="S::arthur.wiriath@edu.devinci.fr::68d11f6b-bca5-4795-afd5-0a54768ac3d3" providerId="AD" clId="Web-{710CC17F-0FF7-467E-B989-DD9387EE3E9A}" dt="2022-01-05T17:42:24.991" v="98" actId="1076"/>
          <ac:spMkLst>
            <pc:docMk/>
            <pc:sldMk cId="3869082354" sldId="269"/>
            <ac:spMk id="2" creationId="{4431EE05-1D5C-4D47-BD98-B0F703788442}"/>
          </ac:spMkLst>
        </pc:spChg>
        <pc:spChg chg="mod">
          <ac:chgData name="WIRIATH Arthur" userId="S::arthur.wiriath@edu.devinci.fr::68d11f6b-bca5-4795-afd5-0a54768ac3d3" providerId="AD" clId="Web-{710CC17F-0FF7-467E-B989-DD9387EE3E9A}" dt="2022-01-05T17:42:19.006" v="97" actId="14100"/>
          <ac:spMkLst>
            <pc:docMk/>
            <pc:sldMk cId="3869082354" sldId="269"/>
            <ac:spMk id="3" creationId="{7979F84D-71B7-4EE5-9929-2121B94A2A8C}"/>
          </ac:spMkLst>
        </pc:spChg>
        <pc:picChg chg="add del mod">
          <ac:chgData name="WIRIATH Arthur" userId="S::arthur.wiriath@edu.devinci.fr::68d11f6b-bca5-4795-afd5-0a54768ac3d3" providerId="AD" clId="Web-{710CC17F-0FF7-467E-B989-DD9387EE3E9A}" dt="2022-01-05T17:42:38.570" v="103"/>
          <ac:picMkLst>
            <pc:docMk/>
            <pc:sldMk cId="3869082354" sldId="269"/>
            <ac:picMk id="4" creationId="{CFED0987-8574-4A1D-BD06-47945165E0A4}"/>
          </ac:picMkLst>
        </pc:picChg>
        <pc:picChg chg="add mod">
          <ac:chgData name="WIRIATH Arthur" userId="S::arthur.wiriath@edu.devinci.fr::68d11f6b-bca5-4795-afd5-0a54768ac3d3" providerId="AD" clId="Web-{710CC17F-0FF7-467E-B989-DD9387EE3E9A}" dt="2022-01-05T18:01:26.659" v="113" actId="14100"/>
          <ac:picMkLst>
            <pc:docMk/>
            <pc:sldMk cId="3869082354" sldId="269"/>
            <ac:picMk id="5" creationId="{5C2F7C31-8ED5-4A9C-883B-97506832BAFA}"/>
          </ac:picMkLst>
        </pc:picChg>
        <pc:picChg chg="add mod">
          <ac:chgData name="WIRIATH Arthur" userId="S::arthur.wiriath@edu.devinci.fr::68d11f6b-bca5-4795-afd5-0a54768ac3d3" providerId="AD" clId="Web-{710CC17F-0FF7-467E-B989-DD9387EE3E9A}" dt="2022-01-05T18:01:33.691" v="115" actId="1076"/>
          <ac:picMkLst>
            <pc:docMk/>
            <pc:sldMk cId="3869082354" sldId="269"/>
            <ac:picMk id="6" creationId="{2515E424-947E-4AFC-A14E-3D03EF752BEC}"/>
          </ac:picMkLst>
        </pc:picChg>
      </pc:sldChg>
    </pc:docChg>
  </pc:docChgLst>
  <pc:docChgLst>
    <pc:chgData name="SLIOSBERG Benjamin" userId="S::benjamin.sliosberg@edu.devinci.fr::c9f8421b-5dc0-4913-913e-cf3691ad71a3" providerId="AD" clId="Web-{D9E63C7F-B79A-45F0-91FB-6BD459A5C7E5}"/>
    <pc:docChg chg="modSld modMainMaster">
      <pc:chgData name="SLIOSBERG Benjamin" userId="S::benjamin.sliosberg@edu.devinci.fr::c9f8421b-5dc0-4913-913e-cf3691ad71a3" providerId="AD" clId="Web-{D9E63C7F-B79A-45F0-91FB-6BD459A5C7E5}" dt="2022-01-02T15:59:53.431" v="27"/>
      <pc:docMkLst>
        <pc:docMk/>
      </pc:docMkLst>
      <pc:sldChg chg="addSp delSp modSp">
        <pc:chgData name="SLIOSBERG Benjamin" userId="S::benjamin.sliosberg@edu.devinci.fr::c9f8421b-5dc0-4913-913e-cf3691ad71a3" providerId="AD" clId="Web-{D9E63C7F-B79A-45F0-91FB-6BD459A5C7E5}" dt="2022-01-02T15:59:53.431" v="27"/>
        <pc:sldMkLst>
          <pc:docMk/>
          <pc:sldMk cId="2120635735" sldId="256"/>
        </pc:sldMkLst>
        <pc:spChg chg="mod">
          <ac:chgData name="SLIOSBERG Benjamin" userId="S::benjamin.sliosberg@edu.devinci.fr::c9f8421b-5dc0-4913-913e-cf3691ad71a3" providerId="AD" clId="Web-{D9E63C7F-B79A-45F0-91FB-6BD459A5C7E5}" dt="2022-01-02T15:54:50.658" v="2" actId="20577"/>
          <ac:spMkLst>
            <pc:docMk/>
            <pc:sldMk cId="2120635735" sldId="256"/>
            <ac:spMk id="3" creationId="{9CCC5DD0-008B-4931-BE41-16F14A82C145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8:46.710" v="4"/>
          <ac:spMkLst>
            <pc:docMk/>
            <pc:sldMk cId="2120635735" sldId="256"/>
            <ac:spMk id="4" creationId="{9C9E4CFB-5C43-458A-A5F8-C8D8E82A9DA9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9:00.023" v="9"/>
          <ac:spMkLst>
            <pc:docMk/>
            <pc:sldMk cId="2120635735" sldId="256"/>
            <ac:spMk id="5" creationId="{3E412FB1-3A55-4ED7-AC81-524189A93F41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8:49.679" v="7"/>
          <ac:spMkLst>
            <pc:docMk/>
            <pc:sldMk cId="2120635735" sldId="256"/>
            <ac:spMk id="6" creationId="{B0AB8330-7042-4DF1-9025-7DE4AC688FF6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9:01.883" v="11"/>
          <ac:spMkLst>
            <pc:docMk/>
            <pc:sldMk cId="2120635735" sldId="256"/>
            <ac:spMk id="7" creationId="{7182394F-51A3-42B4-9934-8B819724A660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9:21.446" v="16"/>
          <ac:spMkLst>
            <pc:docMk/>
            <pc:sldMk cId="2120635735" sldId="256"/>
            <ac:spMk id="8" creationId="{7B8E4B9A-69E2-4ADC-961B-6CBDFE5DB871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9:46.665" v="26"/>
          <ac:spMkLst>
            <pc:docMk/>
            <pc:sldMk cId="2120635735" sldId="256"/>
            <ac:spMk id="9" creationId="{B9F02DA5-D6D2-48FB-9FF5-A0E05BAD11C3}"/>
          </ac:spMkLst>
        </pc:spChg>
        <pc:spChg chg="add del mod">
          <ac:chgData name="SLIOSBERG Benjamin" userId="S::benjamin.sliosberg@edu.devinci.fr::c9f8421b-5dc0-4913-913e-cf3691ad71a3" providerId="AD" clId="Web-{D9E63C7F-B79A-45F0-91FB-6BD459A5C7E5}" dt="2022-01-02T15:59:33.836" v="25"/>
          <ac:spMkLst>
            <pc:docMk/>
            <pc:sldMk cId="2120635735" sldId="256"/>
            <ac:spMk id="10" creationId="{B008B90E-6DC0-44F3-AF33-94F44C9A2D4C}"/>
          </ac:spMkLst>
        </pc:spChg>
        <pc:spChg chg="add mod">
          <ac:chgData name="SLIOSBERG Benjamin" userId="S::benjamin.sliosberg@edu.devinci.fr::c9f8421b-5dc0-4913-913e-cf3691ad71a3" providerId="AD" clId="Web-{D9E63C7F-B79A-45F0-91FB-6BD459A5C7E5}" dt="2022-01-02T15:59:53.431" v="27"/>
          <ac:spMkLst>
            <pc:docMk/>
            <pc:sldMk cId="2120635735" sldId="256"/>
            <ac:spMk id="11" creationId="{48239D9A-91A9-4D58-B616-8F85892B26D2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2216772161" sldId="257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2216772161" sldId="257"/>
            <ac:spMk id="4" creationId="{2788694C-B124-4C50-B73B-380920E9BC42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768182406" sldId="258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768182406" sldId="258"/>
            <ac:spMk id="4" creationId="{E1D38F5E-7FAE-49EB-941E-E3D0F93C3884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2254489301" sldId="259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2254489301" sldId="259"/>
            <ac:spMk id="3" creationId="{5248ACD3-B484-4E7D-90A6-0EDF445ADD9C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274013608" sldId="260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274013608" sldId="260"/>
            <ac:spMk id="3" creationId="{23287133-C701-4AD5-BD2F-2B24E9AE5480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3453632611" sldId="261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3453632611" sldId="261"/>
            <ac:spMk id="3" creationId="{FAF1C196-63B5-43E0-9787-FC1492CD42E1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4131210651" sldId="262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4131210651" sldId="262"/>
            <ac:spMk id="4" creationId="{79B3DB92-0215-464D-B410-035B7ED47192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4041828618" sldId="263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4041828618" sldId="263"/>
            <ac:spMk id="4" creationId="{81CC7381-A2A8-4ED8-84C5-1F79EE14CBD8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1033870208" sldId="264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1033870208" sldId="264"/>
            <ac:spMk id="4" creationId="{543AA9DC-2D76-4939-A625-94BBC4F65441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2504953392" sldId="265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2504953392" sldId="265"/>
            <ac:spMk id="4" creationId="{FB4FB0CD-3C74-471C-B08C-DD7B5E7F3E6B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2440867039" sldId="266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2440867039" sldId="266"/>
            <ac:spMk id="4" creationId="{315AFEA5-9AF0-4499-A28E-FAD648A168E9}"/>
          </ac:spMkLst>
        </pc:spChg>
      </pc:sldChg>
      <pc:sldChg chg="addSp delSp modSp">
        <pc:chgData name="SLIOSBERG Benjamin" userId="S::benjamin.sliosberg@edu.devinci.fr::c9f8421b-5dc0-4913-913e-cf3691ad71a3" providerId="AD" clId="Web-{D9E63C7F-B79A-45F0-91FB-6BD459A5C7E5}" dt="2022-01-02T15:59:17.180" v="15"/>
        <pc:sldMkLst>
          <pc:docMk/>
          <pc:sldMk cId="1763871809" sldId="267"/>
        </pc:sldMkLst>
        <pc:spChg chg="add del mod">
          <ac:chgData name="SLIOSBERG Benjamin" userId="S::benjamin.sliosberg@edu.devinci.fr::c9f8421b-5dc0-4913-913e-cf3691ad71a3" providerId="AD" clId="Web-{D9E63C7F-B79A-45F0-91FB-6BD459A5C7E5}" dt="2022-01-02T15:59:17.180" v="15"/>
          <ac:spMkLst>
            <pc:docMk/>
            <pc:sldMk cId="1763871809" sldId="267"/>
            <ac:spMk id="3" creationId="{9175A031-8509-4B7B-9109-17E9F27A5A2A}"/>
          </ac:spMkLst>
        </pc:spChg>
      </pc:sldChg>
      <pc:sldMasterChg chg="mod modSldLayout">
        <pc:chgData name="SLIOSBERG Benjamin" userId="S::benjamin.sliosberg@edu.devinci.fr::c9f8421b-5dc0-4913-913e-cf3691ad71a3" providerId="AD" clId="Web-{D9E63C7F-B79A-45F0-91FB-6BD459A5C7E5}" dt="2022-01-02T15:59:17.180" v="15"/>
        <pc:sldMasterMkLst>
          <pc:docMk/>
          <pc:sldMasterMk cId="0" sldId="2147483648"/>
        </pc:sldMasterMkLst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SLIOSBERG Benjamin" userId="S::benjamin.sliosberg@edu.devinci.fr::c9f8421b-5dc0-4913-913e-cf3691ad71a3" providerId="AD" clId="Web-{D9E63C7F-B79A-45F0-91FB-6BD459A5C7E5}" dt="2022-01-02T15:59:17.180" v="15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LIOSBERG Benjamin" userId="S::benjamin.sliosberg@edu.devinci.fr::c9f8421b-5dc0-4913-913e-cf3691ad71a3" providerId="AD" clId="Web-{BAE2F040-8C4A-45FC-8FA5-48020EE61AD7}"/>
    <pc:docChg chg="modSld">
      <pc:chgData name="SLIOSBERG Benjamin" userId="S::benjamin.sliosberg@edu.devinci.fr::c9f8421b-5dc0-4913-913e-cf3691ad71a3" providerId="AD" clId="Web-{BAE2F040-8C4A-45FC-8FA5-48020EE61AD7}" dt="2022-01-05T17:43:35.386" v="11" actId="20577"/>
      <pc:docMkLst>
        <pc:docMk/>
      </pc:docMkLst>
      <pc:sldChg chg="modSp">
        <pc:chgData name="SLIOSBERG Benjamin" userId="S::benjamin.sliosberg@edu.devinci.fr::c9f8421b-5dc0-4913-913e-cf3691ad71a3" providerId="AD" clId="Web-{BAE2F040-8C4A-45FC-8FA5-48020EE61AD7}" dt="2022-01-05T17:43:35.386" v="11" actId="20577"/>
        <pc:sldMkLst>
          <pc:docMk/>
          <pc:sldMk cId="3869082354" sldId="269"/>
        </pc:sldMkLst>
        <pc:spChg chg="mod">
          <ac:chgData name="SLIOSBERG Benjamin" userId="S::benjamin.sliosberg@edu.devinci.fr::c9f8421b-5dc0-4913-913e-cf3691ad71a3" providerId="AD" clId="Web-{BAE2F040-8C4A-45FC-8FA5-48020EE61AD7}" dt="2022-01-05T17:43:35.386" v="11" actId="20577"/>
          <ac:spMkLst>
            <pc:docMk/>
            <pc:sldMk cId="3869082354" sldId="269"/>
            <ac:spMk id="3" creationId="{7979F84D-71B7-4EE5-9929-2121B94A2A8C}"/>
          </ac:spMkLst>
        </pc:spChg>
        <pc:picChg chg="mod">
          <ac:chgData name="SLIOSBERG Benjamin" userId="S::benjamin.sliosberg@edu.devinci.fr::c9f8421b-5dc0-4913-913e-cf3691ad71a3" providerId="AD" clId="Web-{BAE2F040-8C4A-45FC-8FA5-48020EE61AD7}" dt="2022-01-05T17:41:45.305" v="7" actId="1076"/>
          <ac:picMkLst>
            <pc:docMk/>
            <pc:sldMk cId="3869082354" sldId="269"/>
            <ac:picMk id="4" creationId="{CFED0987-8574-4A1D-BD06-47945165E0A4}"/>
          </ac:picMkLst>
        </pc:picChg>
      </pc:sldChg>
    </pc:docChg>
  </pc:docChgLst>
  <pc:docChgLst>
    <pc:chgData name="SLIOSBERG Benjamin" userId="S::benjamin.sliosberg@edu.devinci.fr::c9f8421b-5dc0-4913-913e-cf3691ad71a3" providerId="AD" clId="Web-{754E53E8-2791-4356-AAEA-AD7FF158F96F}"/>
    <pc:docChg chg="modSld">
      <pc:chgData name="SLIOSBERG Benjamin" userId="S::benjamin.sliosberg@edu.devinci.fr::c9f8421b-5dc0-4913-913e-cf3691ad71a3" providerId="AD" clId="Web-{754E53E8-2791-4356-AAEA-AD7FF158F96F}" dt="2022-01-05T17:56:37.781" v="2" actId="20577"/>
      <pc:docMkLst>
        <pc:docMk/>
      </pc:docMkLst>
      <pc:sldChg chg="modSp">
        <pc:chgData name="SLIOSBERG Benjamin" userId="S::benjamin.sliosberg@edu.devinci.fr::c9f8421b-5dc0-4913-913e-cf3691ad71a3" providerId="AD" clId="Web-{754E53E8-2791-4356-AAEA-AD7FF158F96F}" dt="2022-01-05T17:56:37.781" v="2" actId="20577"/>
        <pc:sldMkLst>
          <pc:docMk/>
          <pc:sldMk cId="2440867039" sldId="266"/>
        </pc:sldMkLst>
        <pc:spChg chg="mod">
          <ac:chgData name="SLIOSBERG Benjamin" userId="S::benjamin.sliosberg@edu.devinci.fr::c9f8421b-5dc0-4913-913e-cf3691ad71a3" providerId="AD" clId="Web-{754E53E8-2791-4356-AAEA-AD7FF158F96F}" dt="2022-01-05T17:56:37.781" v="2" actId="20577"/>
          <ac:spMkLst>
            <pc:docMk/>
            <pc:sldMk cId="2440867039" sldId="266"/>
            <ac:spMk id="3" creationId="{DFAA4F9A-8A5B-40B0-8AAA-AFC236EB0F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27.0.0.1:8000/knn/4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2E2B72-69E6-481C-8BDD-D2B3D872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100"/>
              <a:t>SPAM Mail classification Python project</a:t>
            </a:r>
            <a:endParaRPr lang="fr-FR" sz="41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CC5DD0-008B-4931-BE41-16F14A82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1600"/>
              <a:t>Arthur </a:t>
            </a:r>
            <a:r>
              <a:rPr lang="en-US" sz="1600" err="1"/>
              <a:t>Wiriath</a:t>
            </a:r>
            <a:endParaRPr lang="fr-FR" sz="1600" err="1"/>
          </a:p>
          <a:p>
            <a:r>
              <a:rPr lang="en-US" sz="1600"/>
              <a:t>Benjamin </a:t>
            </a:r>
            <a:r>
              <a:rPr lang="en-US" sz="1600" err="1"/>
              <a:t>Sliosberg</a:t>
            </a:r>
            <a:endParaRPr lang="fr-FR" sz="1600" err="1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esse - ESILV Ecole d&amp;#39;Ingénieurs">
            <a:extLst>
              <a:ext uri="{FF2B5EF4-FFF2-40B4-BE49-F238E27FC236}">
                <a16:creationId xmlns:a16="http://schemas.microsoft.com/office/drawing/2014/main" id="{4A74A916-D5CA-4140-8054-AED74A42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3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5511D-47E7-4D08-98DB-76FE5E80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Artificial</a:t>
            </a:r>
            <a:r>
              <a:rPr lang="fr-FR"/>
              <a:t> Neural Network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82E9A-C247-4CE8-B6A5-2B2EBB8D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err="1"/>
              <a:t>After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</a:t>
            </a:r>
            <a:r>
              <a:rPr lang="fr-FR" err="1"/>
              <a:t>sklearn</a:t>
            </a:r>
            <a:r>
              <a:rPr lang="fr-FR"/>
              <a:t>, and </a:t>
            </a:r>
            <a:r>
              <a:rPr lang="fr-FR" err="1"/>
              <a:t>observing</a:t>
            </a:r>
            <a:r>
              <a:rPr lang="fr-FR"/>
              <a:t> </a:t>
            </a:r>
            <a:r>
              <a:rPr lang="fr-FR" err="1"/>
              <a:t>various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pretty</a:t>
            </a:r>
            <a:r>
              <a:rPr lang="fr-FR"/>
              <a:t> good </a:t>
            </a:r>
            <a:r>
              <a:rPr lang="fr-FR" err="1"/>
              <a:t>accuracy</a:t>
            </a:r>
            <a:r>
              <a:rPr lang="fr-FR"/>
              <a:t>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tried</a:t>
            </a:r>
            <a:r>
              <a:rPr lang="fr-FR"/>
              <a:t> </a:t>
            </a:r>
            <a:r>
              <a:rPr lang="fr-FR" err="1"/>
              <a:t>implementing</a:t>
            </a:r>
            <a:r>
              <a:rPr lang="fr-FR"/>
              <a:t> an ANN </a:t>
            </a:r>
            <a:r>
              <a:rPr lang="fr-FR" err="1"/>
              <a:t>with</a:t>
            </a:r>
            <a:r>
              <a:rPr lang="fr-FR"/>
              <a:t> the </a:t>
            </a:r>
            <a:r>
              <a:rPr lang="fr-FR" err="1"/>
              <a:t>keras</a:t>
            </a:r>
            <a:r>
              <a:rPr lang="fr-FR"/>
              <a:t> </a:t>
            </a:r>
            <a:r>
              <a:rPr lang="fr-FR" err="1"/>
              <a:t>library</a:t>
            </a:r>
            <a:r>
              <a:rPr lang="fr-FR"/>
              <a:t>. </a:t>
            </a:r>
          </a:p>
          <a:p>
            <a:pPr marL="0" indent="0">
              <a:buNone/>
            </a:pP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tried</a:t>
            </a:r>
            <a:r>
              <a:rPr lang="fr-FR"/>
              <a:t> </a:t>
            </a:r>
            <a:r>
              <a:rPr lang="fr-FR" err="1"/>
              <a:t>implementing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various</a:t>
            </a:r>
            <a:r>
              <a:rPr lang="fr-FR"/>
              <a:t> </a:t>
            </a:r>
            <a:r>
              <a:rPr lang="fr-FR" err="1"/>
              <a:t>parameters</a:t>
            </a:r>
            <a:r>
              <a:rPr lang="fr-FR"/>
              <a:t> :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of </a:t>
            </a:r>
            <a:r>
              <a:rPr lang="fr-FR" err="1"/>
              <a:t>layers</a:t>
            </a:r>
            <a:r>
              <a:rPr lang="fr-FR"/>
              <a:t>, </a:t>
            </a:r>
            <a:r>
              <a:rPr lang="fr-FR" err="1"/>
              <a:t>number</a:t>
            </a:r>
            <a:r>
              <a:rPr lang="fr-FR"/>
              <a:t> of </a:t>
            </a:r>
            <a:r>
              <a:rPr lang="fr-FR" err="1"/>
              <a:t>nodes</a:t>
            </a:r>
            <a:r>
              <a:rPr lang="fr-FR"/>
              <a:t>, activation </a:t>
            </a:r>
            <a:r>
              <a:rPr lang="fr-FR" err="1"/>
              <a:t>functions</a:t>
            </a:r>
            <a:r>
              <a:rPr lang="fr-FR"/>
              <a:t>, </a:t>
            </a:r>
            <a:r>
              <a:rPr lang="fr-FR" err="1"/>
              <a:t>loss</a:t>
            </a:r>
            <a:r>
              <a:rPr lang="fr-FR"/>
              <a:t> </a:t>
            </a:r>
            <a:r>
              <a:rPr lang="fr-FR" err="1"/>
              <a:t>functions</a:t>
            </a:r>
            <a:r>
              <a:rPr lang="fr-FR"/>
              <a:t> and </a:t>
            </a:r>
            <a:r>
              <a:rPr lang="fr-FR" err="1"/>
              <a:t>metrics</a:t>
            </a:r>
            <a:r>
              <a:rPr lang="fr-FR"/>
              <a:t>.</a:t>
            </a:r>
          </a:p>
          <a:p>
            <a:pPr marL="0" indent="0">
              <a:buNone/>
            </a:pPr>
            <a:r>
              <a:rPr lang="fr-FR"/>
              <a:t>The final model </a:t>
            </a:r>
            <a:r>
              <a:rPr lang="fr-FR" err="1"/>
              <a:t>optained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one of the </a:t>
            </a:r>
            <a:r>
              <a:rPr lang="fr-FR" err="1"/>
              <a:t>strongest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an </a:t>
            </a:r>
            <a:r>
              <a:rPr lang="fr-FR" err="1"/>
              <a:t>accuracy</a:t>
            </a:r>
            <a:r>
              <a:rPr lang="fr-FR"/>
              <a:t> of 95.44%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2EF31B-84D5-4DFF-89CF-F93C6ABBFCEE}"/>
              </a:ext>
            </a:extLst>
          </p:cNvPr>
          <p:cNvSpPr/>
          <p:nvPr/>
        </p:nvSpPr>
        <p:spPr>
          <a:xfrm>
            <a:off x="9351953" y="5038396"/>
            <a:ext cx="532687" cy="266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D88C28-D87A-45F2-AF53-12DB273E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994" y="88613"/>
            <a:ext cx="3122345" cy="2039932"/>
          </a:xfrm>
          <a:prstGeom prst="rect">
            <a:avLst/>
          </a:prstGeom>
        </p:spPr>
      </p:pic>
      <p:pic>
        <p:nvPicPr>
          <p:cNvPr id="9" name="Image 10">
            <a:extLst>
              <a:ext uri="{FF2B5EF4-FFF2-40B4-BE49-F238E27FC236}">
                <a16:creationId xmlns:a16="http://schemas.microsoft.com/office/drawing/2014/main" id="{40EE5E6C-E789-4CFF-B198-C5C913B0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5728595"/>
            <a:ext cx="9274628" cy="367416"/>
          </a:xfrm>
          <a:prstGeom prst="rect">
            <a:avLst/>
          </a:prstGeom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F2CE1-7334-4CFD-B47A-6F5F4DC1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79" y="4116291"/>
            <a:ext cx="9288235" cy="156456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9101A4-5B87-4FEC-A437-C4144A5DFCFB}"/>
              </a:ext>
            </a:extLst>
          </p:cNvPr>
          <p:cNvSpPr/>
          <p:nvPr/>
        </p:nvSpPr>
        <p:spPr>
          <a:xfrm>
            <a:off x="10238013" y="5910942"/>
            <a:ext cx="503465" cy="136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31756-0CCC-4C02-9409-07B3C333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Experimental</a:t>
            </a:r>
            <a:r>
              <a:rPr lang="fr-FR"/>
              <a:t>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A4F9A-8A5B-40B0-8AAA-AFC236EB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Once all </a:t>
            </a:r>
            <a:r>
              <a:rPr lang="fr-FR" err="1"/>
              <a:t>these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fitted</a:t>
            </a:r>
            <a:r>
              <a:rPr lang="fr-FR"/>
              <a:t> to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dataset</a:t>
            </a:r>
            <a:r>
              <a:rPr lang="fr-FR"/>
              <a:t>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tried</a:t>
            </a:r>
            <a:r>
              <a:rPr lang="fr-FR"/>
              <a:t> </a:t>
            </a:r>
            <a:r>
              <a:rPr lang="fr-FR" err="1"/>
              <a:t>mixing</a:t>
            </a:r>
            <a:r>
              <a:rPr lang="fr-FR"/>
              <a:t> </a:t>
            </a:r>
            <a:r>
              <a:rPr lang="fr-FR" err="1"/>
              <a:t>two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to </a:t>
            </a:r>
            <a:r>
              <a:rPr lang="fr-FR" err="1"/>
              <a:t>try</a:t>
            </a:r>
            <a:r>
              <a:rPr lang="fr-FR"/>
              <a:t> to have </a:t>
            </a:r>
            <a:r>
              <a:rPr lang="fr-FR" err="1"/>
              <a:t>better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.</a:t>
            </a:r>
          </a:p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tried</a:t>
            </a:r>
            <a:r>
              <a:rPr lang="fr-FR"/>
              <a:t> </a:t>
            </a:r>
            <a:r>
              <a:rPr lang="fr-FR" err="1"/>
              <a:t>mixing</a:t>
            </a:r>
            <a:r>
              <a:rPr lang="fr-FR"/>
              <a:t> the ANN </a:t>
            </a:r>
            <a:r>
              <a:rPr lang="fr-FR" err="1"/>
              <a:t>with</a:t>
            </a:r>
            <a:r>
              <a:rPr lang="fr-FR"/>
              <a:t> the </a:t>
            </a:r>
            <a:r>
              <a:rPr lang="fr-FR" err="1"/>
              <a:t>other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, by </a:t>
            </a:r>
            <a:r>
              <a:rPr lang="fr-FR" err="1"/>
              <a:t>looking</a:t>
            </a:r>
            <a:r>
              <a:rPr lang="fr-FR"/>
              <a:t> at the ANN output. For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decision</a:t>
            </a:r>
            <a:r>
              <a:rPr lang="fr-FR"/>
              <a:t> of the ANN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evaluate</a:t>
            </a:r>
            <a:r>
              <a:rPr lang="fr-FR"/>
              <a:t> if the </a:t>
            </a:r>
            <a:r>
              <a:rPr lang="fr-FR" err="1"/>
              <a:t>decision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b="1" err="1"/>
              <a:t>clearly</a:t>
            </a:r>
            <a:r>
              <a:rPr lang="fr-FR" b="1"/>
              <a:t> </a:t>
            </a:r>
            <a:r>
              <a:rPr lang="fr-FR"/>
              <a:t>the good one. </a:t>
            </a:r>
          </a:p>
          <a:p>
            <a:pPr lvl="1"/>
            <a:r>
              <a:rPr lang="fr-FR" err="1"/>
              <a:t>Since</a:t>
            </a:r>
            <a:r>
              <a:rPr lang="fr-FR"/>
              <a:t> the 2 output </a:t>
            </a:r>
            <a:r>
              <a:rPr lang="fr-FR" err="1"/>
              <a:t>nodes</a:t>
            </a:r>
            <a:r>
              <a:rPr lang="fr-FR"/>
              <a:t> have a </a:t>
            </a:r>
            <a:r>
              <a:rPr lang="fr-FR" err="1"/>
              <a:t>softmax</a:t>
            </a:r>
            <a:r>
              <a:rPr lang="fr-FR"/>
              <a:t> activation </a:t>
            </a:r>
            <a:r>
              <a:rPr lang="fr-FR" err="1"/>
              <a:t>function</a:t>
            </a:r>
            <a:r>
              <a:rPr lang="fr-FR"/>
              <a:t> </a:t>
            </a:r>
            <a:r>
              <a:rPr lang="fr-FR" err="1"/>
              <a:t>there</a:t>
            </a:r>
            <a:r>
              <a:rPr lang="fr-FR"/>
              <a:t> value </a:t>
            </a:r>
            <a:r>
              <a:rPr lang="fr-FR" err="1"/>
              <a:t>fluctuates</a:t>
            </a:r>
            <a:r>
              <a:rPr lang="fr-FR"/>
              <a:t> </a:t>
            </a:r>
            <a:r>
              <a:rPr lang="fr-FR" err="1"/>
              <a:t>between</a:t>
            </a:r>
            <a:r>
              <a:rPr lang="fr-FR"/>
              <a:t> [0;1],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evaluate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answer</a:t>
            </a:r>
            <a:r>
              <a:rPr lang="fr-FR"/>
              <a:t> and if the </a:t>
            </a:r>
            <a:r>
              <a:rPr lang="fr-FR" err="1"/>
              <a:t>decisive</a:t>
            </a:r>
            <a:r>
              <a:rPr lang="fr-FR"/>
              <a:t> </a:t>
            </a:r>
            <a:r>
              <a:rPr lang="fr-FR" err="1"/>
              <a:t>node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less</a:t>
            </a:r>
            <a:r>
              <a:rPr lang="fr-FR"/>
              <a:t> than 95% of the </a:t>
            </a:r>
            <a:r>
              <a:rPr lang="fr-FR" err="1"/>
              <a:t>answer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apply</a:t>
            </a:r>
            <a:r>
              <a:rPr lang="fr-FR"/>
              <a:t> the model on </a:t>
            </a:r>
            <a:r>
              <a:rPr lang="fr-FR" err="1"/>
              <a:t>this</a:t>
            </a:r>
            <a:r>
              <a:rPr lang="fr-FR"/>
              <a:t> point.</a:t>
            </a:r>
          </a:p>
          <a:p>
            <a:pPr lvl="1"/>
            <a:r>
              <a:rPr lang="fr-FR"/>
              <a:t>This </a:t>
            </a:r>
            <a:r>
              <a:rPr lang="fr-FR" err="1"/>
              <a:t>method</a:t>
            </a:r>
            <a:r>
              <a:rPr lang="fr-FR"/>
              <a:t> has </a:t>
            </a:r>
            <a:r>
              <a:rPr lang="fr-FR" err="1"/>
              <a:t>shown</a:t>
            </a:r>
            <a:r>
              <a:rPr lang="fr-FR"/>
              <a:t> an </a:t>
            </a:r>
            <a:r>
              <a:rPr lang="fr-FR" err="1"/>
              <a:t>increase</a:t>
            </a:r>
            <a:r>
              <a:rPr lang="fr-FR"/>
              <a:t> in </a:t>
            </a:r>
            <a:r>
              <a:rPr lang="fr-FR" err="1"/>
              <a:t>accuracy</a:t>
            </a:r>
            <a:r>
              <a:rPr lang="fr-FR"/>
              <a:t> </a:t>
            </a:r>
            <a:r>
              <a:rPr lang="fr-FR" err="1"/>
              <a:t>compared</a:t>
            </a:r>
            <a:r>
              <a:rPr lang="fr-FR"/>
              <a:t> to ANN or </a:t>
            </a:r>
            <a:r>
              <a:rPr lang="fr-FR" err="1"/>
              <a:t>other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  <a:r>
              <a:rPr lang="fr-FR" err="1"/>
              <a:t>alone</a:t>
            </a:r>
            <a:r>
              <a:rPr lang="fr-FR"/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244086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D856CB-D1B9-42E1-A9E0-4032D2C2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Experimental Method </a:t>
            </a: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268EF7-413D-4AB3-B5DD-C8B39386AA6D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The threshold of 95% of decisiveness has been chosen to use with </a:t>
            </a:r>
            <a:r>
              <a:rPr lang="en-US" err="1"/>
              <a:t>RandomForest</a:t>
            </a:r>
            <a:r>
              <a:rPr lang="en-US"/>
              <a:t>. We obtain the absolute best result of accuracy with this method : 96.42% </a:t>
            </a:r>
          </a:p>
        </p:txBody>
      </p:sp>
      <p:grpSp>
        <p:nvGrpSpPr>
          <p:cNvPr id="65" name="Group 6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7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55A5B8-AC54-4BC3-83DB-2132A0711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670" b="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8A7B8-2D6E-453F-B3F9-89F49A9E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FR"/>
              <a:t>Django Interface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D53813-D3D1-48BD-9A1D-44F4E47F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830945"/>
            <a:ext cx="4613872" cy="1810944"/>
          </a:xfrm>
          <a:prstGeom prst="rect">
            <a:avLst/>
          </a:prstGeom>
        </p:spPr>
      </p:pic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25C28422-45A4-45F8-9212-2E0B653A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/>
              <a:t>We designed a small Django Interface </a:t>
            </a:r>
            <a:r>
              <a:rPr lang="en-US" err="1"/>
              <a:t>wich</a:t>
            </a:r>
            <a:r>
              <a:rPr lang="en-US"/>
              <a:t> allows a user to view our results and our thought process.</a:t>
            </a:r>
          </a:p>
          <a:p>
            <a:r>
              <a:rPr lang="en-US"/>
              <a:t>The user can navigate between pages by clicking on the desired method to explore.</a:t>
            </a:r>
          </a:p>
        </p:txBody>
      </p:sp>
    </p:spTree>
    <p:extLst>
      <p:ext uri="{BB962C8B-B14F-4D97-AF65-F5344CB8AC3E}">
        <p14:creationId xmlns:p14="http://schemas.microsoft.com/office/powerpoint/2010/main" val="10283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EE05-1D5C-4D47-BD98-B0F7037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6" y="1048750"/>
            <a:ext cx="9603275" cy="1049235"/>
          </a:xfrm>
        </p:spPr>
        <p:txBody>
          <a:bodyPr/>
          <a:lstStyle/>
          <a:p>
            <a:r>
              <a:rPr lang="fr-FR"/>
              <a:t>Django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9F84D-71B7-4EE5-9929-2121B94A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68583" cy="3450613"/>
          </a:xfrm>
        </p:spPr>
        <p:txBody>
          <a:bodyPr/>
          <a:lstStyle/>
          <a:p>
            <a:r>
              <a:rPr lang="fr-FR"/>
              <a:t>The user can input a </a:t>
            </a:r>
            <a:r>
              <a:rPr lang="fr-FR" err="1"/>
              <a:t>desired</a:t>
            </a:r>
            <a:r>
              <a:rPr lang="fr-FR"/>
              <a:t> </a:t>
            </a:r>
            <a:r>
              <a:rPr lang="fr-FR" err="1"/>
              <a:t>parameter</a:t>
            </a:r>
            <a:r>
              <a:rPr lang="fr-FR"/>
              <a:t> for the KNN and </a:t>
            </a:r>
            <a:r>
              <a:rPr lang="fr-FR" err="1"/>
              <a:t>RandomForest</a:t>
            </a:r>
            <a:r>
              <a:rPr lang="fr-FR"/>
              <a:t> </a:t>
            </a:r>
            <a:r>
              <a:rPr lang="fr-FR" err="1"/>
              <a:t>algorithms</a:t>
            </a:r>
            <a:r>
              <a:rPr lang="fr-FR"/>
              <a:t> by </a:t>
            </a:r>
            <a:r>
              <a:rPr lang="fr-FR" err="1"/>
              <a:t>entering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in the url </a:t>
            </a:r>
            <a:r>
              <a:rPr lang="fr-FR" err="1"/>
              <a:t>task</a:t>
            </a:r>
            <a:r>
              <a:rPr lang="fr-FR"/>
              <a:t> bar </a:t>
            </a:r>
            <a:r>
              <a:rPr lang="fr-FR" err="1"/>
              <a:t>when</a:t>
            </a:r>
            <a:r>
              <a:rPr lang="fr-FR"/>
              <a:t> </a:t>
            </a:r>
            <a:r>
              <a:rPr lang="fr-FR" err="1"/>
              <a:t>browsing</a:t>
            </a:r>
            <a:r>
              <a:rPr lang="fr-FR"/>
              <a:t> </a:t>
            </a:r>
            <a:r>
              <a:rPr lang="fr-FR" err="1"/>
              <a:t>through</a:t>
            </a:r>
            <a:r>
              <a:rPr lang="fr-FR"/>
              <a:t> </a:t>
            </a:r>
            <a:r>
              <a:rPr lang="fr-FR" err="1"/>
              <a:t>these</a:t>
            </a:r>
            <a:r>
              <a:rPr lang="fr-FR"/>
              <a:t> </a:t>
            </a:r>
            <a:r>
              <a:rPr lang="fr-FR" err="1"/>
              <a:t>two</a:t>
            </a:r>
            <a:r>
              <a:rPr lang="fr-FR"/>
              <a:t> pages.</a:t>
            </a:r>
          </a:p>
          <a:p>
            <a:r>
              <a:rPr lang="fr-FR"/>
              <a:t>The </a:t>
            </a:r>
            <a:r>
              <a:rPr lang="fr-FR" err="1"/>
              <a:t>accuracy</a:t>
            </a:r>
            <a:r>
              <a:rPr lang="fr-FR"/>
              <a:t> </a:t>
            </a:r>
            <a:r>
              <a:rPr lang="fr-FR" err="1"/>
              <a:t>result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then</a:t>
            </a:r>
            <a:r>
              <a:rPr lang="fr-FR"/>
              <a:t> </a:t>
            </a:r>
            <a:r>
              <a:rPr lang="fr-FR" err="1"/>
              <a:t>showed</a:t>
            </a:r>
            <a:r>
              <a:rPr lang="fr-FR"/>
              <a:t> to the user.  </a:t>
            </a:r>
          </a:p>
          <a:p>
            <a:r>
              <a:rPr lang="fr-FR"/>
              <a:t>Url example : </a:t>
            </a:r>
            <a:r>
              <a:rPr lang="fr-FR">
                <a:ea typeface="+mn-lt"/>
                <a:cs typeface="+mn-lt"/>
                <a:hlinkClick r:id="rId2"/>
              </a:rPr>
              <a:t>http://127.0.0.1:8000/knn/45/</a:t>
            </a:r>
            <a:r>
              <a:rPr lang="fr-FR">
                <a:ea typeface="+mn-lt"/>
                <a:cs typeface="+mn-lt"/>
              </a:rPr>
              <a:t> (</a:t>
            </a:r>
            <a:r>
              <a:rPr lang="fr-FR" err="1">
                <a:ea typeface="+mn-lt"/>
                <a:cs typeface="+mn-lt"/>
              </a:rPr>
              <a:t>will</a:t>
            </a:r>
            <a:r>
              <a:rPr lang="fr-FR">
                <a:ea typeface="+mn-lt"/>
                <a:cs typeface="+mn-lt"/>
              </a:rPr>
              <a:t> show the </a:t>
            </a:r>
            <a:r>
              <a:rPr lang="fr-FR" err="1">
                <a:ea typeface="+mn-lt"/>
                <a:cs typeface="+mn-lt"/>
              </a:rPr>
              <a:t>accuracy</a:t>
            </a:r>
            <a:r>
              <a:rPr lang="fr-FR">
                <a:ea typeface="+mn-lt"/>
                <a:cs typeface="+mn-lt"/>
              </a:rPr>
              <a:t> of the </a:t>
            </a:r>
            <a:r>
              <a:rPr lang="fr-FR" err="1">
                <a:ea typeface="+mn-lt"/>
                <a:cs typeface="+mn-lt"/>
              </a:rPr>
              <a:t>knn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algortithm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>
                <a:ea typeface="+mn-lt"/>
                <a:cs typeface="+mn-lt"/>
              </a:rPr>
              <a:t> a </a:t>
            </a:r>
            <a:r>
              <a:rPr lang="fr-FR" err="1">
                <a:ea typeface="+mn-lt"/>
                <a:cs typeface="+mn-lt"/>
              </a:rPr>
              <a:t>neighbour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parameter</a:t>
            </a:r>
            <a:r>
              <a:rPr lang="fr-FR">
                <a:ea typeface="+mn-lt"/>
                <a:cs typeface="+mn-lt"/>
              </a:rPr>
              <a:t> of 45)</a:t>
            </a:r>
          </a:p>
          <a:p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2F7C31-8ED5-4A9C-883B-97506832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23" y="2551972"/>
            <a:ext cx="4843584" cy="1197209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15E424-947E-4AFC-A14E-3D03EF75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23" y="3866157"/>
            <a:ext cx="4843584" cy="7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71A05-F6F3-45E9-A8E0-F56C4D51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Scope of the </a:t>
            </a:r>
            <a:r>
              <a:rPr lang="fr-FR" err="1"/>
              <a:t>problem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94C14-454F-4520-9BF6-09A0CB2C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access</a:t>
            </a:r>
            <a:r>
              <a:rPr lang="fr-FR"/>
              <a:t> to a </a:t>
            </a:r>
            <a:r>
              <a:rPr lang="fr-FR" err="1"/>
              <a:t>dataset</a:t>
            </a:r>
            <a:r>
              <a:rPr lang="fr-FR"/>
              <a:t> </a:t>
            </a:r>
            <a:r>
              <a:rPr lang="fr-FR" err="1"/>
              <a:t>representing</a:t>
            </a:r>
            <a:r>
              <a:rPr lang="fr-FR"/>
              <a:t> 4602 emails, </a:t>
            </a:r>
            <a:r>
              <a:rPr lang="fr-FR" err="1"/>
              <a:t>each</a:t>
            </a:r>
            <a:r>
              <a:rPr lang="fr-FR"/>
              <a:t> of </a:t>
            </a:r>
            <a:r>
              <a:rPr lang="fr-FR" err="1"/>
              <a:t>them</a:t>
            </a:r>
            <a:r>
              <a:rPr lang="fr-FR"/>
              <a:t> have been </a:t>
            </a:r>
            <a:r>
              <a:rPr lang="fr-FR" err="1"/>
              <a:t>resumed</a:t>
            </a:r>
            <a:r>
              <a:rPr lang="fr-FR"/>
              <a:t> in 58 </a:t>
            </a:r>
            <a:r>
              <a:rPr lang="fr-FR" err="1"/>
              <a:t>features</a:t>
            </a:r>
            <a:r>
              <a:rPr lang="fr-FR"/>
              <a:t>.</a:t>
            </a:r>
          </a:p>
          <a:p>
            <a:r>
              <a:rPr lang="fr-FR"/>
              <a:t>The first 57 </a:t>
            </a:r>
            <a:r>
              <a:rPr lang="fr-FR" err="1"/>
              <a:t>features</a:t>
            </a:r>
            <a:r>
              <a:rPr lang="fr-FR"/>
              <a:t> are the </a:t>
            </a:r>
            <a:r>
              <a:rPr lang="fr-FR" err="1"/>
              <a:t>frequency</a:t>
            </a:r>
            <a:r>
              <a:rPr lang="fr-FR"/>
              <a:t> of apparition of certain </a:t>
            </a:r>
            <a:r>
              <a:rPr lang="fr-FR" err="1"/>
              <a:t>words</a:t>
            </a:r>
            <a:r>
              <a:rPr lang="fr-FR"/>
              <a:t> or </a:t>
            </a:r>
            <a:r>
              <a:rPr lang="fr-FR" err="1"/>
              <a:t>characters</a:t>
            </a:r>
            <a:r>
              <a:rPr lang="fr-FR"/>
              <a:t> in the mail, the 58th </a:t>
            </a:r>
            <a:r>
              <a:rPr lang="fr-FR" err="1"/>
              <a:t>being</a:t>
            </a:r>
            <a:r>
              <a:rPr lang="fr-FR"/>
              <a:t> the classification of </a:t>
            </a:r>
            <a:r>
              <a:rPr lang="fr-FR" err="1"/>
              <a:t>this</a:t>
            </a:r>
            <a:r>
              <a:rPr lang="fr-FR"/>
              <a:t> mail as spam or not.</a:t>
            </a:r>
          </a:p>
          <a:p>
            <a:r>
              <a:rPr lang="fr-FR" err="1"/>
              <a:t>We</a:t>
            </a:r>
            <a:r>
              <a:rPr lang="fr-FR"/>
              <a:t> are </a:t>
            </a:r>
            <a:r>
              <a:rPr lang="fr-FR" err="1"/>
              <a:t>tasked</a:t>
            </a:r>
            <a:r>
              <a:rPr lang="fr-FR"/>
              <a:t> to </a:t>
            </a:r>
            <a:r>
              <a:rPr lang="fr-FR" err="1"/>
              <a:t>find</a:t>
            </a:r>
            <a:r>
              <a:rPr lang="fr-FR"/>
              <a:t> an </a:t>
            </a:r>
            <a:r>
              <a:rPr lang="fr-FR" err="1"/>
              <a:t>appropriate</a:t>
            </a:r>
            <a:r>
              <a:rPr lang="fr-FR"/>
              <a:t> machine </a:t>
            </a:r>
            <a:r>
              <a:rPr lang="fr-FR" err="1"/>
              <a:t>learning</a:t>
            </a:r>
            <a:r>
              <a:rPr lang="fr-FR"/>
              <a:t> model to </a:t>
            </a:r>
            <a:r>
              <a:rPr lang="fr-FR" err="1"/>
              <a:t>classify</a:t>
            </a:r>
            <a:r>
              <a:rPr lang="fr-FR"/>
              <a:t> and </a:t>
            </a:r>
            <a:r>
              <a:rPr lang="fr-FR" err="1"/>
              <a:t>predict</a:t>
            </a:r>
            <a:r>
              <a:rPr lang="fr-FR"/>
              <a:t> if a new </a:t>
            </a:r>
            <a:r>
              <a:rPr lang="fr-FR" err="1"/>
              <a:t>given</a:t>
            </a:r>
            <a:r>
              <a:rPr lang="fr-FR"/>
              <a:t> email </a:t>
            </a:r>
            <a:r>
              <a:rPr lang="fr-FR" err="1"/>
              <a:t>is</a:t>
            </a:r>
            <a:r>
              <a:rPr lang="fr-FR"/>
              <a:t> a spam or not.</a:t>
            </a:r>
          </a:p>
        </p:txBody>
      </p:sp>
    </p:spTree>
    <p:extLst>
      <p:ext uri="{BB962C8B-B14F-4D97-AF65-F5344CB8AC3E}">
        <p14:creationId xmlns:p14="http://schemas.microsoft.com/office/powerpoint/2010/main" val="221677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2A092C8-5EBF-45DD-92D2-32E2E29E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fr-FR"/>
              <a:t>Visualisation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4A9B5E-E9E0-436A-97EC-45A7EC9E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861113"/>
            <a:ext cx="4074836" cy="17318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137CC2-9098-486D-972E-EC6B2129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29" y="3137516"/>
            <a:ext cx="3030855" cy="249287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1627F-87BC-44D2-817A-28D19FAB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fr-FR"/>
              <a:t>First </a:t>
            </a:r>
            <a:r>
              <a:rPr lang="fr-FR" err="1"/>
              <a:t>step</a:t>
            </a:r>
            <a:r>
              <a:rPr lang="fr-FR"/>
              <a:t> for </a:t>
            </a:r>
            <a:r>
              <a:rPr lang="fr-FR" err="1"/>
              <a:t>understanding</a:t>
            </a:r>
            <a:r>
              <a:rPr lang="fr-FR"/>
              <a:t> the data </a:t>
            </a:r>
            <a:r>
              <a:rPr lang="fr-FR" err="1"/>
              <a:t>is</a:t>
            </a:r>
            <a:r>
              <a:rPr lang="fr-FR"/>
              <a:t> visualisation,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used</a:t>
            </a:r>
            <a:r>
              <a:rPr lang="fr-FR"/>
              <a:t> </a:t>
            </a:r>
            <a:r>
              <a:rPr lang="fr-FR" err="1"/>
              <a:t>two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to start. PCA and the </a:t>
            </a:r>
            <a:r>
              <a:rPr lang="fr-FR" err="1"/>
              <a:t>correlation</a:t>
            </a:r>
            <a:r>
              <a:rPr lang="fr-FR"/>
              <a:t> matrix of the </a:t>
            </a:r>
            <a:r>
              <a:rPr lang="fr-FR" err="1"/>
              <a:t>features</a:t>
            </a:r>
            <a:r>
              <a:rPr lang="fr-FR"/>
              <a:t>. </a:t>
            </a:r>
          </a:p>
          <a:p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8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84252-D52A-42A0-90DE-3C43E2E9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FR"/>
              <a:t>Principal components Analysis visualisation</a:t>
            </a:r>
          </a:p>
        </p:txBody>
      </p:sp>
      <p:sp>
        <p:nvSpPr>
          <p:cNvPr id="119" name="Content Placeholder 16">
            <a:extLst>
              <a:ext uri="{FF2B5EF4-FFF2-40B4-BE49-F238E27FC236}">
                <a16:creationId xmlns:a16="http://schemas.microsoft.com/office/drawing/2014/main" id="{D0B7AA86-39A1-4574-958B-79EBF7F2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/>
              <a:t>We visually observe that with a 2D and 3D PCA, the spam/not spam datapoints are very distinguishable from one another.</a:t>
            </a:r>
            <a:endParaRPr lang="fr-FR"/>
          </a:p>
          <a:p>
            <a:r>
              <a:rPr lang="en-US"/>
              <a:t>Apart from the 3 first visual components, all the other features seem to have the same weight in the classification of a mail.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2269B6A-C66A-410E-A49B-6CF6C05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73" y="2123676"/>
            <a:ext cx="2863577" cy="172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999DAB-7DD0-4865-9E11-6F267E4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720" y="1921188"/>
            <a:ext cx="1720299" cy="16836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367153-FA8B-41B2-BFBA-8D63CC39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51" y="4118902"/>
            <a:ext cx="2848999" cy="1210824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05B5BC-E106-439E-8923-FB155AEF9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607" y="3672321"/>
            <a:ext cx="3117448" cy="23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8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736261-B2AF-4BB3-AF89-6E9C8A7D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fr-FR" err="1"/>
              <a:t>Correlation</a:t>
            </a:r>
            <a:r>
              <a:rPr lang="fr-FR"/>
              <a:t> Matrix visualisation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2122CF9-513D-4F0F-8780-C4681511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/>
              <a:t>The analysis of the data using correlation matrix shows us that the data columns have probably already been sorted to show strong areas of correlation.</a:t>
            </a:r>
          </a:p>
          <a:p>
            <a:r>
              <a:rPr lang="en-US"/>
              <a:t>We observe that the frequency of apparition of the word “George” (name of author of the dataset) and frequency of the word “data” doesn’t influence other features as we’d expect.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F1DCD-508D-4148-B857-0DF9D7A5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75" y="481109"/>
            <a:ext cx="3029673" cy="2491906"/>
          </a:xfrm>
          <a:prstGeom prst="rect">
            <a:avLst/>
          </a:prstGeom>
        </p:spPr>
      </p:pic>
      <p:pic>
        <p:nvPicPr>
          <p:cNvPr id="3074" name="Picture 2" descr="1.00 &#10;freq_make &#10;fi-eq_all - &#10;freq_our - &#10;freq_remove - &#10;075 &#10;req_order - &#10;freq_receive - &#10;freq_people - &#10;0.50 &#10;freq_addresses - &#10;freq_business - &#10;freq_you - &#10;freq_your — &#10;&quot; -0.25 &#10;req_ooo - &#10;freq_hp - &#10;freq_george - &#10;freq lab - &#10;freq_teînet - &#10;freq_data - &#10;freq_85 - &#10;— —0.25 &#10;treq_1999 - &#10;fi-eq_pm - &#10;freq_cs - &#10;freq_original - &#10;—0.50 &#10;fre re — &#10;freq_ta le - &#10;_O_75 &#10;freq_S - &#10;cap average - &#10;cap_tot — &#10;-1.00 ">
            <a:extLst>
              <a:ext uri="{FF2B5EF4-FFF2-40B4-BE49-F238E27FC236}">
                <a16:creationId xmlns:a16="http://schemas.microsoft.com/office/drawing/2014/main" id="{AC001333-D6CB-4F3B-B681-A5F7BC5D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8422" y="3138486"/>
            <a:ext cx="3105179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E5111-55F4-439F-A17F-D761EBEC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classification and </a:t>
            </a:r>
            <a:r>
              <a:rPr lang="fr-FR" err="1"/>
              <a:t>Prediction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</a:t>
            </a:r>
            <a:r>
              <a:rPr lang="fr-FR" err="1"/>
              <a:t>sklearn</a:t>
            </a:r>
            <a:r>
              <a:rPr lang="fr-FR"/>
              <a:t>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B7499D3-FB97-4F84-B732-45C4EB2C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4637" y="2280687"/>
            <a:ext cx="4420217" cy="2695951"/>
          </a:xfr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7ADD35B-A25A-4605-B17F-393267C616D3}"/>
              </a:ext>
            </a:extLst>
          </p:cNvPr>
          <p:cNvSpPr/>
          <p:nvPr/>
        </p:nvSpPr>
        <p:spPr>
          <a:xfrm>
            <a:off x="7147905" y="2937816"/>
            <a:ext cx="2361235" cy="1169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3BE731-39D8-4366-A38F-21A4619F3F81}"/>
              </a:ext>
            </a:extLst>
          </p:cNvPr>
          <p:cNvSpPr txBox="1"/>
          <p:nvPr/>
        </p:nvSpPr>
        <p:spPr>
          <a:xfrm flipH="1">
            <a:off x="1385421" y="2796363"/>
            <a:ext cx="4069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Using</a:t>
            </a:r>
            <a:r>
              <a:rPr lang="fr-FR"/>
              <a:t> the </a:t>
            </a:r>
            <a:r>
              <a:rPr lang="fr-FR" err="1"/>
              <a:t>sklearn</a:t>
            </a:r>
            <a:r>
              <a:rPr lang="fr-FR"/>
              <a:t> </a:t>
            </a:r>
            <a:r>
              <a:rPr lang="fr-FR" err="1"/>
              <a:t>cheatsheet</a:t>
            </a:r>
            <a:r>
              <a:rPr lang="fr-FR"/>
              <a:t>, </a:t>
            </a:r>
            <a:r>
              <a:rPr lang="fr-FR" err="1"/>
              <a:t>we</a:t>
            </a:r>
            <a:r>
              <a:rPr lang="fr-FR"/>
              <a:t> know </a:t>
            </a:r>
            <a:r>
              <a:rPr lang="fr-FR" err="1"/>
              <a:t>theoreticaly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 model to use.</a:t>
            </a:r>
          </a:p>
          <a:p>
            <a:endParaRPr lang="fr-FR"/>
          </a:p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decided</a:t>
            </a:r>
            <a:r>
              <a:rPr lang="fr-FR"/>
              <a:t> to </a:t>
            </a:r>
            <a:r>
              <a:rPr lang="fr-FR" err="1"/>
              <a:t>implement</a:t>
            </a:r>
            <a:r>
              <a:rPr lang="fr-FR"/>
              <a:t> in </a:t>
            </a:r>
            <a:r>
              <a:rPr lang="fr-FR" err="1"/>
              <a:t>order</a:t>
            </a:r>
            <a:r>
              <a:rPr lang="fr-FR"/>
              <a:t> :</a:t>
            </a:r>
          </a:p>
          <a:p>
            <a:r>
              <a:rPr lang="fr-FR"/>
              <a:t>a KNN, SVC, </a:t>
            </a:r>
            <a:r>
              <a:rPr lang="fr-FR" err="1"/>
              <a:t>Random</a:t>
            </a:r>
            <a:r>
              <a:rPr lang="fr-FR"/>
              <a:t> Forest Classifier and a Neural Network model. To compare </a:t>
            </a:r>
            <a:r>
              <a:rPr lang="fr-FR" err="1"/>
              <a:t>precision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 of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method</a:t>
            </a:r>
            <a:r>
              <a:rPr lang="fr-FR"/>
              <a:t>. 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35CE577-2D51-4A34-8E5C-A66EC91A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fr-FR"/>
              <a:t>K-</a:t>
            </a:r>
            <a:r>
              <a:rPr lang="fr-FR" err="1"/>
              <a:t>Nearest</a:t>
            </a:r>
            <a:r>
              <a:rPr lang="fr-FR"/>
              <a:t> </a:t>
            </a:r>
            <a:r>
              <a:rPr lang="fr-FR" err="1"/>
              <a:t>neighbors</a:t>
            </a:r>
            <a:br>
              <a:rPr lang="fr-FR"/>
            </a:b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DB8D8-0C45-4F7E-B91F-DAC3BD31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tested</a:t>
            </a:r>
            <a:r>
              <a:rPr lang="fr-FR"/>
              <a:t> the </a:t>
            </a:r>
            <a:r>
              <a:rPr lang="fr-FR" err="1"/>
              <a:t>Knn</a:t>
            </a:r>
            <a:r>
              <a:rPr lang="fr-FR"/>
              <a:t> </a:t>
            </a:r>
            <a:r>
              <a:rPr lang="fr-FR" err="1"/>
              <a:t>algorithm</a:t>
            </a:r>
            <a:r>
              <a:rPr lang="fr-FR"/>
              <a:t> on </a:t>
            </a:r>
            <a:r>
              <a:rPr lang="fr-FR" err="1"/>
              <a:t>our</a:t>
            </a:r>
            <a:r>
              <a:rPr lang="fr-FR"/>
              <a:t> model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hyperparameters</a:t>
            </a:r>
            <a:r>
              <a:rPr lang="fr-FR"/>
              <a:t> values to </a:t>
            </a:r>
            <a:r>
              <a:rPr lang="fr-FR" err="1"/>
              <a:t>find</a:t>
            </a:r>
            <a:r>
              <a:rPr lang="fr-FR"/>
              <a:t> the best k. </a:t>
            </a:r>
          </a:p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observed</a:t>
            </a:r>
            <a:r>
              <a:rPr lang="fr-FR"/>
              <a:t> a </a:t>
            </a:r>
            <a:r>
              <a:rPr lang="fr-FR" err="1"/>
              <a:t>clear</a:t>
            </a:r>
            <a:r>
              <a:rPr lang="fr-FR"/>
              <a:t> trend in the </a:t>
            </a:r>
            <a:r>
              <a:rPr lang="fr-FR" err="1"/>
              <a:t>efficiency</a:t>
            </a:r>
            <a:r>
              <a:rPr lang="fr-FR"/>
              <a:t> of the model </a:t>
            </a:r>
            <a:r>
              <a:rPr lang="fr-FR" err="1"/>
              <a:t>depending</a:t>
            </a:r>
            <a:r>
              <a:rPr lang="fr-FR"/>
              <a:t> on the k </a:t>
            </a:r>
            <a:r>
              <a:rPr lang="fr-FR" err="1"/>
              <a:t>used</a:t>
            </a:r>
            <a:r>
              <a:rPr lang="fr-FR"/>
              <a:t>.</a:t>
            </a:r>
          </a:p>
          <a:p>
            <a:r>
              <a:rPr lang="fr-FR"/>
              <a:t>Our </a:t>
            </a:r>
            <a:r>
              <a:rPr lang="fr-FR" err="1"/>
              <a:t>strongest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 are </a:t>
            </a:r>
            <a:r>
              <a:rPr lang="fr-FR" err="1"/>
              <a:t>with</a:t>
            </a:r>
            <a:r>
              <a:rPr lang="fr-FR"/>
              <a:t> k = 1 and k = 3 </a:t>
            </a:r>
            <a:r>
              <a:rPr lang="fr-FR" err="1"/>
              <a:t>with</a:t>
            </a:r>
            <a:r>
              <a:rPr lang="fr-FR"/>
              <a:t> an </a:t>
            </a:r>
            <a:r>
              <a:rPr lang="fr-FR" err="1"/>
              <a:t>accuracy</a:t>
            </a:r>
            <a:r>
              <a:rPr lang="fr-FR"/>
              <a:t> of 91%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9CF95D-8D14-442A-BC98-F6AE73096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" t="3042"/>
          <a:stretch/>
        </p:blipFill>
        <p:spPr>
          <a:xfrm>
            <a:off x="7620764" y="481109"/>
            <a:ext cx="3780495" cy="24919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6D5E41-CFBC-4AB7-9418-2896321D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50" y="3138486"/>
            <a:ext cx="3820924" cy="2491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E0796022-0C58-41DE-9258-6144246AD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423" y="5149978"/>
            <a:ext cx="347711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8C364-BC16-4BB8-9F03-67A36339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0" i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fr-FR"/>
              <a:t>support </a:t>
            </a:r>
            <a:r>
              <a:rPr lang="fr-FR" err="1"/>
              <a:t>vector</a:t>
            </a:r>
            <a:r>
              <a:rPr lang="fr-FR"/>
              <a:t> machines - Classification</a:t>
            </a:r>
            <a:br>
              <a:rPr lang="fr-FR" b="0" i="0">
                <a:solidFill>
                  <a:srgbClr val="212529"/>
                </a:solidFill>
                <a:effectLst/>
                <a:latin typeface="-apple-system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4EA4B-F005-4ECD-9C51-9F86FC2E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82728" cy="3450613"/>
          </a:xfrm>
        </p:spPr>
        <p:txBody>
          <a:bodyPr/>
          <a:lstStyle/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decided</a:t>
            </a:r>
            <a:r>
              <a:rPr lang="fr-FR"/>
              <a:t> to use an SVC </a:t>
            </a:r>
            <a:r>
              <a:rPr lang="fr-FR" err="1"/>
              <a:t>with</a:t>
            </a:r>
            <a:r>
              <a:rPr lang="fr-FR"/>
              <a:t> and </a:t>
            </a:r>
            <a:r>
              <a:rPr lang="fr-FR" err="1"/>
              <a:t>without</a:t>
            </a:r>
            <a:r>
              <a:rPr lang="fr-FR"/>
              <a:t> </a:t>
            </a:r>
            <a:r>
              <a:rPr lang="fr-FR" err="1"/>
              <a:t>changing</a:t>
            </a:r>
            <a:r>
              <a:rPr lang="fr-FR"/>
              <a:t> </a:t>
            </a:r>
            <a:r>
              <a:rPr lang="fr-FR" err="1"/>
              <a:t>hyperparameters</a:t>
            </a:r>
            <a:r>
              <a:rPr lang="fr-FR"/>
              <a:t> and the </a:t>
            </a:r>
            <a:r>
              <a:rPr lang="fr-FR" err="1"/>
              <a:t>optained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 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suprising</a:t>
            </a:r>
            <a:r>
              <a:rPr lang="fr-FR"/>
              <a:t>.</a:t>
            </a:r>
          </a:p>
          <a:p>
            <a:r>
              <a:rPr lang="fr-FR" err="1"/>
              <a:t>With</a:t>
            </a:r>
            <a:r>
              <a:rPr lang="fr-FR"/>
              <a:t> a basic SVC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optained</a:t>
            </a:r>
            <a:r>
              <a:rPr lang="fr-FR"/>
              <a:t> 94.84% of </a:t>
            </a:r>
            <a:r>
              <a:rPr lang="fr-FR" err="1"/>
              <a:t>accuracy</a:t>
            </a:r>
            <a:r>
              <a:rPr lang="fr-FR"/>
              <a:t> on the training</a:t>
            </a:r>
          </a:p>
          <a:p>
            <a:r>
              <a:rPr lang="fr-FR" err="1"/>
              <a:t>Using</a:t>
            </a:r>
            <a:r>
              <a:rPr lang="fr-FR"/>
              <a:t> a </a:t>
            </a:r>
            <a:r>
              <a:rPr lang="fr-FR" b="1" err="1"/>
              <a:t>grid</a:t>
            </a:r>
            <a:r>
              <a:rPr lang="fr-FR" b="1"/>
              <a:t> </a:t>
            </a:r>
            <a:r>
              <a:rPr lang="fr-FR" b="1" err="1"/>
              <a:t>search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multiple </a:t>
            </a:r>
            <a:r>
              <a:rPr lang="fr-FR" err="1"/>
              <a:t>hyperparameters</a:t>
            </a:r>
            <a:r>
              <a:rPr lang="fr-FR"/>
              <a:t> </a:t>
            </a:r>
            <a:r>
              <a:rPr lang="fr-FR" err="1"/>
              <a:t>our</a:t>
            </a:r>
            <a:r>
              <a:rPr lang="fr-FR"/>
              <a:t> best model gave us a 94.68% </a:t>
            </a:r>
            <a:r>
              <a:rPr lang="fr-FR" err="1"/>
              <a:t>accuracy</a:t>
            </a:r>
            <a:r>
              <a:rPr lang="fr-FR"/>
              <a:t> rate. </a:t>
            </a:r>
            <a:r>
              <a:rPr lang="fr-FR" err="1"/>
              <a:t>Which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an </a:t>
            </a:r>
            <a:r>
              <a:rPr lang="fr-FR" err="1"/>
              <a:t>unexpected</a:t>
            </a:r>
            <a:r>
              <a:rPr lang="fr-FR"/>
              <a:t> </a:t>
            </a:r>
            <a:r>
              <a:rPr lang="fr-FR" err="1"/>
              <a:t>result</a:t>
            </a:r>
            <a:r>
              <a:rPr lang="fr-FR"/>
              <a:t>. Default </a:t>
            </a:r>
            <a:r>
              <a:rPr lang="fr-FR" err="1"/>
              <a:t>parameters</a:t>
            </a:r>
            <a:r>
              <a:rPr lang="fr-FR"/>
              <a:t> are </a:t>
            </a:r>
            <a:r>
              <a:rPr lang="fr-FR" err="1"/>
              <a:t>better</a:t>
            </a:r>
            <a:r>
              <a:rPr lang="fr-FR"/>
              <a:t> </a:t>
            </a:r>
            <a:r>
              <a:rPr lang="fr-FR" err="1"/>
              <a:t>than</a:t>
            </a:r>
            <a:r>
              <a:rPr lang="fr-FR"/>
              <a:t> </a:t>
            </a:r>
            <a:r>
              <a:rPr lang="fr-FR" err="1"/>
              <a:t>heristics</a:t>
            </a:r>
            <a:r>
              <a:rPr lang="fr-FR"/>
              <a:t> 						      in </a:t>
            </a:r>
            <a:r>
              <a:rPr lang="fr-FR" err="1"/>
              <a:t>this</a:t>
            </a:r>
            <a:r>
              <a:rPr lang="fr-FR"/>
              <a:t> case.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92D9A5-925E-4068-A1A0-D69C788C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944" y="2390972"/>
            <a:ext cx="2162477" cy="743054"/>
          </a:xfrm>
          <a:prstGeom prst="rect">
            <a:avLst/>
          </a:prstGeom>
        </p:spPr>
      </p:pic>
      <p:pic>
        <p:nvPicPr>
          <p:cNvPr id="4104" name="Picture 8" descr="[1/4 for i in range(4,13)] &#10;Entrée [19]: &#10;[i/20 for i in range(15)] &#10;gam = &#10;deg = &#10;Entrée [20] : &#10;{'C' &#10;parameters = &#10;kernel= ' poly') &#10;gamma ' &#10;' degree' &#10;' kernel ' &#10;gam, &#10;deg, &#10;'poly'] } &#10;grid = GridSearchCV(svm.SVC(),parameters,n_jobs=-1) &#10;grid. fit(x_train, y _ train) &#10;print (grid . best_score_, grid . best _ estimator_) &#10;e. 9297101449275361 degree-I, gamma=e.65, ">
            <a:extLst>
              <a:ext uri="{FF2B5EF4-FFF2-40B4-BE49-F238E27FC236}">
                <a16:creationId xmlns:a16="http://schemas.microsoft.com/office/drawing/2014/main" id="{C22040E9-8984-410B-B51C-8BA37934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4131018"/>
            <a:ext cx="5957103" cy="162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634130B-DB48-4D1E-B057-787772CCC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16" y="5783661"/>
            <a:ext cx="4877481" cy="342948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CFC049-E4A7-465D-9965-855839D015E5}"/>
              </a:ext>
            </a:extLst>
          </p:cNvPr>
          <p:cNvSpPr/>
          <p:nvPr/>
        </p:nvSpPr>
        <p:spPr>
          <a:xfrm>
            <a:off x="4430130" y="5856790"/>
            <a:ext cx="662731" cy="196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D1BF29-EC5D-4FAA-BBFB-14247BA1B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944" y="3143418"/>
            <a:ext cx="3373051" cy="3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9196DB5-0B06-4A5F-BEE0-5618E4DD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fr-FR" err="1"/>
              <a:t>Random</a:t>
            </a:r>
            <a:r>
              <a:rPr lang="fr-FR"/>
              <a:t> Forest Classifier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576E2-917F-46B2-9821-F39C288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fr-FR"/>
              <a:t>Our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choice</a:t>
            </a:r>
            <a:r>
              <a:rPr lang="fr-FR"/>
              <a:t> </a:t>
            </a:r>
            <a:r>
              <a:rPr lang="fr-FR" err="1"/>
              <a:t>was</a:t>
            </a:r>
            <a:r>
              <a:rPr lang="fr-FR"/>
              <a:t> to use a </a:t>
            </a:r>
            <a:r>
              <a:rPr lang="fr-FR" err="1"/>
              <a:t>random</a:t>
            </a:r>
            <a:r>
              <a:rPr lang="fr-FR"/>
              <a:t> </a:t>
            </a:r>
            <a:r>
              <a:rPr lang="fr-FR" err="1"/>
              <a:t>forest</a:t>
            </a:r>
            <a:r>
              <a:rPr lang="fr-FR"/>
              <a:t> classifier,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varied</a:t>
            </a:r>
            <a:r>
              <a:rPr lang="fr-FR"/>
              <a:t> the </a:t>
            </a:r>
            <a:r>
              <a:rPr lang="fr-FR" err="1"/>
              <a:t>n_estimators</a:t>
            </a:r>
            <a:r>
              <a:rPr lang="fr-FR"/>
              <a:t> </a:t>
            </a:r>
            <a:r>
              <a:rPr lang="fr-FR" err="1"/>
              <a:t>hyperparameter</a:t>
            </a:r>
            <a:r>
              <a:rPr lang="fr-FR"/>
              <a:t> and </a:t>
            </a:r>
            <a:r>
              <a:rPr lang="fr-FR" err="1"/>
              <a:t>obtained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graph of </a:t>
            </a:r>
            <a:r>
              <a:rPr lang="fr-FR" err="1"/>
              <a:t>accuracy</a:t>
            </a:r>
            <a:r>
              <a:rPr lang="fr-FR"/>
              <a:t>.  </a:t>
            </a:r>
          </a:p>
          <a:p>
            <a:r>
              <a:rPr lang="fr-FR" err="1"/>
              <a:t>We</a:t>
            </a:r>
            <a:r>
              <a:rPr lang="fr-FR"/>
              <a:t> observe a plateau of 96% </a:t>
            </a:r>
            <a:r>
              <a:rPr lang="fr-FR" err="1"/>
              <a:t>after</a:t>
            </a:r>
            <a:r>
              <a:rPr lang="fr-FR"/>
              <a:t> 20 </a:t>
            </a:r>
            <a:r>
              <a:rPr lang="fr-FR" err="1"/>
              <a:t>estimators</a:t>
            </a:r>
            <a:endParaRPr lang="fr-FR"/>
          </a:p>
          <a:p>
            <a:r>
              <a:rPr lang="fr-FR" err="1"/>
              <a:t>Excelente</a:t>
            </a:r>
            <a:r>
              <a:rPr lang="fr-FR"/>
              <a:t> </a:t>
            </a:r>
            <a:r>
              <a:rPr lang="fr-FR" err="1"/>
              <a:t>accuracy</a:t>
            </a:r>
            <a:r>
              <a:rPr lang="fr-FR"/>
              <a:t> for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method</a:t>
            </a:r>
            <a:r>
              <a:rPr lang="fr-FR"/>
              <a:t>.</a:t>
            </a:r>
          </a:p>
        </p:txBody>
      </p:sp>
      <p:pic>
        <p:nvPicPr>
          <p:cNvPr id="5126" name="Picture 6" descr="O &#10;plt. 588) , accuracyb] &#10;[&lt;matplotlib. lines. Line2D at ax7fe26ea6d3SB&gt;] &#10;0.96 &#10;0.95 &#10;0.94 &#10;0.93 &#10;0.92 &#10;0.91 &#10;0.90 ">
            <a:extLst>
              <a:ext uri="{FF2B5EF4-FFF2-40B4-BE49-F238E27FC236}">
                <a16:creationId xmlns:a16="http://schemas.microsoft.com/office/drawing/2014/main" id="{F36D1A7E-B40B-4DB9-8EBD-62C814580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20455" r="3949"/>
          <a:stretch/>
        </p:blipFill>
        <p:spPr bwMode="auto">
          <a:xfrm>
            <a:off x="7619933" y="481109"/>
            <a:ext cx="3782157" cy="24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7D69F6-E356-46AA-968E-B827BA6B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44" y="3138486"/>
            <a:ext cx="3845536" cy="24919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356EB8E-CCC9-453B-B1D0-ECBA718A7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869" y="4923875"/>
            <a:ext cx="342947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7020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50967BFFB8742B878DA1E6C7DB3C3" ma:contentTypeVersion="2" ma:contentTypeDescription="Crée un document." ma:contentTypeScope="" ma:versionID="b76c87d69a546a89dde8371cb5d80a32">
  <xsd:schema xmlns:xsd="http://www.w3.org/2001/XMLSchema" xmlns:xs="http://www.w3.org/2001/XMLSchema" xmlns:p="http://schemas.microsoft.com/office/2006/metadata/properties" xmlns:ns2="c361464e-5a0f-48b3-beef-34a578b6de13" targetNamespace="http://schemas.microsoft.com/office/2006/metadata/properties" ma:root="true" ma:fieldsID="9c9323334f03f198e86f5c2cc4929cea" ns2:_="">
    <xsd:import namespace="c361464e-5a0f-48b3-beef-34a578b6de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1464e-5a0f-48b3-beef-34a578b6de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AFE2F3-069A-4E4F-A99D-E4884C6D4D57}">
  <ds:schemaRefs>
    <ds:schemaRef ds:uri="c361464e-5a0f-48b3-beef-34a578b6de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6A4EA6-985B-435D-BF4D-0BC6AC09D3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AF273D-C278-407F-B8EE-6514FE04BA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Galerie</vt:lpstr>
      <vt:lpstr>SPAM Mail classification Python project</vt:lpstr>
      <vt:lpstr>Scope of the problem</vt:lpstr>
      <vt:lpstr>Visualisation</vt:lpstr>
      <vt:lpstr>Principal components Analysis visualisation</vt:lpstr>
      <vt:lpstr>Correlation Matrix visualisation</vt:lpstr>
      <vt:lpstr>Data classification and Prediction using sklearn </vt:lpstr>
      <vt:lpstr>K-Nearest neighbors </vt:lpstr>
      <vt:lpstr> support vector machines - Classification </vt:lpstr>
      <vt:lpstr>Random Forest Classifier</vt:lpstr>
      <vt:lpstr>Artificial Neural Network   </vt:lpstr>
      <vt:lpstr>Experimental Method</vt:lpstr>
      <vt:lpstr>Experimental Method </vt:lpstr>
      <vt:lpstr>Django Interface</vt:lpstr>
      <vt:lpstr>Django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Mail classification project</dc:title>
  <dc:creator>benjamin sliosberg</dc:creator>
  <cp:revision>1</cp:revision>
  <dcterms:created xsi:type="dcterms:W3CDTF">2022-01-02T12:45:01Z</dcterms:created>
  <dcterms:modified xsi:type="dcterms:W3CDTF">2022-01-05T18:01:39Z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0x0101002D350967BFFB8742B878DA1E6C7DB3C3</vt:lpwstr>
  </property>
</Properties>
</file>