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4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0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2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2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5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741D-A76A-47AC-BD51-62128733E8B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CAF2-F721-4B2D-A394-C302173B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2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/>
        </p:nvSpPr>
        <p:spPr>
          <a:xfrm>
            <a:off x="4603095" y="2071381"/>
            <a:ext cx="268432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spc="-15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FinalProject</a:t>
            </a:r>
            <a:r>
              <a:rPr lang="en-US" altLang="ko-KR" sz="28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 5</a:t>
            </a:r>
            <a:r>
              <a:rPr lang="ko-KR" altLang="en-US" sz="28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조</a:t>
            </a:r>
            <a:endParaRPr lang="en-US" altLang="ko-KR" sz="28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sz="3400" b="1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Job On Earth</a:t>
            </a:r>
            <a:endParaRPr lang="en-US" altLang="ko-KR" sz="3400" b="1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 rot="21424840">
            <a:off x="7132" y="1352275"/>
            <a:ext cx="12169352" cy="24482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-64876" y="1366963"/>
            <a:ext cx="12169352" cy="24482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57126">
            <a:off x="87524" y="1366963"/>
            <a:ext cx="12169352" cy="24482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27" y="4675414"/>
            <a:ext cx="2503841" cy="116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4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4867076" y="2857000"/>
            <a:ext cx="21563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400" b="1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감사합니다</a:t>
            </a:r>
            <a:endParaRPr lang="en-US" altLang="ko-KR" sz="3400" b="1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 rot="21424840">
            <a:off x="7132" y="1970467"/>
            <a:ext cx="12169352" cy="24482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-64876" y="1985155"/>
            <a:ext cx="12169352" cy="24482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57126">
            <a:off x="87524" y="1985155"/>
            <a:ext cx="12169352" cy="24482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876589" y="2446030"/>
            <a:ext cx="440444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54683" y="2593778"/>
            <a:ext cx="1415003" cy="295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조선일보명조" pitchFamily="18" charset="-127"/>
              </a:rPr>
              <a:t>Job On Earth</a:t>
            </a: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조선일보명조" pitchFamily="18" charset="-127"/>
              </a:rPr>
              <a:t>조원 역할</a:t>
            </a:r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97386" y="1737763"/>
            <a:ext cx="817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조선일보명조" pitchFamily="18" charset="-127"/>
              </a:rPr>
              <a:t>목   차</a:t>
            </a:r>
            <a:endParaRPr lang="en-US" altLang="ko-KR" sz="2000" b="1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조선일보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45" y="1599396"/>
            <a:ext cx="2533921" cy="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45432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97580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#01</a:t>
            </a:r>
            <a:endParaRPr lang="ko-KR" altLang="en-US" sz="48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18043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우리는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지금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...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99606" y="1171120"/>
            <a:ext cx="68400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68" y="1393603"/>
            <a:ext cx="3967863" cy="2310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37" y="1548348"/>
            <a:ext cx="3690637" cy="2319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그룹 4"/>
          <p:cNvGrpSpPr/>
          <p:nvPr/>
        </p:nvGrpSpPr>
        <p:grpSpPr>
          <a:xfrm>
            <a:off x="0" y="6469411"/>
            <a:ext cx="12222383" cy="461665"/>
            <a:chOff x="0" y="6571041"/>
            <a:chExt cx="9166785" cy="207953"/>
          </a:xfrm>
        </p:grpSpPr>
        <p:sp>
          <p:nvSpPr>
            <p:cNvPr id="11" name="직사각형 10"/>
            <p:cNvSpPr/>
            <p:nvPr/>
          </p:nvSpPr>
          <p:spPr>
            <a:xfrm>
              <a:off x="0" y="6573089"/>
              <a:ext cx="9144000" cy="1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8112" y="6571041"/>
              <a:ext cx="1298673" cy="20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JobInEarth</a:t>
              </a:r>
              <a:endPara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29577" y="5616981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계속해서 증가하는 </a:t>
            </a:r>
            <a:r>
              <a:rPr lang="ko-KR" altLang="en-US" sz="3200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청년실업률</a:t>
            </a:r>
            <a:endParaRPr lang="en-US" altLang="ko-KR" sz="3200" b="1" i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4276619" y="3748273"/>
            <a:ext cx="3979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2015.02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청년 실업률 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11.1%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2014.10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대비 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3%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증가</a:t>
            </a:r>
            <a:endParaRPr lang="en-US" altLang="ko-KR" sz="1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체감 청년 실업률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22.9% ~ 37.5%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6289" y="1414519"/>
            <a:ext cx="12763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Job In Earth</a:t>
            </a: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조원 역할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25930" y="1171120"/>
            <a:ext cx="0" cy="4532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38" y="8289"/>
            <a:ext cx="2249583" cy="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45432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97580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#01</a:t>
            </a:r>
            <a:endParaRPr lang="ko-KR" altLang="en-US" sz="48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18043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새로운 취업정보 사이트 필요성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99606" y="1171120"/>
            <a:ext cx="68400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4"/>
          <p:cNvGrpSpPr/>
          <p:nvPr/>
        </p:nvGrpSpPr>
        <p:grpSpPr>
          <a:xfrm>
            <a:off x="0" y="6469411"/>
            <a:ext cx="12222383" cy="461665"/>
            <a:chOff x="0" y="6571041"/>
            <a:chExt cx="9166785" cy="207953"/>
          </a:xfrm>
        </p:grpSpPr>
        <p:sp>
          <p:nvSpPr>
            <p:cNvPr id="11" name="직사각형 10"/>
            <p:cNvSpPr/>
            <p:nvPr/>
          </p:nvSpPr>
          <p:spPr>
            <a:xfrm>
              <a:off x="0" y="6573089"/>
              <a:ext cx="9144000" cy="1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8112" y="6571041"/>
              <a:ext cx="1298673" cy="20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JobInEarth</a:t>
              </a:r>
              <a:endPara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45" y="2535347"/>
            <a:ext cx="2090337" cy="147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14" y="2833852"/>
            <a:ext cx="2796122" cy="757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65" y="3534959"/>
            <a:ext cx="1116093" cy="111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206289" y="1414519"/>
            <a:ext cx="12763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Job In Earth</a:t>
            </a: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조원 역할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25930" y="1171120"/>
            <a:ext cx="0" cy="4532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5614" y="3823567"/>
            <a:ext cx="4913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하지만</a:t>
            </a:r>
            <a:r>
              <a:rPr lang="en-US" altLang="ko-KR" sz="2400" b="1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pPr algn="r"/>
            <a:r>
              <a:rPr lang="ko-KR" altLang="en-US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기존 취업정보 사이트에서는 기본적인 채용공고만 제공</a:t>
            </a:r>
            <a:endParaRPr lang="en-US" altLang="ko-KR" i="1" spc="-150" dirty="0">
              <a:gradFill>
                <a:gsLst>
                  <a:gs pos="10000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  <a:p>
            <a:pPr algn="r"/>
            <a:endParaRPr lang="en-US" altLang="ko-KR" b="1" i="1" spc="-150" dirty="0">
              <a:gradFill>
                <a:gsLst>
                  <a:gs pos="10000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6132" y="2579225"/>
            <a:ext cx="42382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회사 분위기가 어떤지 알고 싶어요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“CEO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는 어떤 분인지 알고 싶어요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제가 원하는 업무를 맡게 되는지 알고 싶어요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제 능력이 발휘될 수 있는 회사인지 알고 싶어요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실질적인 연봉이 얼마인지 알고 싶어요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endParaRPr lang="ko-KR" altLang="en-US" sz="1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088226" y="4673571"/>
            <a:ext cx="1090905" cy="740623"/>
          </a:xfrm>
          <a:prstGeom prst="downArrow">
            <a:avLst>
              <a:gd name="adj1" fmla="val 61494"/>
              <a:gd name="adj2" fmla="val 37389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840480" y="5605963"/>
            <a:ext cx="5577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i="1" dirty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신개념</a:t>
            </a:r>
            <a:r>
              <a:rPr lang="ko-KR" altLang="en-US" sz="2500" b="1" i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 취업 정보 사이트의 필요성 증가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38" y="8289"/>
            <a:ext cx="2249583" cy="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358507" y="4042435"/>
            <a:ext cx="2307045" cy="255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00166" y="45432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Job In Earth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란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97580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#02</a:t>
            </a:r>
            <a:endParaRPr lang="ko-KR" altLang="en-US" sz="48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1804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신개념 취업정보 사이트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99606" y="1171120"/>
            <a:ext cx="68400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4"/>
          <p:cNvGrpSpPr/>
          <p:nvPr/>
        </p:nvGrpSpPr>
        <p:grpSpPr>
          <a:xfrm>
            <a:off x="0" y="6469411"/>
            <a:ext cx="12222383" cy="461665"/>
            <a:chOff x="0" y="6571041"/>
            <a:chExt cx="9166785" cy="207953"/>
          </a:xfrm>
        </p:grpSpPr>
        <p:sp>
          <p:nvSpPr>
            <p:cNvPr id="11" name="직사각형 10"/>
            <p:cNvSpPr/>
            <p:nvPr/>
          </p:nvSpPr>
          <p:spPr>
            <a:xfrm>
              <a:off x="0" y="6573089"/>
              <a:ext cx="9144000" cy="1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8112" y="6571041"/>
              <a:ext cx="1298673" cy="20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JobInEarth</a:t>
              </a:r>
              <a:endPara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6289" y="1414519"/>
            <a:ext cx="12763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Job In Earth</a:t>
            </a: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조원 역할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25930" y="1171120"/>
            <a:ext cx="0" cy="4532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13040" y="3482128"/>
            <a:ext cx="27751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아직도 사회 곳곳에 존재하고 있는</a:t>
            </a:r>
            <a:endParaRPr lang="en-US" altLang="ko-KR" sz="1600" spc="-15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en-US" altLang="ko-KR" sz="1600" spc="-15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en-US" altLang="ko-KR" sz="2000" b="1" i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“</a:t>
            </a:r>
            <a:r>
              <a:rPr lang="ko-KR" altLang="en-US" sz="2000" b="1" i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빽</a:t>
            </a:r>
            <a:r>
              <a:rPr lang="en-US" altLang="ko-KR" sz="2000" b="1" i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”, “</a:t>
            </a:r>
            <a:r>
              <a:rPr lang="ko-KR" altLang="en-US" sz="2000" b="1" i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낙하산 인사</a:t>
            </a:r>
            <a:r>
              <a:rPr lang="en-US" altLang="ko-KR" sz="2000" b="1" i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1576" y="5023085"/>
            <a:ext cx="28553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우리도</a:t>
            </a:r>
            <a:r>
              <a:rPr lang="en-US" altLang="ko-KR" sz="2400" b="1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400" b="1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빽</a:t>
            </a:r>
            <a:r>
              <a:rPr lang="ko-KR" altLang="en-US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 써서 취업해보자</a:t>
            </a:r>
            <a:r>
              <a:rPr lang="en-US" altLang="ko-KR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!!!</a:t>
            </a:r>
          </a:p>
          <a:p>
            <a:pPr algn="r"/>
            <a:endParaRPr lang="en-US" altLang="ko-KR" b="1" i="1" spc="-150" dirty="0">
              <a:gradFill>
                <a:gsLst>
                  <a:gs pos="10000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61" y="1411730"/>
            <a:ext cx="2296161" cy="2653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직사각형 24"/>
          <p:cNvSpPr/>
          <p:nvPr/>
        </p:nvSpPr>
        <p:spPr>
          <a:xfrm>
            <a:off x="4647929" y="1353482"/>
            <a:ext cx="7557025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4053" y="1307603"/>
            <a:ext cx="72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가스공사 사장에 </a:t>
            </a:r>
            <a:r>
              <a:rPr lang="en-US" altLang="ko-KR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70</a:t>
            </a:r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세 </a:t>
            </a:r>
            <a:r>
              <a:rPr lang="en-US" altLang="ko-KR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‘</a:t>
            </a:r>
            <a:r>
              <a:rPr lang="ko-KR" altLang="en-US" sz="2000" dirty="0" err="1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친박</a:t>
            </a:r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 낙하산’</a:t>
            </a:r>
          </a:p>
          <a:p>
            <a:pPr algn="r"/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		2015.6.19 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경향신문</a:t>
            </a:r>
            <a:endParaRPr lang="en-US" altLang="ko-KR" sz="1200" dirty="0">
              <a:ln>
                <a:solidFill>
                  <a:schemeClr val="tx1">
                    <a:alpha val="25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낙하산 기관장 공공기관 방만 경영 많았다</a:t>
            </a:r>
          </a:p>
          <a:p>
            <a:pPr algn="r"/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"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공공기관 경영실적 평가 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D·E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등급 기관 절반 이상이 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'</a:t>
            </a:r>
            <a:r>
              <a:rPr lang="ko-KR" altLang="en-US" sz="120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정피아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', '</a:t>
            </a:r>
            <a:r>
              <a:rPr lang="ko-KR" altLang="en-US" sz="120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관피아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' 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논란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“ - 2015.6.18 PD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저널</a:t>
            </a:r>
            <a:endParaRPr lang="en-US" altLang="ko-KR" sz="1200" dirty="0">
              <a:ln>
                <a:solidFill>
                  <a:schemeClr val="tx1">
                    <a:alpha val="25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r>
              <a:rPr lang="ko-KR" altLang="en-US" sz="2000" dirty="0" err="1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박근혜式</a:t>
            </a:r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 공기업 낙하산 인사 계속되고 있다</a:t>
            </a:r>
            <a:r>
              <a:rPr lang="en-US" altLang="ko-KR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구호만 요란한 공공기관 개혁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…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낙하산 안착 여전 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– 2015.5.19 </a:t>
            </a:r>
            <a:r>
              <a:rPr lang="ko-KR" altLang="en-US" sz="120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메디컬투데이</a:t>
            </a:r>
            <a:endParaRPr lang="en-US" altLang="ko-KR" sz="1200" dirty="0">
              <a:ln>
                <a:solidFill>
                  <a:schemeClr val="tx1">
                    <a:alpha val="25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박 대통령 ‘</a:t>
            </a:r>
            <a:r>
              <a:rPr lang="ko-KR" altLang="en-US" sz="2000" dirty="0" err="1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관피아</a:t>
            </a:r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 봉쇄’ 약속 </a:t>
            </a:r>
            <a:r>
              <a:rPr lang="en-US" altLang="ko-KR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년</a:t>
            </a:r>
            <a:r>
              <a:rPr lang="en-US" altLang="ko-KR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...</a:t>
            </a:r>
            <a:r>
              <a:rPr lang="ko-KR" altLang="en-US" sz="2000" dirty="0">
                <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latin typeface="-윤고딕330" pitchFamily="18" charset="-127"/>
                <a:ea typeface="-윤고딕330" pitchFamily="18" charset="-127"/>
              </a:rPr>
              <a:t>권력형 낙하산 ‘여전’</a:t>
            </a:r>
            <a:endParaRPr lang="en-US" altLang="ko-KR" sz="2000" dirty="0">
              <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  <a:latin typeface="-윤고딕330" pitchFamily="18" charset="-127"/>
              <a:ea typeface="-윤고딕330" pitchFamily="18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은행권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인사 ‘내부발탁’ 집중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...</a:t>
            </a:r>
            <a:r>
              <a:rPr lang="ko-KR" altLang="en-US" sz="120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정피아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 논란은 여전 </a:t>
            </a:r>
            <a:r>
              <a:rPr lang="en-US" altLang="ko-KR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– 2012.5.19 </a:t>
            </a:r>
            <a:r>
              <a:rPr lang="ko-KR" altLang="en-US" sz="120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매일일보</a:t>
            </a:r>
            <a:r>
              <a:rPr lang="ko-KR" altLang="en-US" sz="120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2500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38" y="8289"/>
            <a:ext cx="2249583" cy="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45432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Job In Earth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란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97580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#02</a:t>
            </a:r>
            <a:endParaRPr lang="ko-KR" altLang="en-US" sz="48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1804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신개념 취업정보 사이트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99606" y="1171120"/>
            <a:ext cx="68400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4"/>
          <p:cNvGrpSpPr/>
          <p:nvPr/>
        </p:nvGrpSpPr>
        <p:grpSpPr>
          <a:xfrm>
            <a:off x="0" y="6469411"/>
            <a:ext cx="12222383" cy="461665"/>
            <a:chOff x="0" y="6571041"/>
            <a:chExt cx="9166785" cy="207953"/>
          </a:xfrm>
        </p:grpSpPr>
        <p:sp>
          <p:nvSpPr>
            <p:cNvPr id="11" name="직사각형 10"/>
            <p:cNvSpPr/>
            <p:nvPr/>
          </p:nvSpPr>
          <p:spPr>
            <a:xfrm>
              <a:off x="0" y="6573089"/>
              <a:ext cx="9144000" cy="1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8112" y="6571041"/>
              <a:ext cx="1298673" cy="20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JobInEarth</a:t>
              </a:r>
              <a:endPara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6289" y="1414519"/>
            <a:ext cx="12763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Job In Earth</a:t>
            </a: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조원 역할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25930" y="1171120"/>
            <a:ext cx="0" cy="4532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99961" y="3070121"/>
            <a:ext cx="538127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75289" y="3564651"/>
            <a:ext cx="589156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70434" y="4548948"/>
            <a:ext cx="519023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2328" y="4054418"/>
            <a:ext cx="515095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33332" y="2838293"/>
            <a:ext cx="54516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  WHO? 	</a:t>
            </a: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대한민국의 모든 취업예정자에게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6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 WHAT? 	</a:t>
            </a: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취업에 관련한 모든 자료를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6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 WHY?	</a:t>
            </a: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본인이 하고 싶은 일에 대한 일자리를 찾기 위해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6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 HOW?	</a:t>
            </a: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본인도 찾아보고 주변 지인의 도움도 받을 수 있도록 도와주자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0333" y="5701049"/>
            <a:ext cx="3951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인맥과 모든 취업정보를 한 자리에 모아주는</a:t>
            </a:r>
            <a:endParaRPr lang="en-US" altLang="ko-KR" i="1" spc="-150" dirty="0">
              <a:gradFill>
                <a:gsLst>
                  <a:gs pos="10000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en-US" altLang="ko-KR" i="1" spc="-150" dirty="0">
                <a:gradFill>
                  <a:gsLst>
                    <a:gs pos="100000">
                      <a:schemeClr val="tx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Job In Earth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96362" y="2230914"/>
            <a:ext cx="5328592" cy="2802465"/>
          </a:xfrm>
          <a:prstGeom prst="roundRect">
            <a:avLst>
              <a:gd name="adj" fmla="val 732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21156" y="2380116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[Job In Earth</a:t>
            </a:r>
            <a:r>
              <a:rPr lang="ko-KR" altLang="en-US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란</a:t>
            </a:r>
            <a:r>
              <a:rPr lang="en-US" altLang="ko-KR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30" pitchFamily="18" charset="-127"/>
                <a:ea typeface="-윤고딕330" pitchFamily="18" charset="-127"/>
              </a:rPr>
              <a:t>?]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112386" y="2882014"/>
            <a:ext cx="4899005" cy="2158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아래쪽 화살표 29"/>
          <p:cNvSpPr/>
          <p:nvPr/>
        </p:nvSpPr>
        <p:spPr>
          <a:xfrm>
            <a:off x="6088226" y="4867881"/>
            <a:ext cx="1090905" cy="740623"/>
          </a:xfrm>
          <a:prstGeom prst="downArrow">
            <a:avLst>
              <a:gd name="adj1" fmla="val 61494"/>
              <a:gd name="adj2" fmla="val 37389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38" y="8289"/>
            <a:ext cx="2249583" cy="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2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45432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조원 역할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97580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#03</a:t>
            </a:r>
            <a:endParaRPr lang="ko-KR" altLang="en-US" sz="48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18043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누가 무엇을 했을까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?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99606" y="1171120"/>
            <a:ext cx="68400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4"/>
          <p:cNvGrpSpPr/>
          <p:nvPr/>
        </p:nvGrpSpPr>
        <p:grpSpPr>
          <a:xfrm>
            <a:off x="0" y="6469411"/>
            <a:ext cx="12222383" cy="461665"/>
            <a:chOff x="0" y="6571041"/>
            <a:chExt cx="9166785" cy="207953"/>
          </a:xfrm>
        </p:grpSpPr>
        <p:sp>
          <p:nvSpPr>
            <p:cNvPr id="11" name="직사각형 10"/>
            <p:cNvSpPr/>
            <p:nvPr/>
          </p:nvSpPr>
          <p:spPr>
            <a:xfrm>
              <a:off x="0" y="6573089"/>
              <a:ext cx="9144000" cy="1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8112" y="6571041"/>
              <a:ext cx="1298673" cy="20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JobInEarth</a:t>
              </a:r>
              <a:endPara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6289" y="1414519"/>
            <a:ext cx="12763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Job In Earth</a:t>
            </a: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조원 역할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25930" y="1171120"/>
            <a:ext cx="0" cy="4532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8340" y="2071900"/>
            <a:ext cx="424835" cy="46124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937689" y="2149817"/>
            <a:ext cx="852667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장익준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3217" y="2107151"/>
            <a:ext cx="567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MyPage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지원현황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스크랩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이력서관리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8" name="그림 27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6910" y="2666260"/>
            <a:ext cx="424835" cy="46124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926258" y="2744177"/>
            <a:ext cx="845048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박재은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1787" y="2701511"/>
            <a:ext cx="567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그룹페이지 총괄</a:t>
            </a:r>
          </a:p>
        </p:txBody>
      </p:sp>
      <p:pic>
        <p:nvPicPr>
          <p:cNvPr id="31" name="그림 30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9290" y="3287290"/>
            <a:ext cx="424835" cy="46124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918640" y="3365207"/>
            <a:ext cx="852666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홍성진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166" y="3322541"/>
            <a:ext cx="6449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관리자페이지 총괄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및 인맥추가</a:t>
            </a:r>
          </a:p>
        </p:txBody>
      </p:sp>
      <p:pic>
        <p:nvPicPr>
          <p:cNvPr id="34" name="그림 33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7860" y="3904510"/>
            <a:ext cx="424835" cy="46124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907210" y="3982427"/>
            <a:ext cx="864096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전태영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2737" y="3939761"/>
            <a:ext cx="567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채용공고페이지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및 인맥페이지 총괄</a:t>
            </a:r>
          </a:p>
        </p:txBody>
      </p:sp>
      <p:pic>
        <p:nvPicPr>
          <p:cNvPr id="37" name="그림 36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7860" y="4521730"/>
            <a:ext cx="424835" cy="46124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07210" y="4599647"/>
            <a:ext cx="864096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김찬혁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82737" y="4556981"/>
            <a:ext cx="567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회원가입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로그인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en-US" altLang="ko-KR" sz="20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MyPage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타임라인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메시지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프로필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38" y="8289"/>
            <a:ext cx="2249583" cy="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45432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구현 화면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97580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#04</a:t>
            </a:r>
            <a:endParaRPr lang="ko-KR" altLang="en-US" sz="48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1804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신개념 취업정보 사이트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99606" y="1171120"/>
            <a:ext cx="68400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4"/>
          <p:cNvGrpSpPr/>
          <p:nvPr/>
        </p:nvGrpSpPr>
        <p:grpSpPr>
          <a:xfrm>
            <a:off x="0" y="6469411"/>
            <a:ext cx="12222383" cy="461665"/>
            <a:chOff x="0" y="6571041"/>
            <a:chExt cx="9166785" cy="207953"/>
          </a:xfrm>
        </p:grpSpPr>
        <p:sp>
          <p:nvSpPr>
            <p:cNvPr id="11" name="직사각형 10"/>
            <p:cNvSpPr/>
            <p:nvPr/>
          </p:nvSpPr>
          <p:spPr>
            <a:xfrm>
              <a:off x="0" y="6573089"/>
              <a:ext cx="9144000" cy="1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8112" y="6571041"/>
              <a:ext cx="1298673" cy="20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JobInEarth</a:t>
              </a:r>
              <a:endPara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6289" y="1414519"/>
            <a:ext cx="12763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Job In Earth</a:t>
            </a: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조원 역할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25930" y="1171120"/>
            <a:ext cx="0" cy="4532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38" y="8289"/>
            <a:ext cx="2249583" cy="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454322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느낀점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97580"/>
            <a:ext cx="121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#05</a:t>
            </a:r>
            <a:endParaRPr lang="ko-KR" altLang="en-US" sz="4800" dirty="0">
              <a:ln>
                <a:solidFill>
                  <a:schemeClr val="tx1">
                    <a:alpha val="2000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18043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프로젝트를 마치며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99606" y="1171120"/>
            <a:ext cx="68400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4"/>
          <p:cNvGrpSpPr/>
          <p:nvPr/>
        </p:nvGrpSpPr>
        <p:grpSpPr>
          <a:xfrm>
            <a:off x="0" y="6471993"/>
            <a:ext cx="12222383" cy="461665"/>
            <a:chOff x="0" y="6571041"/>
            <a:chExt cx="9166785" cy="207953"/>
          </a:xfrm>
        </p:grpSpPr>
        <p:sp>
          <p:nvSpPr>
            <p:cNvPr id="11" name="직사각형 10"/>
            <p:cNvSpPr/>
            <p:nvPr/>
          </p:nvSpPr>
          <p:spPr>
            <a:xfrm>
              <a:off x="0" y="6573089"/>
              <a:ext cx="9144000" cy="1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8112" y="6571041"/>
              <a:ext cx="1298673" cy="20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JobInEarth</a:t>
              </a:r>
              <a:endPara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6289" y="1414519"/>
            <a:ext cx="12763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lnSpc>
                <a:spcPct val="150000"/>
              </a:lnSpc>
              <a:buAutoNum type="arabicPeriod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개발 배경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/>
            </a:pPr>
            <a:r>
              <a:rPr lang="en-US" altLang="ko-KR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Job In Earth</a:t>
            </a: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란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조원 역할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구현 화면</a:t>
            </a:r>
            <a:endParaRPr lang="en-US" altLang="ko-KR" sz="1400" spc="-15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  <a:p>
            <a:pPr indent="-228600">
              <a:lnSpc>
                <a:spcPct val="150000"/>
              </a:lnSpc>
              <a:buAutoNum type="arabicPeriod" startAt="3"/>
            </a:pPr>
            <a:r>
              <a:rPr lang="ko-KR" altLang="en-US" sz="1400" spc="-15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-윤고딕320" pitchFamily="18" charset="-127"/>
                <a:ea typeface="-윤고딕320" pitchFamily="18" charset="-127"/>
                <a:cs typeface="조선일보명조" pitchFamily="18" charset="-127"/>
              </a:rPr>
              <a:t>느낀점</a:t>
            </a:r>
            <a:endParaRPr lang="en-US" altLang="ko-KR" sz="1400" spc="-15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-윤고딕320" pitchFamily="18" charset="-127"/>
              <a:ea typeface="-윤고딕320" pitchFamily="18" charset="-127"/>
              <a:cs typeface="조선일보명조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25930" y="1171120"/>
            <a:ext cx="0" cy="4532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8340" y="1488970"/>
            <a:ext cx="424835" cy="4612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7689" y="1566887"/>
            <a:ext cx="852667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장익준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3217" y="1524221"/>
            <a:ext cx="624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팀원 모두가 맡은 역할을 잘 해내서 고맙고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개인적으로는 더 기여를 하지 못해 아쉽다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. </a:t>
            </a:r>
            <a:endParaRPr lang="ko-KR" altLang="en-US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8" name="그림 17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6910" y="2346220"/>
            <a:ext cx="424835" cy="46124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926258" y="2424137"/>
            <a:ext cx="845048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박재은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1787" y="2381471"/>
            <a:ext cx="624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코딩하면서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재밌다고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느끼다니 참 신기하네요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.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조원들과 함께 프로젝트를 하면서 많음 배움과 자신감을 얻었습니다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1" name="그림 20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9290" y="3092980"/>
            <a:ext cx="424835" cy="4612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918640" y="3170897"/>
            <a:ext cx="852666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홍성진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4166" y="3128231"/>
            <a:ext cx="6464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맡은 부분이 많지 않아 공부하면서 프로젝트를 진행할 수 있어</a:t>
            </a:r>
            <a:endParaRPr lang="en-US" altLang="ko-KR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좋았지만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날로 </a:t>
            </a:r>
            <a:r>
              <a:rPr lang="ko-KR" altLang="en-US" sz="20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먹는거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같아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조원들에게 미안한 마음도 크다</a:t>
            </a:r>
          </a:p>
        </p:txBody>
      </p:sp>
      <p:pic>
        <p:nvPicPr>
          <p:cNvPr id="24" name="그림 23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7860" y="3904510"/>
            <a:ext cx="424835" cy="4612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907210" y="3982427"/>
            <a:ext cx="864096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전태영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737" y="3939761"/>
            <a:ext cx="624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마지막 프로젝트를 </a:t>
            </a:r>
            <a:r>
              <a:rPr lang="ko-KR" altLang="en-US" sz="20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재밌게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해서 좋았고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많이 배웠다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. </a:t>
            </a:r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모든 팀원들에게 감사하다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7" name="그림 26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7860" y="4796050"/>
            <a:ext cx="424835" cy="46124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907210" y="4873967"/>
            <a:ext cx="864096" cy="331256"/>
          </a:xfrm>
          <a:prstGeom prst="rect">
            <a:avLst/>
          </a:prstGeom>
          <a:solidFill>
            <a:srgbClr val="F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김찬혁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2737" y="4831301"/>
            <a:ext cx="624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팀장으로써 부족한 점이 많지만 제 의견을 잘 수렴해주신</a:t>
            </a:r>
            <a:endParaRPr lang="en-US" altLang="ko-KR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팀 형들에게 감사합니다</a:t>
            </a:r>
            <a:r>
              <a:rPr lang="en-US" altLang="ko-KR" sz="2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sz="2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38" y="8289"/>
            <a:ext cx="2249583" cy="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0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393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10X10</vt:lpstr>
      <vt:lpstr>10X10 Bold</vt:lpstr>
      <vt:lpstr>맑은 고딕</vt:lpstr>
      <vt:lpstr>-윤고딕310</vt:lpstr>
      <vt:lpstr>-윤고딕320</vt:lpstr>
      <vt:lpstr>-윤고딕330</vt:lpstr>
      <vt:lpstr>조선일보명조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2015-06-22T02:20:20Z</dcterms:created>
  <dcterms:modified xsi:type="dcterms:W3CDTF">2020-12-30T14:40:48Z</dcterms:modified>
</cp:coreProperties>
</file>