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84" r:id="rId12"/>
    <p:sldId id="276" r:id="rId13"/>
    <p:sldId id="285" r:id="rId14"/>
    <p:sldId id="266" r:id="rId15"/>
    <p:sldId id="267" r:id="rId16"/>
    <p:sldId id="268" r:id="rId17"/>
    <p:sldId id="269" r:id="rId18"/>
    <p:sldId id="270" r:id="rId19"/>
    <p:sldId id="286" r:id="rId20"/>
    <p:sldId id="272" r:id="rId21"/>
    <p:sldId id="271" r:id="rId22"/>
    <p:sldId id="273" r:id="rId23"/>
    <p:sldId id="287" r:id="rId24"/>
    <p:sldId id="274" r:id="rId25"/>
    <p:sldId id="275" r:id="rId26"/>
    <p:sldId id="277" r:id="rId27"/>
    <p:sldId id="288" r:id="rId28"/>
    <p:sldId id="278" r:id="rId29"/>
    <p:sldId id="279" r:id="rId30"/>
    <p:sldId id="280" r:id="rId31"/>
    <p:sldId id="281" r:id="rId32"/>
    <p:sldId id="282" r:id="rId33"/>
    <p:sldId id="283" r:id="rId34"/>
    <p:sldId id="290" r:id="rId35"/>
    <p:sldId id="289" r:id="rId36"/>
    <p:sldId id="291" r:id="rId37"/>
    <p:sldId id="292" r:id="rId38"/>
    <p:sldId id="294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58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3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8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01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41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28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8865-E233-45A8-ABAD-A7FB4336D17B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DB9E-EBF9-475D-8AEE-570C136A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80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django@henrique.ema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lightcastletech.com/wp-content/uploads/2013/08/lightcastle-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52550"/>
            <a:ext cx="91440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4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django-admin.py </a:t>
            </a:r>
            <a:r>
              <a:rPr lang="pt-BR" dirty="0" err="1" smtClean="0"/>
              <a:t>startproject</a:t>
            </a:r>
            <a:r>
              <a:rPr lang="pt-BR" dirty="0" smtClean="0"/>
              <a:t> primeiro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57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</a:t>
            </a:r>
            <a:r>
              <a:rPr lang="pt-BR" sz="4000" dirty="0" err="1" smtClean="0"/>
              <a:t>it</a:t>
            </a:r>
            <a:r>
              <a:rPr lang="pt-BR" sz="4000" dirty="0" smtClean="0"/>
              <a:t> clone https://github.com/ikkebr/sainf.git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462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Rodando o servidor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runserver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61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</a:t>
            </a:r>
            <a:r>
              <a:rPr lang="pt-BR" sz="4000" dirty="0" err="1" smtClean="0"/>
              <a:t>it</a:t>
            </a:r>
            <a:r>
              <a:rPr lang="pt-BR" sz="4000" dirty="0" smtClean="0"/>
              <a:t> </a:t>
            </a:r>
            <a:r>
              <a:rPr lang="pt-BR" sz="4000" dirty="0" err="1" smtClean="0"/>
              <a:t>checkout</a:t>
            </a:r>
            <a:r>
              <a:rPr lang="pt-BR" sz="4000" dirty="0" smtClean="0"/>
              <a:t> etapa2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0971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as configurações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primeiro/settings.py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56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primeira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startapp</a:t>
            </a:r>
            <a:r>
              <a:rPr lang="pt-BR" dirty="0" smtClean="0"/>
              <a:t> noticias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67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admin.py - #painel administrativo</a:t>
            </a:r>
          </a:p>
          <a:p>
            <a:r>
              <a:rPr lang="pt-BR" dirty="0" smtClean="0"/>
              <a:t>models.py - # camada de banco</a:t>
            </a:r>
          </a:p>
          <a:p>
            <a:r>
              <a:rPr lang="pt-BR" dirty="0" smtClean="0"/>
              <a:t>tests.py - # testes unitários</a:t>
            </a:r>
          </a:p>
          <a:p>
            <a:r>
              <a:rPr lang="pt-BR" dirty="0" smtClean="0"/>
              <a:t>views.py - # camada de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61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models.py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Mapeador</a:t>
            </a:r>
            <a:r>
              <a:rPr lang="pt-BR" dirty="0" smtClean="0"/>
              <a:t> Objeto-Relacional (ORM)</a:t>
            </a:r>
          </a:p>
          <a:p>
            <a:r>
              <a:rPr lang="pt-BR" dirty="0" smtClean="0"/>
              <a:t>Modelo</a:t>
            </a:r>
          </a:p>
          <a:p>
            <a:pPr lvl="1"/>
            <a:r>
              <a:rPr lang="pt-BR" dirty="0" smtClean="0"/>
              <a:t>Classe OO</a:t>
            </a:r>
          </a:p>
          <a:p>
            <a:pPr lvl="1"/>
            <a:r>
              <a:rPr lang="pt-BR" dirty="0" smtClean="0"/>
              <a:t>Análogos a tabelas no banco relacional</a:t>
            </a:r>
          </a:p>
          <a:p>
            <a:pPr lvl="2"/>
            <a:r>
              <a:rPr lang="pt-BR" dirty="0" smtClean="0"/>
              <a:t>Atributos == campos</a:t>
            </a:r>
          </a:p>
          <a:p>
            <a:pPr lvl="2"/>
            <a:r>
              <a:rPr lang="pt-BR" dirty="0" smtClean="0"/>
              <a:t>Instâncias == entradas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46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models.py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634" y="1777746"/>
            <a:ext cx="5249753" cy="40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</a:t>
            </a:r>
            <a:r>
              <a:rPr lang="pt-BR" sz="4000" dirty="0" err="1" smtClean="0"/>
              <a:t>it</a:t>
            </a:r>
            <a:r>
              <a:rPr lang="pt-BR" sz="4000" dirty="0" smtClean="0"/>
              <a:t> </a:t>
            </a:r>
            <a:r>
              <a:rPr lang="pt-BR" sz="4000" dirty="0" err="1" smtClean="0"/>
              <a:t>checkout</a:t>
            </a:r>
            <a:r>
              <a:rPr lang="pt-BR" sz="4000" dirty="0" smtClean="0"/>
              <a:t> etapa3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257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Quem sou eu?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Bacharel em Sistemas de Informação – UNIFRA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Mestre em Computação – UFSM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Analista de TI @ CPD/UFSM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Professor @ UNIFRA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7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admin.py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Configurações do painel administrativo</a:t>
            </a:r>
          </a:p>
          <a:p>
            <a:pPr lvl="1"/>
            <a:r>
              <a:rPr lang="pt-BR" dirty="0" smtClean="0"/>
              <a:t>Por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95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admin.py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34" y="1690688"/>
            <a:ext cx="5460931" cy="16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8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settings.py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Adicionar a aplicação ‘noticias’ a lista de aplicações instaladas.</a:t>
            </a:r>
          </a:p>
          <a:p>
            <a:pPr lvl="1"/>
            <a:r>
              <a:rPr lang="pt-BR" dirty="0" smtClean="0"/>
              <a:t>Permite monitorar os modelos</a:t>
            </a:r>
          </a:p>
          <a:p>
            <a:pPr lvl="1"/>
            <a:r>
              <a:rPr lang="pt-BR" dirty="0" smtClean="0"/>
              <a:t>Permite usar o painel administrativo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77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</a:t>
            </a:r>
            <a:r>
              <a:rPr lang="pt-BR" sz="4000" dirty="0" err="1" smtClean="0"/>
              <a:t>it</a:t>
            </a:r>
            <a:r>
              <a:rPr lang="pt-BR" sz="4000" dirty="0" smtClean="0"/>
              <a:t> </a:t>
            </a:r>
            <a:r>
              <a:rPr lang="pt-BR" sz="4000" dirty="0" err="1" smtClean="0"/>
              <a:t>checkout</a:t>
            </a:r>
            <a:r>
              <a:rPr lang="pt-BR" sz="4000" dirty="0" smtClean="0"/>
              <a:t> etapa4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5778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Arrumando o 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makemigrations</a:t>
            </a:r>
            <a:endParaRPr lang="pt-BR" dirty="0" smtClean="0"/>
          </a:p>
          <a:p>
            <a:pPr lvl="1"/>
            <a:r>
              <a:rPr lang="pt-BR" dirty="0" smtClean="0"/>
              <a:t>Gera as “migrações”</a:t>
            </a:r>
          </a:p>
          <a:p>
            <a:pPr lvl="2"/>
            <a:r>
              <a:rPr lang="pt-BR" dirty="0" smtClean="0"/>
              <a:t>Alterações dos modelos em relação ao formato dos dados no banco de dados</a:t>
            </a:r>
          </a:p>
          <a:p>
            <a:pPr lvl="2"/>
            <a:endParaRPr lang="pt-BR" dirty="0"/>
          </a:p>
          <a:p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migrate</a:t>
            </a:r>
            <a:endParaRPr lang="pt-BR" dirty="0" smtClean="0"/>
          </a:p>
          <a:p>
            <a:pPr lvl="1"/>
            <a:r>
              <a:rPr lang="pt-BR" dirty="0" smtClean="0"/>
              <a:t>Executa as “migrações” direto no banco de dados</a:t>
            </a:r>
          </a:p>
          <a:p>
            <a:pPr lvl="2"/>
            <a:r>
              <a:rPr lang="pt-BR" dirty="0" smtClean="0"/>
              <a:t>Avalia todas elas de forma sequencial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762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super-usuário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createsuperuser</a:t>
            </a:r>
            <a:endParaRPr lang="pt-BR" dirty="0" smtClean="0"/>
          </a:p>
          <a:p>
            <a:pPr lvl="1"/>
            <a:r>
              <a:rPr lang="pt-BR" dirty="0" smtClean="0"/>
              <a:t>Usuário com acesso ao painel administrativo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9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 painel administrativo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runserver</a:t>
            </a:r>
            <a:endParaRPr lang="pt-BR" dirty="0" smtClean="0"/>
          </a:p>
          <a:p>
            <a:pPr lvl="1"/>
            <a:r>
              <a:rPr lang="pt-BR" dirty="0" smtClean="0"/>
              <a:t>Rodando o servidor</a:t>
            </a:r>
          </a:p>
          <a:p>
            <a:pPr lvl="1"/>
            <a:endParaRPr lang="pt-BR" dirty="0"/>
          </a:p>
          <a:p>
            <a:r>
              <a:rPr lang="pt-BR" dirty="0" smtClean="0">
                <a:hlinkClick r:id="rId2"/>
              </a:rPr>
              <a:t>http://localhost:8000/admin</a:t>
            </a:r>
            <a:endParaRPr lang="pt-BR" dirty="0" smtClean="0"/>
          </a:p>
          <a:p>
            <a:pPr lvl="1"/>
            <a:r>
              <a:rPr lang="pt-BR" dirty="0" err="1" smtClean="0"/>
              <a:t>Login</a:t>
            </a:r>
            <a:r>
              <a:rPr lang="pt-BR" dirty="0" smtClean="0"/>
              <a:t>: </a:t>
            </a:r>
            <a:r>
              <a:rPr lang="pt-BR" dirty="0" err="1" smtClean="0"/>
              <a:t>admin</a:t>
            </a:r>
            <a:endParaRPr lang="pt-BR" dirty="0" smtClean="0"/>
          </a:p>
          <a:p>
            <a:pPr lvl="1"/>
            <a:r>
              <a:rPr lang="pt-BR" dirty="0" smtClean="0"/>
              <a:t>Senha: sainf123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46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</a:t>
            </a:r>
            <a:r>
              <a:rPr lang="pt-BR" sz="4000" dirty="0" err="1" smtClean="0"/>
              <a:t>it</a:t>
            </a:r>
            <a:r>
              <a:rPr lang="pt-BR" sz="4000" dirty="0" smtClean="0"/>
              <a:t> </a:t>
            </a:r>
            <a:r>
              <a:rPr lang="pt-BR" sz="4000" dirty="0" err="1" smtClean="0"/>
              <a:t>checkout</a:t>
            </a:r>
            <a:r>
              <a:rPr lang="pt-BR" sz="4000" dirty="0" smtClean="0"/>
              <a:t> etapa5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6810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views.py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negócio</a:t>
            </a:r>
          </a:p>
          <a:p>
            <a:pPr lvl="1"/>
            <a:r>
              <a:rPr lang="pt-BR" dirty="0" err="1" smtClean="0"/>
              <a:t>Views</a:t>
            </a:r>
            <a:r>
              <a:rPr lang="pt-BR" dirty="0" smtClean="0"/>
              <a:t> personalizadas</a:t>
            </a:r>
          </a:p>
          <a:p>
            <a:pPr lvl="2"/>
            <a:r>
              <a:rPr lang="pt-BR" dirty="0" smtClean="0"/>
              <a:t>Feitas “a mão”</a:t>
            </a:r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Views</a:t>
            </a:r>
            <a:r>
              <a:rPr lang="pt-BR" dirty="0" smtClean="0"/>
              <a:t> genéricas</a:t>
            </a:r>
          </a:p>
          <a:p>
            <a:pPr lvl="2"/>
            <a:r>
              <a:rPr lang="pt-BR" dirty="0" smtClean="0"/>
              <a:t>Pré-prontas</a:t>
            </a:r>
          </a:p>
          <a:p>
            <a:pPr lvl="2"/>
            <a:endParaRPr lang="pt-BR" dirty="0"/>
          </a:p>
          <a:p>
            <a:r>
              <a:rPr lang="pt-BR" dirty="0" smtClean="0"/>
              <a:t>Ligam a camada do banco com a camada de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38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views.py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410" y="1690688"/>
            <a:ext cx="9780390" cy="18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Quem sou eu?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PHP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2004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2007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Django</a:t>
            </a:r>
            <a:endParaRPr lang="pt-BR" dirty="0" smtClean="0">
              <a:solidFill>
                <a:schemeClr val="bg1"/>
              </a:solidFill>
            </a:endParaRPr>
          </a:p>
          <a:p>
            <a:pPr lvl="2"/>
            <a:r>
              <a:rPr lang="pt-BR" dirty="0" smtClean="0">
                <a:solidFill>
                  <a:schemeClr val="bg1"/>
                </a:solidFill>
              </a:rPr>
              <a:t>2008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3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views.py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410" y="1690688"/>
            <a:ext cx="9780390" cy="1801347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1110955" y="2654421"/>
            <a:ext cx="924910" cy="5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5896303" y="3281828"/>
            <a:ext cx="399394" cy="830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31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templates</a:t>
            </a:r>
            <a:r>
              <a:rPr lang="pt-BR" dirty="0" smtClean="0"/>
              <a:t>/noticias/listar.html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74"/>
          <a:stretch/>
        </p:blipFill>
        <p:spPr>
          <a:xfrm>
            <a:off x="2576609" y="1690688"/>
            <a:ext cx="7038781" cy="32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4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urls.py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345" y="1690688"/>
            <a:ext cx="6955309" cy="25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Acessar 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r>
              <a:rPr lang="pt-BR" dirty="0" smtClean="0"/>
              <a:t> manage.py </a:t>
            </a:r>
            <a:r>
              <a:rPr lang="pt-BR" dirty="0" err="1" smtClean="0"/>
              <a:t>runserver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http://localhost:8000/</a:t>
            </a:r>
          </a:p>
        </p:txBody>
      </p:sp>
    </p:spTree>
    <p:extLst>
      <p:ext uri="{BB962C8B-B14F-4D97-AF65-F5344CB8AC3E}">
        <p14:creationId xmlns:p14="http://schemas.microsoft.com/office/powerpoint/2010/main" val="230184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</a:t>
            </a:r>
            <a:r>
              <a:rPr lang="pt-BR" sz="4000" dirty="0" err="1" smtClean="0"/>
              <a:t>it</a:t>
            </a:r>
            <a:r>
              <a:rPr lang="pt-BR" sz="4000" dirty="0" smtClean="0"/>
              <a:t> </a:t>
            </a:r>
            <a:r>
              <a:rPr lang="pt-BR" sz="4000" dirty="0" err="1" smtClean="0"/>
              <a:t>checkout</a:t>
            </a:r>
            <a:r>
              <a:rPr lang="pt-BR" sz="4000" dirty="0" smtClean="0"/>
              <a:t> etapa6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77724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de </a:t>
            </a:r>
            <a:r>
              <a:rPr lang="pt-BR" dirty="0" err="1" smtClean="0"/>
              <a:t>Template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{% </a:t>
            </a:r>
            <a:r>
              <a:rPr lang="pt-BR" dirty="0" err="1" smtClean="0"/>
              <a:t>extends</a:t>
            </a:r>
            <a:r>
              <a:rPr lang="pt-BR" dirty="0" smtClean="0"/>
              <a:t> ‘template.html’ %}</a:t>
            </a:r>
          </a:p>
          <a:p>
            <a:endParaRPr lang="pt-BR" dirty="0"/>
          </a:p>
          <a:p>
            <a:r>
              <a:rPr lang="pt-BR" dirty="0" smtClean="0"/>
              <a:t>{% </a:t>
            </a:r>
            <a:r>
              <a:rPr lang="pt-BR" dirty="0" err="1" smtClean="0"/>
              <a:t>block</a:t>
            </a:r>
            <a:r>
              <a:rPr lang="pt-BR" dirty="0" smtClean="0"/>
              <a:t> nome %}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74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</a:t>
            </a:r>
            <a:r>
              <a:rPr lang="pt-BR" sz="4000" dirty="0" err="1" smtClean="0"/>
              <a:t>it</a:t>
            </a:r>
            <a:r>
              <a:rPr lang="pt-BR" sz="4000" dirty="0" smtClean="0"/>
              <a:t> </a:t>
            </a:r>
            <a:r>
              <a:rPr lang="pt-BR" sz="4000" dirty="0" err="1" smtClean="0"/>
              <a:t>checkout</a:t>
            </a:r>
            <a:r>
              <a:rPr lang="pt-BR" sz="4000" dirty="0" smtClean="0"/>
              <a:t> etapa7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93504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Admin</a:t>
            </a:r>
            <a:r>
              <a:rPr lang="pt-BR" dirty="0" smtClean="0"/>
              <a:t> melhor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59" y="1690688"/>
            <a:ext cx="5498881" cy="29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1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Obrigado.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  <a:hlinkClick r:id="rId2"/>
              </a:rPr>
              <a:t>django@henrique.email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@</a:t>
            </a:r>
            <a:r>
              <a:rPr lang="pt-BR" dirty="0" err="1" smtClean="0">
                <a:solidFill>
                  <a:schemeClr val="bg1"/>
                </a:solidFill>
              </a:rPr>
              <a:t>ikkebr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4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neonkiss.com.br/wp-content/uploads/2013/12/djang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39" y="444610"/>
            <a:ext cx="7468923" cy="5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4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.djangostars.com/content/images/2015/12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Mas que </a:t>
            </a:r>
            <a:r>
              <a:rPr lang="pt-BR" dirty="0" err="1" smtClean="0">
                <a:solidFill>
                  <a:schemeClr val="bg1"/>
                </a:solidFill>
              </a:rPr>
              <a:t>Django</a:t>
            </a:r>
            <a:r>
              <a:rPr lang="pt-BR" dirty="0" smtClean="0">
                <a:solidFill>
                  <a:schemeClr val="bg1"/>
                </a:solidFill>
              </a:rPr>
              <a:t> é esse?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Framework para desenvolvimento web em Python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Alto nível de abstração</a:t>
            </a:r>
          </a:p>
          <a:p>
            <a:pPr lvl="1"/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Desenvolvimento rápido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3 camadas</a:t>
            </a:r>
          </a:p>
          <a:p>
            <a:pPr lvl="2"/>
            <a:r>
              <a:rPr lang="pt-BR" dirty="0" smtClean="0">
                <a:solidFill>
                  <a:schemeClr val="bg1"/>
                </a:solidFill>
              </a:rPr>
              <a:t>Modelo – Banco</a:t>
            </a:r>
          </a:p>
          <a:p>
            <a:pPr lvl="2"/>
            <a:r>
              <a:rPr lang="pt-BR" dirty="0" err="1" smtClean="0">
                <a:solidFill>
                  <a:schemeClr val="bg1"/>
                </a:solidFill>
              </a:rPr>
              <a:t>View</a:t>
            </a:r>
            <a:r>
              <a:rPr lang="pt-BR" dirty="0" smtClean="0">
                <a:solidFill>
                  <a:schemeClr val="bg1"/>
                </a:solidFill>
              </a:rPr>
              <a:t> – Negócio</a:t>
            </a:r>
          </a:p>
          <a:p>
            <a:pPr lvl="2"/>
            <a:r>
              <a:rPr lang="pt-BR" dirty="0" err="1" smtClean="0">
                <a:solidFill>
                  <a:schemeClr val="bg1"/>
                </a:solidFill>
              </a:rPr>
              <a:t>Template</a:t>
            </a:r>
            <a:r>
              <a:rPr lang="pt-BR" dirty="0" smtClean="0">
                <a:solidFill>
                  <a:schemeClr val="bg1"/>
                </a:solidFill>
              </a:rPr>
              <a:t> – Apresentação</a:t>
            </a:r>
          </a:p>
          <a:p>
            <a:pPr lvl="2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Melhores práticas de desenvolvimento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3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Começando - </a:t>
            </a:r>
            <a:r>
              <a:rPr lang="pt-BR" dirty="0" err="1" smtClean="0">
                <a:solidFill>
                  <a:schemeClr val="bg1"/>
                </a:solidFill>
              </a:rPr>
              <a:t>Checklist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Python 2 ou 3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GIT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Virtualenv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3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Preparando 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virtualenv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virtualenv</a:t>
            </a:r>
            <a:r>
              <a:rPr lang="pt-BR" dirty="0" smtClean="0"/>
              <a:t> workshop</a:t>
            </a:r>
          </a:p>
          <a:p>
            <a:pPr marL="457200" lvl="1" indent="0">
              <a:buNone/>
            </a:pPr>
            <a:r>
              <a:rPr lang="pt-BR" dirty="0" err="1" smtClean="0"/>
              <a:t>source</a:t>
            </a:r>
            <a:r>
              <a:rPr lang="pt-BR" dirty="0" smtClean="0"/>
              <a:t> workshop/Scripts/</a:t>
            </a:r>
            <a:r>
              <a:rPr lang="pt-BR" dirty="0" err="1" smtClean="0"/>
              <a:t>activate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98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Django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django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385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350</Words>
  <Application>Microsoft Office PowerPoint</Application>
  <PresentationFormat>Widescreen</PresentationFormat>
  <Paragraphs>116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Apresentação do PowerPoint</vt:lpstr>
      <vt:lpstr>Quem sou eu?</vt:lpstr>
      <vt:lpstr>Quem sou eu?</vt:lpstr>
      <vt:lpstr>Apresentação do PowerPoint</vt:lpstr>
      <vt:lpstr>Apresentação do PowerPoint</vt:lpstr>
      <vt:lpstr>Mas que Django é esse?</vt:lpstr>
      <vt:lpstr>Começando - Checklist</vt:lpstr>
      <vt:lpstr>Preparando o ambiente</vt:lpstr>
      <vt:lpstr>Instalando o Django</vt:lpstr>
      <vt:lpstr>Iniciando um projeto</vt:lpstr>
      <vt:lpstr>git clone https://github.com/ikkebr/sainf.git</vt:lpstr>
      <vt:lpstr>Rodando o servidor de teste</vt:lpstr>
      <vt:lpstr>git checkout etapa2</vt:lpstr>
      <vt:lpstr>Alterando as configurações</vt:lpstr>
      <vt:lpstr>Criando a primeira aplicação</vt:lpstr>
      <vt:lpstr>Entendendo a aplicação</vt:lpstr>
      <vt:lpstr>models.py</vt:lpstr>
      <vt:lpstr>models.py</vt:lpstr>
      <vt:lpstr>git checkout etapa3</vt:lpstr>
      <vt:lpstr>admin.py</vt:lpstr>
      <vt:lpstr>admin.py</vt:lpstr>
      <vt:lpstr>settings.py</vt:lpstr>
      <vt:lpstr>git checkout etapa4</vt:lpstr>
      <vt:lpstr>Arrumando o banco</vt:lpstr>
      <vt:lpstr>Criando um super-usuário</vt:lpstr>
      <vt:lpstr>Acessando o painel administrativo</vt:lpstr>
      <vt:lpstr>git checkout etapa5</vt:lpstr>
      <vt:lpstr>views.py</vt:lpstr>
      <vt:lpstr>views.py</vt:lpstr>
      <vt:lpstr>views.py</vt:lpstr>
      <vt:lpstr>templates/noticias/listar.html</vt:lpstr>
      <vt:lpstr>urls.py</vt:lpstr>
      <vt:lpstr>Acessar o site</vt:lpstr>
      <vt:lpstr>git checkout etapa6</vt:lpstr>
      <vt:lpstr>Herança de Template</vt:lpstr>
      <vt:lpstr>git checkout etapa7</vt:lpstr>
      <vt:lpstr>Admin melhor</vt:lpstr>
      <vt:lpstr>Obrigado.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ikke</dc:creator>
  <cp:lastModifiedBy>ikke</cp:lastModifiedBy>
  <cp:revision>13</cp:revision>
  <dcterms:created xsi:type="dcterms:W3CDTF">2016-06-17T00:17:33Z</dcterms:created>
  <dcterms:modified xsi:type="dcterms:W3CDTF">2016-06-17T02:49:08Z</dcterms:modified>
</cp:coreProperties>
</file>