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5" r:id="rId13"/>
    <p:sldId id="272" r:id="rId14"/>
    <p:sldId id="267" r:id="rId15"/>
    <p:sldId id="268" r:id="rId16"/>
    <p:sldId id="269" r:id="rId17"/>
    <p:sldId id="271" r:id="rId18"/>
    <p:sldId id="276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962" y="-8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3D6C-4098-4427-A115-B16D60016F97}" type="datetimeFigureOut">
              <a:rPr lang="pt-BR" smtClean="0"/>
              <a:t>24/10/2013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7CA9E-AA57-4D4D-AE55-05123586B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088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3D6C-4098-4427-A115-B16D60016F97}" type="datetimeFigureOut">
              <a:rPr lang="pt-BR" smtClean="0"/>
              <a:t>24/10/2013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7CA9E-AA57-4D4D-AE55-05123586B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6198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3D6C-4098-4427-A115-B16D60016F97}" type="datetimeFigureOut">
              <a:rPr lang="pt-BR" smtClean="0"/>
              <a:t>24/10/2013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7CA9E-AA57-4D4D-AE55-05123586B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2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3D6C-4098-4427-A115-B16D60016F97}" type="datetimeFigureOut">
              <a:rPr lang="pt-BR" smtClean="0"/>
              <a:t>24/10/2013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7CA9E-AA57-4D4D-AE55-05123586B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383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3D6C-4098-4427-A115-B16D60016F97}" type="datetimeFigureOut">
              <a:rPr lang="pt-BR" smtClean="0"/>
              <a:t>24/10/2013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7CA9E-AA57-4D4D-AE55-05123586B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733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3D6C-4098-4427-A115-B16D60016F97}" type="datetimeFigureOut">
              <a:rPr lang="pt-BR" smtClean="0"/>
              <a:t>24/10/2013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7CA9E-AA57-4D4D-AE55-05123586B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018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3D6C-4098-4427-A115-B16D60016F97}" type="datetimeFigureOut">
              <a:rPr lang="pt-BR" smtClean="0"/>
              <a:t>24/10/2013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7CA9E-AA57-4D4D-AE55-05123586B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66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3D6C-4098-4427-A115-B16D60016F97}" type="datetimeFigureOut">
              <a:rPr lang="pt-BR" smtClean="0"/>
              <a:t>24/10/2013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7CA9E-AA57-4D4D-AE55-05123586B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8100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3D6C-4098-4427-A115-B16D60016F97}" type="datetimeFigureOut">
              <a:rPr lang="pt-BR" smtClean="0"/>
              <a:t>24/10/2013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7CA9E-AA57-4D4D-AE55-05123586B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570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3D6C-4098-4427-A115-B16D60016F97}" type="datetimeFigureOut">
              <a:rPr lang="pt-BR" smtClean="0"/>
              <a:t>24/10/2013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7CA9E-AA57-4D4D-AE55-05123586B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98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3D6C-4098-4427-A115-B16D60016F97}" type="datetimeFigureOut">
              <a:rPr lang="pt-BR" smtClean="0"/>
              <a:t>24/10/2013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7CA9E-AA57-4D4D-AE55-05123586B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263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A3D6C-4098-4427-A115-B16D60016F97}" type="datetimeFigureOut">
              <a:rPr lang="pt-BR" smtClean="0"/>
              <a:t>24/10/2013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7CA9E-AA57-4D4D-AE55-05123586B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5144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V Olimpíada de Programação do SIRC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Divulgação de Resultados</a:t>
            </a:r>
            <a:endParaRPr lang="pt-BR" dirty="0"/>
          </a:p>
        </p:txBody>
      </p:sp>
      <p:pic>
        <p:nvPicPr>
          <p:cNvPr id="3074" name="Picture 2" descr="http://www.sirc.unifra.br/img/LogoUnifr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47725"/>
            <a:ext cx="3761447" cy="171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sirc.unifra.br/img/logoC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82" y="5517230"/>
            <a:ext cx="2000250" cy="110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sirc.unifra.br/img/logoSI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668" y="4407567"/>
            <a:ext cx="2161678" cy="110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1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Prometheus</a:t>
            </a:r>
            <a:r>
              <a:rPr lang="pt-BR" dirty="0" smtClean="0"/>
              <a:t> 2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265392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Equipe </a:t>
            </a:r>
            <a:r>
              <a:rPr lang="pt-BR" dirty="0" err="1" smtClean="0"/>
              <a:t>Rocket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265392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Bravo Team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334770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4 equipes com 6 problemas resolvidos</a:t>
            </a:r>
          </a:p>
          <a:p>
            <a:pPr lvl="1"/>
            <a:r>
              <a:rPr lang="pt-BR" dirty="0" smtClean="0"/>
              <a:t>Equipe Tática</a:t>
            </a:r>
          </a:p>
          <a:p>
            <a:pPr lvl="1"/>
            <a:r>
              <a:rPr lang="pt-BR" dirty="0" smtClean="0"/>
              <a:t>Equipe </a:t>
            </a:r>
            <a:r>
              <a:rPr lang="pt-BR" dirty="0" err="1" smtClean="0"/>
              <a:t>Rocket</a:t>
            </a:r>
            <a:endParaRPr lang="pt-BR" dirty="0" smtClean="0"/>
          </a:p>
          <a:p>
            <a:pPr lvl="1"/>
            <a:r>
              <a:rPr lang="pt-BR" dirty="0" err="1" smtClean="0"/>
              <a:t>Prometheus</a:t>
            </a:r>
            <a:r>
              <a:rPr lang="pt-BR" dirty="0" smtClean="0"/>
              <a:t> 2</a:t>
            </a:r>
          </a:p>
          <a:p>
            <a:pPr lvl="1"/>
            <a:r>
              <a:rPr lang="pt-BR" dirty="0" err="1" smtClean="0"/>
              <a:t>Outliers</a:t>
            </a:r>
            <a:r>
              <a:rPr lang="pt-BR" dirty="0" smtClean="0"/>
              <a:t> (UFSM)</a:t>
            </a:r>
          </a:p>
          <a:p>
            <a:pPr lvl="1"/>
            <a:endParaRPr lang="pt-BR" dirty="0"/>
          </a:p>
          <a:p>
            <a:r>
              <a:rPr lang="pt-BR" dirty="0" smtClean="0"/>
              <a:t>18 minutos de diferença no tempo combinado das soluções entre a equipe campeã e a segunda colocada.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204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85" b="26031"/>
          <a:stretch/>
        </p:blipFill>
        <p:spPr>
          <a:xfrm>
            <a:off x="971600" y="2348880"/>
            <a:ext cx="7241540" cy="1922804"/>
          </a:xfrm>
        </p:spPr>
      </p:pic>
      <p:sp>
        <p:nvSpPr>
          <p:cNvPr id="7" name="Retângulo 6"/>
          <p:cNvSpPr/>
          <p:nvPr/>
        </p:nvSpPr>
        <p:spPr>
          <a:xfrm>
            <a:off x="1043608" y="2564904"/>
            <a:ext cx="31683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398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Premiação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85" b="26031"/>
          <a:stretch/>
        </p:blipFill>
        <p:spPr>
          <a:xfrm>
            <a:off x="971600" y="2348880"/>
            <a:ext cx="7241540" cy="1922804"/>
          </a:xfrm>
        </p:spPr>
      </p:pic>
      <p:sp>
        <p:nvSpPr>
          <p:cNvPr id="7" name="Retângulo 6"/>
          <p:cNvSpPr/>
          <p:nvPr/>
        </p:nvSpPr>
        <p:spPr>
          <a:xfrm>
            <a:off x="1043608" y="2564904"/>
            <a:ext cx="31683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33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Premiação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85" b="26031"/>
          <a:stretch/>
        </p:blipFill>
        <p:spPr>
          <a:xfrm>
            <a:off x="971600" y="2348880"/>
            <a:ext cx="7241540" cy="1922804"/>
          </a:xfrm>
        </p:spPr>
      </p:pic>
      <p:sp>
        <p:nvSpPr>
          <p:cNvPr id="7" name="Retângulo 6"/>
          <p:cNvSpPr/>
          <p:nvPr/>
        </p:nvSpPr>
        <p:spPr>
          <a:xfrm>
            <a:off x="1043608" y="2564904"/>
            <a:ext cx="3168352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33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Premiação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85" b="26031"/>
          <a:stretch/>
        </p:blipFill>
        <p:spPr>
          <a:xfrm>
            <a:off x="971600" y="2348880"/>
            <a:ext cx="7241540" cy="1922804"/>
          </a:xfrm>
        </p:spPr>
      </p:pic>
    </p:spTree>
    <p:extLst>
      <p:ext uri="{BB962C8B-B14F-4D97-AF65-F5344CB8AC3E}">
        <p14:creationId xmlns:p14="http://schemas.microsoft.com/office/powerpoint/2010/main" val="221720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Prometheus</a:t>
            </a:r>
            <a:r>
              <a:rPr lang="pt-BR" dirty="0" smtClean="0"/>
              <a:t> 2 – (bi)Campeão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  <p:sp>
        <p:nvSpPr>
          <p:cNvPr id="3" name="AutoShape 2" descr="data:image/jpeg;base64,/9j/4AAQSkZJRgABAQAAAQABAAD/2wCEAAkGBhAGERUUEBEVFBIVGBQUFRQVEhIWFhUXFRcXGRgVGBIcHCYfFxojGhcYIDMgIygpLCwsFh44NTAqNSY3LCkBCQoKDgwOGg8PGiklHyUpNCwrLCwsLSwsMC0qLSwsLCksKSosLDUsNDUpLC8qLCkpLCw1NSwsLiwsLCksLCwtLP/AABEIAOEA4QMBIgACEQEDEQH/xAAcAAEBAAIDAQEAAAAAAAAAAAAABgUHAwQIAQL/xABKEAABAwICBwMGCgcGBwEAAAABAAIDBBEFBgcSITFBUWETcZEUIjJCUoEVIzNDYnKCkqGxNERTc6LBwhZkk7Kz0QgXJGOj8PE1/8QAGwEBAAEFAQAAAAAAAAAAAAAAAAQCAwUGBwH/xAA2EQACAgACBgcHBAIDAAAAAAAAAQIDBBEFEiExQVEGEyIyYXGxUoGRocHR8EJykuEV8RQjgv/aAAwDAQACEQMRAD8A3iiIgCIiAIiIAi/EsrYGlziGtAJLiQAAN5JO4KNqtID8WJZhMHlJBLTVSEx0jCOT/SmIPBg96tW3V0xc7JJLmz1JvcWjnhgJJsBtJO4DndStbpKoYHGOnMlZKN8dJGZrfWkHxbfe5Yo5OdjJ1sUqX1Z39iLxUrTvFqdp8+3N5ddUFLRx0LQyJjWMG5rGhrR3NGwLVcX0pph2cPHW8XsX3fyL8aG95iH5gxnE/kaSnpG+1UzOmktz7KKzQeheuJ2A4hXX8oxaex9WmhgpwOgdqvf+KokWuXdIsdbukorwX1eb+ZeVMUTRyBTTi08tXP8Ava6qP4B4C/A0ZYTxpGO6ufK4+LnFVCLHS0li5b7Z/wAn9yrUjyJc6MsJP6mwfVdI0+Icv0zR7R0/yLqmE84q2rb+HaEKmRI6Rxcd1s/5P7jUjyJxuXK2iH/TYvVDpUNgqW93nNDv4lytxfG8L9OGkrGD9m99NKeuq/XYfELPIshT0hx9X69ZeKXrsfzKXVFmLp9JtJG4MrGTULybDymMtjJ+jUNvGR1LgqqCoZVNDo3Ncx20OaQ5pHMOGwrDSxNnBa5oc07CCAQRyIO9TsmSI6Jxkw+aShlO09jYwOP06V3xbh3Bp6rYcJ0qrl2cRDV8VtXw3+pZlQ+BfooeLO9Vl7ZitOOyH67TB74R1lh2vh7/ADm3KsaKuixJjZIZGyRuF2vY4Oa4dHDYVtlGIqvhr1STXgWGmt5zoiK8eBERAEREAREQBERAEREAWCzNnCDLIa1wdLUSbIaaIa0sp6N9Vo4uNgLe5dDNOb30snklA1stc4XN79lTMPzsxG7ozefz6+X8sMwUuke909VLtmqZLa7z7IG5jBwYNgAG9YTSumasBHV3ze5fVlyFbkdA5fqc1uEmLOHZ3DmUETj2DOIMrt87xs3+aDewVPFE2ABrQGtAAAAAAA3AAbgv0i5tjMdfjJ690s+S4LyRNjFR3BERQioIiIAiIgCIiAIiIAiIgBF1M1GVZMIkdPhUgppSdZ8BBNLOfpxD5N302WPeqZFKwuMuws9emWT+T81xKZRUtjOplrO0eNPME8Zpq1gu+neQdYe3DJulZ1G0cQFSqRx/LsOYWBsl2vYdaKVh1ZYX8HxyDa07uhttXBl/Nc+GTNo8UI7V2ynqwNWOqt6rhujn+juPDhfo+idN145ak+zPlwfl9vUh2VuO3gWqIi2AtBERAEREAREQBSecM0y0z20dBZ1dKNbWIuymi3GeQf5W8T4Hu5yzQMsQAsZ2lTK4RU0I3ySu3X5MG9x4AdQsVlfLxwRjnSv7Wqnd2lTMd738hyY0ea1u4DgLrCaZ0rHAVdnbN7l9X+bS7XDWZzZey9Fl2MtYS97iXyzPN5JpD6T3u4k/gsoiLltlk7Zuc3m3vZNSyCIitnoREQBERAEREAREQBERAEREAREQBdLGcGhx6F0M7NZjvcQRuc0+q4HaCF3UVUZShJSi8mjwwWVswzYRM2gxB5e8g+SVR/WWN9R54TtG/wBobd++3UlmHAY8xwGKS7TcPjkbsfFI3ayRjuDgf5jiv3kjM0mJiSmrLNrqazZbbBMw+hUM5tcN/I3GzYF07Qml1jq9Szvx3+K5/f8AshW16rzW4qkRFsJaCIiALjnnbStc97g1rQXOcTYNAFySeAAXIoXSHVOxqWHDIiR2/wAdVEGxZSxna2/AyPswHoeatXWxprdk3sSzZ6lm8jqZbDs11DsSmBDCDFQxuHycF9stuD5Tt+rYXIKq1+YomwNDWgBrQAABYADYABwFl+lyDHYyeMvldPjuXJcEZCMdVZBERQioIiIAiLHZixYYDSzTnb2UbngHiQPNb73WHvVcIOclGO9vJHgkzHSQ1Ap3VEYqDuiLxr7doFuZG229ZFeQaivlqZXSueTK5xkL7+drk31r8DfavUWSMdOZaCCd3puZZ/12Etfs4Xc0n3rYdMaDej64WKWaex+fh4b/AIFquzWeRnERFrZeCIunjOJNwanlmduijfIRz1Wk299re9VRi5SUVvZ4cU+Y6SlnbTvqI2zutqxl4DjfcLczwHHgsivIVdiMuIzPmkcTI9xe519usTfZy6crBem9H+PnMuHwTPN5NXUk6vjOqSe+wd9pbFpfQT0fVC1Szz2S8H4eH5xLVdms8iiREWtl4IiIAiIgCms34dLTmOupG3qqW51R8/AflYDzuNrd9nDZtKpUUnC4meFtjdXvX5kUySksmd3BsXix6COeB2tHK0Paeh4EcCDcEcCCu6oDKsv9k8Qkojsp6vXqaTkyQbaiAdN0gA2AXV+uwYbEQxNUbYbms/z0MfJZPIIiKQeH5lkELS5xAaASSdwA2kla8yPfGTUYjIDrVj/igd7KaK7IW24XALjz1gsrpTr3w0PYRG0tZJHRsPLtj557hGH+KyFFSMoI2RxizGNaxo5NaAAPALUOlOL1KY0R/U835L+/QkURzeZzIiLnpLCIiAIiIAoTTVV+TYVIP2kkTP4tf+hXa1zp3bfDW9J4/wDJIsnoiKljqU/aRRZ3Wef1vzQNVGbD5GE+hO63QOYw/nrLQa3l/wAP7SKWoPDtmjwYP9wugdJ4p6Pk3wa9SLT3jaiIi5YTQovTDVeTYTPbe8xM8ZGk/gCrRQOm5pdhbuksRPiR/NZHRUVLG0p+2vUon3Wed1vXQDV9pRzx+xNrD7bG/wA2FaKW6v8Ah8aeyqzw14h4Nf8A7hdF6SxT0fNvg16oi1d424iIuUk0IiIAiIgCIiAm8+YdJU03bQfpNI5tVCebotrmdQ5ms23G4VjguKx45TxTxehKxsjegcL2PUbj1C6R2rAaMpPgx1ZQHdSzF8I5U9TeRgHOztcLe+iuLzjPDS4dpej+nxIt8eJcoiLdiMQOYX/C2N00XqUlPLUnl2k7uyYD1DQ4jvVIpbLbvhDEsUn4dtFSt6eTxAOA+0+6qVy7pHd1mOkvZSX19WTaVlEIiLXy8EREAREQBRul2gNfhU9hcx6ko7mPGt/CXKyXDWUjK+N8cgux7XMcObXAgjwKkYW7qL4W+y0/gymSzWR4/XoXQfQGkwzXPz0skg7hqx/mwrVdXosxGCs8mZA9zS6zZ9U9kWX2SOk3N2bxvvs28fRGC4UzA6eKCP0YmNYDxNhtcepNz71vHSbSNNmGhVVJPWeezkv79CPTF55s7qIi5+SgpTSnQHEcKqQBta0S/wCE9rz/AAtKq1x1EDaprmPF2uBa4HcQ4WI8Ffw13U3QtX6Wn8HmeNZrI8erf2gigNNh75CPlZnkdWsa1n+YOWs8W0WYhR1pp4oHyMc74ubVPZlhOxz5LWYQN4PHnsv6Dy7grMvUsVOza2JgbfdrHe51uriT71vXSXSNNmEhXVJPWaezkv7y+ZGpi9bNmRREXPiUEREAREQBERAFMTP+CMcpZPVq4ZqV/LWitNGT1PnNVOpPSM7yKGmqd3ktXSzE/RL9Rw7iHrM6Du6nHVvm8vjs9ci3as4s2Mi+aqLrBANc6NT29NNN+3q6ubxlLf6VWqQ0S7cJpzz7Zx988qr1x7SktbG3N+2/k8jIQ7qCIix5WEREAREQBERAEREAREQBERAEREAREQBERAEREAREQBTWkqm8rwqrHKIv/wAMh/8ASqVYbObdfD6wf3eo/wBJyk4SWriK5LhJepTLcya/5onn+K+rQ3wq/mi7RqMx56H0SbMIphy7YeE8qr1JaMh2FG+LjDU1cR+zM4/1KtXHtJrLGXfvl6snw7qCIuKrn8lje+xdqtc7VG86oJsO+ygJZvJFZyopzImcW52pjMI+zLZHRlmtrWsGkG9hvDhwVGrl1M6LHXYsmtjPE81mgiIrR6EREAREQBERAEREAREQBERAEREARFgs6ZoGUKR9QWB5aWNawu1dYucARrWNvN1ju4K5VVO6args23kvNnjeSzM6i6eD4h8LU8U2qWdrGyTVJuW67Q6xPvXcVMouLcXvQCw+cjq4fVn+71H+k9ZhTmkWo8lwurPOF7fv+Z/Ur+EjrXwS9pep5LczzL5C7kvq3P8A8sn+yi7TrmPKvKjfIK7FKflUipHdVRtf+bSqpTWLN+CcdjduZW0ro++Wmdr3/wAN34KlXLOkNPVY+b9rJ/LL1TJtTziF8IuvqLAF001ohrf7PYlV0DzsLn6l/bgc4bO9hJ+wtyrROlWCTKOLxVsIt2mpKOAL47NezuLdW/1yt1YRikeNwRzxG7JGh7ffwPUG4PUFbHpuvrVVjo7rIrP9yWT/ADwZZreWceR3ERFrheCIiAIiIAiIgCIiAIiIAiIgCIiALT+nPFDXSUtDFtc5wkcPpPPZxD8X+IW2qyrZh8b5JHarGNc9zjwa0XJ8AtE5IL8/48aqQeYxzqix9VrLNhZfmDqd+qVsWgqtWc8ZPu1Rb/8AWWxfngWbX+nmb2o6YUUbI2+ixrWDuaAB+AXMiLXm23my8FJaS2+V0sVPxqqmlp/vShx/BhVapfEW/C2M0MI2tp2T1sg93ZRH77iVltCU9bjq1yefw2+pbseUWbAsEX2y+rrRAIrSpTOhpY6tgJfQzR1FhvMd9SZvcWOJP1VmIZWztDmm7XAEEbiCLg+Cy9ZSMr43xyDWY9rmObza4EEeBKgsgzPpYpKKY3moZDASd7ovSgktwDo7D7K03pVhNauGIj+nY/J7vn6kiiW3IqURFoBLIzSvlc5loH6jbzQfHR2G06o89g7232cS1qg9CWdxQv8AIZ3eZIdaAk+jId8fc7ePpX9pbvXnXStkx2U6vtYQRTzEvjLdnZv3ujuN1j5w6H6K23QlleMono6579sHyf5t+JYsTi9dHopFAaLdIzc1RCGocBVxjbfZ2zR84Ppe0PeNhsL9a5i8LZhLXVasmvzNF2MlJZoIiKKVBERAEREAREQBERAEREARFF6SdILMmQ6sZDquQHs2b9Qbu1eOQ4DiRyBtIw2GsxNqqqWbZS2ks2SWm/O4A8ggdtNnVBHDi2L8nH7PVUGhjK5wOh7Z4tLU2k6iMX7Me8Eu+2OS1Xo8ynJnqt1ptZ0THdrUPJJLrknULvaeb+7WPBelGtDBYCwGwAcFs+mZ14DDR0dS9vem+b/NvkkWa85PXZ9REWoEgKe0eR/C1TXVx2tfIKWA/wDaphZzmnk6QuP2V+87Yw/BqR5i2zylsFO0b3TTHVZbqLl32VSZXwJmWqSGmZtETGtJ9p297vtOLj71vHRTCd/Ev9q9X9PmRb5cDKIiLeSMFBZ3h/szWQ4i3ZC7VpK3kGOd8TOfqPOqTvs4BXq62JYfHi0T4Zmh0cjXMe08WuFj3d6sYiiF9Uqp7msj1PJ5mOBuil8oVUmFvkw6qcTPTAGJ5+fpibRyjmR6DuRCqFx/F4WeFulTPevnyZkIy1lmFjcxZfhzPTvgnF2vGwj0mOHovaeBB/23FZJFYhOVclOLya2pnu88rY7glVkOr1HEskjIfFK24DhfzZGH+XA3BW59HWlaLM4bBUkR1e4cGTdW8n/R8OQpc35Pp85QGKYWcLmOUDzo3cxzB4t3HvAI84ZpynU5Pm7Odtt5jkbfUkA9ZrufTeFv9F2G0/Qqruzclv8Aqua5r/ZGadTzW49WItEZJ01TYQGxVwdPENglG2Zg63+UHfY9TuW5sEzDS5ij7SlmbI3jqnzm9HMO1p6EBalpDROJwMv+yPZ4SW7+vJl6M1LcZFERYouBERAEREAREQBF0sWxqnwKMyVMrImDi42v0A3uPQXK07nXTdJW60WHAxM2gzuHxh+o31B1O36qyeA0XicdLKqOzi3uXv8AoiiU1HeW+kHSfBlBpji1ZasjYy92x33OkI8dXeeg2rRdHSVmfKywJlqJnXc924Di5x9VjRy3CwA3BceA5eqs3T9nA0ve46z3knVaCdr3v4D8TwuV6LyPkaDJUOrH58rrdrKRYvPID1WjgPHatvsnhej9LhX2rpL8b5Lw4/NR1na9u47mUsrQ5QpmwRbbec99rGR53vPhYDgAAsyiLQbbJ2zc5vNva2SkstgRFgM341Jh8bIaYa1ZUu7KnbyNvOldyZG3zie5V4eieIsjVWtreQbyWbOvhUX9rsVMm+lw7WjZykq3jzz17Nmzo5y2CsVljL8eV6WOnj2hg8559KR52vkd1c4k/wDxZVdgweFjhaY0w3Jf7fxMfKWs8wiIpRSEREBL54yzJjDGT0hDa6mJfA47ng+nA/6Dxs6Gx2bVw5cx+PMcIkYC1wJZLG7Y+KRux8bxwIP4WPFVyiM15fmwiY4hh7C95AFXTN/WY27nsH7dg3e0NnQ6/pvRKx1evDvx3eK5fb+y7XZqvbuM6i6WD4xDjsLZoHh8bxsPEHi0jg4HYQu6uYSi4NxksmiaF0cZwSDMERiqYxJG7gd4PBzXb2uHMbV3kSM5QkpReTXEGgc6aGKnBCZKPWqIN+qB8cwdWj5QdW7enFQFFXzYTJrwyPikbs1mOc1w5i4/JevVN5m0eYfmu5nh1ZD89H5knvNrO+0CtzwHShqPV4yOsua3+9cfzYyxKnjE1RgOnWtw+zaqNlQ0et8nJ94AtP3fer3CtNmF1/yjpIHcpIyRfo5mts77KIx7QNV0l3UczJ28GP8Ai5O6/onvu3uUJiuU67BL+UUssYHrFhLPdILtPisn/j9DaR20tJv2Xk/4v7FGtZDeemaPN9BiHyVZA6/ATR3+6TdZRkzZfRcD3EFePF9BIUafQ+DfYta845/VHvXvkew3ytj3kDvICxlZmuhw/wCVq4GdDNHf7t7ryeSSviQ6HwT7VzflHL6sdf4HovFNNGFYf6Ej53coozb7z9UeF1CY9p4q6y7aSJkA9t3xsneLgNHgVBYXlmsxv9HppZAeLY3Fvvf6I95VzgWgmtrrGqkZTt4tB7WTwB1R949yk/43Q+j+1dJNr2nm/wCK+x5r2S3GvsSxafGn9pUSvlefWe4uPcL7h0GxWmTND9XmItkqAaen33cPjXj6EZ3A+07nsBW3csaNMPytZ0cXaSj52Wz3g82i2qz3AHqqpY7HdKOz1WCjqrm/ouHv+BVGnjIxmX8uU2WIhFTRhjd5O9zz7T3b3H/0WCyaItLnOVknKbzb3tkjcERcNXVsoGOklcGMYC5znGwAG8kqlJt5I9OHF8WiwOF807tWOMazj+QA4kmwA4khdLI+BS1Mj8QrWatRM3VhiP6tT72x/vHek4+7ZtC6OA4ZJnuZlZUsLKKI69HTuFjM4bqqVvL2Gnv79grpWgdEf8SHXWrtv5Ll58/gQrbNbYtwREWzFkIiIAiIgCIiAiMfytPgsz6zDGguedapo76rKjnJGd0c/Xc7jt39vAswQZij14XHYdV7HDVkieN7JGHa1wPDwuqxS+ZMkjEZPKaOTyatAt2rRdkwHzc8fzjeF/SGyx2WWvaX0HXjl1kOzPnwfn9/Uu12uOx7jvIpzD82GGUU2IReS1R2NBN4Z7etBNudfZ5hs4XttVGucYnC24afV2xyf5u5kxSUlmgiIoxUEREBjq3LdHiJvNSwSHm+GNx8SLrFS6NMJm30UXuDm/kQqZFIhir69kJyXk2inVT4ExFozwmLdRRe/Wd+ZKylHlehw83ipIGEcWwxg+NrrJovZ4u+eydkn5tsaqXAWsiIoxUEREARFgcZzYygk7CnjdVVjh5tPFa4+lK/0YWbRtdz3FXqMPZiJquqLbfI8bS2syeK4tDgkTpaiQRxt3uP4ADeSeAG0rCYZgM2eXtnr43RUTSHwUT9jpSNrZqkcuIi8evfwPJL55W1WKPbPUN2xQtB8npv3bD6b/8AuO28rWurFdF0RoGGEytu2z+S8vHx+BDst1ti3ACyIi2YshERAEREAREQBERAEREB08WweDHYjFUxNljdva8XHeORHMbQpCXLGIZX20EvldOP1SpfaVg5Q1Z3jgGybABvV2ij4jC04mGpdFNeP05e49UmtxDYfnWmqpOxm16Wp/YVLeyefqE+bIORaSs+u9imD0+Ns7OphjlYfVkY1w7xfceoUu/R07Df/wA6umphwhk/6mnA5COQ6zPsvC1DF9FE+1hp+6X3X295IjfzM0in3S41hfytFDVN9uln7N1v3E1tvQPK4XZ+gpP0qCrpf39JNq/4jA5tut1rt2hMdTvrb8tvoXlZF8SmRYGnz5hlUPNrqfudMxh8HEFZCPHqWb0amE900Z/msdLD2w70GvcyvNHeRdJ+OUse+oiHfLGP5roz54w2m9KuptnATxk+AJK8jRbLuxb9zGaM2imW6QqSq/RmVFUeVPSTvH3y0N/FcorsXxT9Hw5sDTukrJ2j/wAEWs7xIWQp0Njru7U157PXIodkVxKFYXF84UmEP7MvMk59GngaZZnHl2Tdo73WCMyHU4ptxDEJXtO+ClHk0XVrngmV4+0FRYLluky4zUpYI4gd+o0azurn+k89SSthwnRR78TP3R+7+3vLUr+RKxYTimavlnfB1MfUjc19Y8dZRdkF/o6zgqnAct0uWY+zpYhGCbuO0ve72nyHznu6krJotwwuDowsdSmKS/N74keUnLeERFKKQiIgCIiAIiIAiIgCIiAIiIAiIgCIiAL4ERAan0r8fevP1b6bu9EVdYZxxekO9bu0VekERLNwN3ncvoRFQAiIgCIiAIiIAiIgCIiAI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ata:image/jpeg;base64,/9j/4AAQSkZJRgABAQAAAQABAAD/2wCEAAkGBhAGERUUEBEVFBIVGBQUFRQVEhIWFhUXFRcXGRgVGBIcHCYfFxojGhcYIDMgIygpLCwsFh44NTAqNSY3LCkBCQoKDgwOGg8PGiklHyUpNCwrLCwsLSwsMC0qLSwsLCksKSosLDUsNDUpLC8qLCkpLCw1NSwsLiwsLCksLCwtLP/AABEIAOEA4QMBIgACEQEDEQH/xAAcAAEBAAIDAQEAAAAAAAAAAAAABgUHAwQIAQL/xABKEAABAwICBwMGCgcGBwEAAAABAAIDBBEFBgcSITFBUWETcZEUIjJCUoEVIzNDYnKCkqGxNERTc6LBwhZkk7Kz0QgXJGOj8PE1/8QAGwEBAAEFAQAAAAAAAAAAAAAAAAQCAwUGBwH/xAA2EQACAgACBgcHBAIDAAAAAAAAAQIDBBEFEiExQVEGEyIyYXGxUoGRocHR8EJykuEV8RQjgv/aAAwDAQACEQMRAD8A3iiIgCIiAIiIAi/EsrYGlziGtAJLiQAAN5JO4KNqtID8WJZhMHlJBLTVSEx0jCOT/SmIPBg96tW3V0xc7JJLmz1JvcWjnhgJJsBtJO4DndStbpKoYHGOnMlZKN8dJGZrfWkHxbfe5Yo5OdjJ1sUqX1Z39iLxUrTvFqdp8+3N5ddUFLRx0LQyJjWMG5rGhrR3NGwLVcX0pph2cPHW8XsX3fyL8aG95iH5gxnE/kaSnpG+1UzOmktz7KKzQeheuJ2A4hXX8oxaex9WmhgpwOgdqvf+KokWuXdIsdbukorwX1eb+ZeVMUTRyBTTi08tXP8Ava6qP4B4C/A0ZYTxpGO6ufK4+LnFVCLHS0li5b7Z/wAn9yrUjyJc6MsJP6mwfVdI0+Icv0zR7R0/yLqmE84q2rb+HaEKmRI6Rxcd1s/5P7jUjyJxuXK2iH/TYvVDpUNgqW93nNDv4lytxfG8L9OGkrGD9m99NKeuq/XYfELPIshT0hx9X69ZeKXrsfzKXVFmLp9JtJG4MrGTULybDymMtjJ+jUNvGR1LgqqCoZVNDo3Ncx20OaQ5pHMOGwrDSxNnBa5oc07CCAQRyIO9TsmSI6Jxkw+aShlO09jYwOP06V3xbh3Bp6rYcJ0qrl2cRDV8VtXw3+pZlQ+BfooeLO9Vl7ZitOOyH67TB74R1lh2vh7/ADm3KsaKuixJjZIZGyRuF2vY4Oa4dHDYVtlGIqvhr1STXgWGmt5zoiK8eBERAEREAREQBERAEREAWCzNnCDLIa1wdLUSbIaaIa0sp6N9Vo4uNgLe5dDNOb30snklA1stc4XN79lTMPzsxG7ozefz6+X8sMwUuke909VLtmqZLa7z7IG5jBwYNgAG9YTSumasBHV3ze5fVlyFbkdA5fqc1uEmLOHZ3DmUETj2DOIMrt87xs3+aDewVPFE2ABrQGtAAAAAAA3AAbgv0i5tjMdfjJ690s+S4LyRNjFR3BERQioIiIAiIgCIiAIiIAiIgBF1M1GVZMIkdPhUgppSdZ8BBNLOfpxD5N302WPeqZFKwuMuws9emWT+T81xKZRUtjOplrO0eNPME8Zpq1gu+neQdYe3DJulZ1G0cQFSqRx/LsOYWBsl2vYdaKVh1ZYX8HxyDa07uhttXBl/Nc+GTNo8UI7V2ynqwNWOqt6rhujn+juPDhfo+idN145ak+zPlwfl9vUh2VuO3gWqIi2AtBERAEREAREQBSecM0y0z20dBZ1dKNbWIuymi3GeQf5W8T4Hu5yzQMsQAsZ2lTK4RU0I3ySu3X5MG9x4AdQsVlfLxwRjnSv7Wqnd2lTMd738hyY0ea1u4DgLrCaZ0rHAVdnbN7l9X+bS7XDWZzZey9Fl2MtYS97iXyzPN5JpD6T3u4k/gsoiLltlk7Zuc3m3vZNSyCIitnoREQBERAEREAREQBERAEREAREQBdLGcGhx6F0M7NZjvcQRuc0+q4HaCF3UVUZShJSi8mjwwWVswzYRM2gxB5e8g+SVR/WWN9R54TtG/wBobd++3UlmHAY8xwGKS7TcPjkbsfFI3ayRjuDgf5jiv3kjM0mJiSmrLNrqazZbbBMw+hUM5tcN/I3GzYF07Qml1jq9Szvx3+K5/f8AshW16rzW4qkRFsJaCIiALjnnbStc97g1rQXOcTYNAFySeAAXIoXSHVOxqWHDIiR2/wAdVEGxZSxna2/AyPswHoeatXWxprdk3sSzZ6lm8jqZbDs11DsSmBDCDFQxuHycF9stuD5Tt+rYXIKq1+YomwNDWgBrQAABYADYABwFl+lyDHYyeMvldPjuXJcEZCMdVZBERQioIiIAiLHZixYYDSzTnb2UbngHiQPNb73WHvVcIOclGO9vJHgkzHSQ1Ap3VEYqDuiLxr7doFuZG229ZFeQaivlqZXSueTK5xkL7+drk31r8DfavUWSMdOZaCCd3puZZ/12Etfs4Xc0n3rYdMaDej64WKWaex+fh4b/AIFquzWeRnERFrZeCIunjOJNwanlmduijfIRz1Wk299re9VRi5SUVvZ4cU+Y6SlnbTvqI2zutqxl4DjfcLczwHHgsivIVdiMuIzPmkcTI9xe519usTfZy6crBem9H+PnMuHwTPN5NXUk6vjOqSe+wd9pbFpfQT0fVC1Szz2S8H4eH5xLVdms8iiREWtl4IiIAiIgCms34dLTmOupG3qqW51R8/AflYDzuNrd9nDZtKpUUnC4meFtjdXvX5kUySksmd3BsXix6COeB2tHK0Paeh4EcCDcEcCCu6oDKsv9k8Qkojsp6vXqaTkyQbaiAdN0gA2AXV+uwYbEQxNUbYbms/z0MfJZPIIiKQeH5lkELS5xAaASSdwA2kla8yPfGTUYjIDrVj/igd7KaK7IW24XALjz1gsrpTr3w0PYRG0tZJHRsPLtj557hGH+KyFFSMoI2RxizGNaxo5NaAAPALUOlOL1KY0R/U835L+/QkURzeZzIiLnpLCIiAIiIAoTTVV+TYVIP2kkTP4tf+hXa1zp3bfDW9J4/wDJIsnoiKljqU/aRRZ3Wef1vzQNVGbD5GE+hO63QOYw/nrLQa3l/wAP7SKWoPDtmjwYP9wugdJ4p6Pk3wa9SLT3jaiIi5YTQovTDVeTYTPbe8xM8ZGk/gCrRQOm5pdhbuksRPiR/NZHRUVLG0p+2vUon3Wed1vXQDV9pRzx+xNrD7bG/wA2FaKW6v8Ah8aeyqzw14h4Nf8A7hdF6SxT0fNvg16oi1d424iIuUk0IiIAiIgCIiAm8+YdJU03bQfpNI5tVCebotrmdQ5ms23G4VjguKx45TxTxehKxsjegcL2PUbj1C6R2rAaMpPgx1ZQHdSzF8I5U9TeRgHOztcLe+iuLzjPDS4dpej+nxIt8eJcoiLdiMQOYX/C2N00XqUlPLUnl2k7uyYD1DQ4jvVIpbLbvhDEsUn4dtFSt6eTxAOA+0+6qVy7pHd1mOkvZSX19WTaVlEIiLXy8EREAREQBRul2gNfhU9hcx6ko7mPGt/CXKyXDWUjK+N8cgux7XMcObXAgjwKkYW7qL4W+y0/gymSzWR4/XoXQfQGkwzXPz0skg7hqx/mwrVdXosxGCs8mZA9zS6zZ9U9kWX2SOk3N2bxvvs28fRGC4UzA6eKCP0YmNYDxNhtcepNz71vHSbSNNmGhVVJPWeezkv79CPTF55s7qIi5+SgpTSnQHEcKqQBta0S/wCE9rz/AAtKq1x1EDaprmPF2uBa4HcQ4WI8Ffw13U3QtX6Wn8HmeNZrI8erf2gigNNh75CPlZnkdWsa1n+YOWs8W0WYhR1pp4oHyMc74ubVPZlhOxz5LWYQN4PHnsv6Dy7grMvUsVOza2JgbfdrHe51uriT71vXSXSNNmEhXVJPWaezkv7y+ZGpi9bNmRREXPiUEREAREQBERAFMTP+CMcpZPVq4ZqV/LWitNGT1PnNVOpPSM7yKGmqd3ktXSzE/RL9Rw7iHrM6Du6nHVvm8vjs9ci3as4s2Mi+aqLrBANc6NT29NNN+3q6ubxlLf6VWqQ0S7cJpzz7Zx988qr1x7SktbG3N+2/k8jIQ7qCIix5WEREAREQBERAEREAREQBERAEREAREQBERAEREAREQBTWkqm8rwqrHKIv/wAMh/8ASqVYbObdfD6wf3eo/wBJyk4SWriK5LhJepTLcya/5onn+K+rQ3wq/mi7RqMx56H0SbMIphy7YeE8qr1JaMh2FG+LjDU1cR+zM4/1KtXHtJrLGXfvl6snw7qCIuKrn8lje+xdqtc7VG86oJsO+ygJZvJFZyopzImcW52pjMI+zLZHRlmtrWsGkG9hvDhwVGrl1M6LHXYsmtjPE81mgiIrR6EREAREQBERAEREAREQBERAEREARFgs6ZoGUKR9QWB5aWNawu1dYucARrWNvN1ju4K5VVO6args23kvNnjeSzM6i6eD4h8LU8U2qWdrGyTVJuW67Q6xPvXcVMouLcXvQCw+cjq4fVn+71H+k9ZhTmkWo8lwurPOF7fv+Z/Ur+EjrXwS9pep5LczzL5C7kvq3P8A8sn+yi7TrmPKvKjfIK7FKflUipHdVRtf+bSqpTWLN+CcdjduZW0ro++Wmdr3/wAN34KlXLOkNPVY+b9rJ/LL1TJtTziF8IuvqLAF001ohrf7PYlV0DzsLn6l/bgc4bO9hJ+wtyrROlWCTKOLxVsIt2mpKOAL47NezuLdW/1yt1YRikeNwRzxG7JGh7ffwPUG4PUFbHpuvrVVjo7rIrP9yWT/ADwZZreWceR3ERFrheCIiAIiIAiIgCIiAIiIAiIgCIiALT+nPFDXSUtDFtc5wkcPpPPZxD8X+IW2qyrZh8b5JHarGNc9zjwa0XJ8AtE5IL8/48aqQeYxzqix9VrLNhZfmDqd+qVsWgqtWc8ZPu1Rb/8AWWxfngWbX+nmb2o6YUUbI2+ixrWDuaAB+AXMiLXm23my8FJaS2+V0sVPxqqmlp/vShx/BhVapfEW/C2M0MI2tp2T1sg93ZRH77iVltCU9bjq1yefw2+pbseUWbAsEX2y+rrRAIrSpTOhpY6tgJfQzR1FhvMd9SZvcWOJP1VmIZWztDmm7XAEEbiCLg+Cy9ZSMr43xyDWY9rmObza4EEeBKgsgzPpYpKKY3moZDASd7ovSgktwDo7D7K03pVhNauGIj+nY/J7vn6kiiW3IqURFoBLIzSvlc5loH6jbzQfHR2G06o89g7232cS1qg9CWdxQv8AIZ3eZIdaAk+jId8fc7ePpX9pbvXnXStkx2U6vtYQRTzEvjLdnZv3ujuN1j5w6H6K23QlleMono6579sHyf5t+JYsTi9dHopFAaLdIzc1RCGocBVxjbfZ2zR84Ppe0PeNhsL9a5i8LZhLXVasmvzNF2MlJZoIiKKVBERAEREAREQBERAEREARFF6SdILMmQ6sZDquQHs2b9Qbu1eOQ4DiRyBtIw2GsxNqqqWbZS2ks2SWm/O4A8ggdtNnVBHDi2L8nH7PVUGhjK5wOh7Z4tLU2k6iMX7Me8Eu+2OS1Xo8ynJnqt1ptZ0THdrUPJJLrknULvaeb+7WPBelGtDBYCwGwAcFs+mZ14DDR0dS9vem+b/NvkkWa85PXZ9REWoEgKe0eR/C1TXVx2tfIKWA/wDaphZzmnk6QuP2V+87Yw/BqR5i2zylsFO0b3TTHVZbqLl32VSZXwJmWqSGmZtETGtJ9p297vtOLj71vHRTCd/Ev9q9X9PmRb5cDKIiLeSMFBZ3h/szWQ4i3ZC7VpK3kGOd8TOfqPOqTvs4BXq62JYfHi0T4Zmh0cjXMe08WuFj3d6sYiiF9Uqp7msj1PJ5mOBuil8oVUmFvkw6qcTPTAGJ5+fpibRyjmR6DuRCqFx/F4WeFulTPevnyZkIy1lmFjcxZfhzPTvgnF2vGwj0mOHovaeBB/23FZJFYhOVclOLya2pnu88rY7glVkOr1HEskjIfFK24DhfzZGH+XA3BW59HWlaLM4bBUkR1e4cGTdW8n/R8OQpc35Pp85QGKYWcLmOUDzo3cxzB4t3HvAI84ZpynU5Pm7Odtt5jkbfUkA9ZrufTeFv9F2G0/Qqruzclv8Aqua5r/ZGadTzW49WItEZJ01TYQGxVwdPENglG2Zg63+UHfY9TuW5sEzDS5ij7SlmbI3jqnzm9HMO1p6EBalpDROJwMv+yPZ4SW7+vJl6M1LcZFERYouBERAEREAREQBF0sWxqnwKMyVMrImDi42v0A3uPQXK07nXTdJW60WHAxM2gzuHxh+o31B1O36qyeA0XicdLKqOzi3uXv8AoiiU1HeW+kHSfBlBpji1ZasjYy92x33OkI8dXeeg2rRdHSVmfKywJlqJnXc924Di5x9VjRy3CwA3BceA5eqs3T9nA0ve46z3knVaCdr3v4D8TwuV6LyPkaDJUOrH58rrdrKRYvPID1WjgPHatvsnhej9LhX2rpL8b5Lw4/NR1na9u47mUsrQ5QpmwRbbec99rGR53vPhYDgAAsyiLQbbJ2zc5vNva2SkstgRFgM341Jh8bIaYa1ZUu7KnbyNvOldyZG3zie5V4eieIsjVWtreQbyWbOvhUX9rsVMm+lw7WjZykq3jzz17Nmzo5y2CsVljL8eV6WOnj2hg8559KR52vkd1c4k/wDxZVdgweFjhaY0w3Jf7fxMfKWs8wiIpRSEREBL54yzJjDGT0hDa6mJfA47ng+nA/6Dxs6Gx2bVw5cx+PMcIkYC1wJZLG7Y+KRux8bxwIP4WPFVyiM15fmwiY4hh7C95AFXTN/WY27nsH7dg3e0NnQ6/pvRKx1evDvx3eK5fb+y7XZqvbuM6i6WD4xDjsLZoHh8bxsPEHi0jg4HYQu6uYSi4NxksmiaF0cZwSDMERiqYxJG7gd4PBzXb2uHMbV3kSM5QkpReTXEGgc6aGKnBCZKPWqIN+qB8cwdWj5QdW7enFQFFXzYTJrwyPikbs1mOc1w5i4/JevVN5m0eYfmu5nh1ZD89H5knvNrO+0CtzwHShqPV4yOsua3+9cfzYyxKnjE1RgOnWtw+zaqNlQ0et8nJ94AtP3fer3CtNmF1/yjpIHcpIyRfo5mts77KIx7QNV0l3UczJ28GP8Ai5O6/onvu3uUJiuU67BL+UUssYHrFhLPdILtPisn/j9DaR20tJv2Xk/4v7FGtZDeemaPN9BiHyVZA6/ATR3+6TdZRkzZfRcD3EFePF9BIUafQ+DfYta845/VHvXvkew3ytj3kDvICxlZmuhw/wCVq4GdDNHf7t7ryeSSviQ6HwT7VzflHL6sdf4HovFNNGFYf6Ej53coozb7z9UeF1CY9p4q6y7aSJkA9t3xsneLgNHgVBYXlmsxv9HppZAeLY3Fvvf6I95VzgWgmtrrGqkZTt4tB7WTwB1R949yk/43Q+j+1dJNr2nm/wCK+x5r2S3GvsSxafGn9pUSvlefWe4uPcL7h0GxWmTND9XmItkqAaen33cPjXj6EZ3A+07nsBW3csaNMPytZ0cXaSj52Wz3g82i2qz3AHqqpY7HdKOz1WCjqrm/ouHv+BVGnjIxmX8uU2WIhFTRhjd5O9zz7T3b3H/0WCyaItLnOVknKbzb3tkjcERcNXVsoGOklcGMYC5znGwAG8kqlJt5I9OHF8WiwOF807tWOMazj+QA4kmwA4khdLI+BS1Mj8QrWatRM3VhiP6tT72x/vHek4+7ZtC6OA4ZJnuZlZUsLKKI69HTuFjM4bqqVvL2Gnv79grpWgdEf8SHXWrtv5Ll58/gQrbNbYtwREWzFkIiIAiIgCIiAiMfytPgsz6zDGguedapo76rKjnJGd0c/Xc7jt39vAswQZij14XHYdV7HDVkieN7JGHa1wPDwuqxS+ZMkjEZPKaOTyatAt2rRdkwHzc8fzjeF/SGyx2WWvaX0HXjl1kOzPnwfn9/Uu12uOx7jvIpzD82GGUU2IReS1R2NBN4Z7etBNudfZ5hs4XttVGucYnC24afV2xyf5u5kxSUlmgiIoxUEREBjq3LdHiJvNSwSHm+GNx8SLrFS6NMJm30UXuDm/kQqZFIhir69kJyXk2inVT4ExFozwmLdRRe/Wd+ZKylHlehw83ipIGEcWwxg+NrrJovZ4u+eydkn5tsaqXAWsiIoxUEREARFgcZzYygk7CnjdVVjh5tPFa4+lK/0YWbRtdz3FXqMPZiJquqLbfI8bS2syeK4tDgkTpaiQRxt3uP4ADeSeAG0rCYZgM2eXtnr43RUTSHwUT9jpSNrZqkcuIi8evfwPJL55W1WKPbPUN2xQtB8npv3bD6b/8AuO28rWurFdF0RoGGEytu2z+S8vHx+BDst1ti3ACyIi2YshERAEREAREQBERAEREB08WweDHYjFUxNljdva8XHeORHMbQpCXLGIZX20EvldOP1SpfaVg5Q1Z3jgGybABvV2ij4jC04mGpdFNeP05e49UmtxDYfnWmqpOxm16Wp/YVLeyefqE+bIORaSs+u9imD0+Ns7OphjlYfVkY1w7xfceoUu/R07Df/wA6umphwhk/6mnA5COQ6zPsvC1DF9FE+1hp+6X3X295IjfzM0in3S41hfytFDVN9uln7N1v3E1tvQPK4XZ+gpP0qCrpf39JNq/4jA5tut1rt2hMdTvrb8tvoXlZF8SmRYGnz5hlUPNrqfudMxh8HEFZCPHqWb0amE900Z/msdLD2w70GvcyvNHeRdJ+OUse+oiHfLGP5roz54w2m9KuptnATxk+AJK8jRbLuxb9zGaM2imW6QqSq/RmVFUeVPSTvH3y0N/FcorsXxT9Hw5sDTukrJ2j/wAEWs7xIWQp0Njru7U157PXIodkVxKFYXF84UmEP7MvMk59GngaZZnHl2Tdo73WCMyHU4ptxDEJXtO+ClHk0XVrngmV4+0FRYLluky4zUpYI4gd+o0azurn+k89SSthwnRR78TP3R+7+3vLUr+RKxYTimavlnfB1MfUjc19Y8dZRdkF/o6zgqnAct0uWY+zpYhGCbuO0ve72nyHznu6krJotwwuDowsdSmKS/N74keUnLeERFKKQiIgCIiAIiIAiIgCIiAIiIAiIgCIiAL4ERAan0r8fevP1b6bu9EVdYZxxekO9bu0VekERLNwN3ncvoRFQAiIgCIiAIiIAiIgCIiAIiID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901156"/>
            <a:ext cx="836712" cy="83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32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Patrocínio</a:t>
            </a:r>
            <a:endParaRPr lang="pt-BR" dirty="0"/>
          </a:p>
        </p:txBody>
      </p:sp>
      <p:pic>
        <p:nvPicPr>
          <p:cNvPr id="1026" name="Picture 2" descr="http://www.sirc.unifra.br/img/logo-grupoMe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20888"/>
            <a:ext cx="64293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95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Apoio</a:t>
            </a:r>
            <a:endParaRPr lang="pt-BR" dirty="0"/>
          </a:p>
        </p:txBody>
      </p:sp>
      <p:pic>
        <p:nvPicPr>
          <p:cNvPr id="2050" name="Picture 2" descr="http://www.sirc.unifra.br/img/sbc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76872"/>
            <a:ext cx="1557841" cy="224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sirc.unifra.br/img/logo-novate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149080"/>
            <a:ext cx="3857625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sirc.unifra.br/img/logo-che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1" y="2630683"/>
            <a:ext cx="3177277" cy="2180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sirc.unifra.br/img/logo-gameCente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270" y="2107527"/>
            <a:ext cx="3250679" cy="104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28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 Olimpíada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21/10/2013</a:t>
            </a:r>
          </a:p>
          <a:p>
            <a:pPr lvl="1"/>
            <a:r>
              <a:rPr lang="pt-BR" dirty="0" smtClean="0"/>
              <a:t>Noite</a:t>
            </a:r>
          </a:p>
          <a:p>
            <a:pPr lvl="1"/>
            <a:r>
              <a:rPr lang="pt-BR" dirty="0" err="1" smtClean="0"/>
              <a:t>Lab</a:t>
            </a:r>
            <a:r>
              <a:rPr lang="pt-BR" dirty="0" smtClean="0"/>
              <a:t> 311</a:t>
            </a:r>
          </a:p>
          <a:p>
            <a:r>
              <a:rPr lang="pt-BR" dirty="0" smtClean="0"/>
              <a:t>8 Equipes</a:t>
            </a:r>
          </a:p>
          <a:p>
            <a:pPr lvl="1"/>
            <a:r>
              <a:rPr lang="pt-BR" dirty="0" smtClean="0"/>
              <a:t>7 </a:t>
            </a:r>
            <a:r>
              <a:rPr lang="pt-BR" dirty="0" err="1" smtClean="0"/>
              <a:t>Unifra</a:t>
            </a:r>
            <a:endParaRPr lang="pt-BR" dirty="0" smtClean="0"/>
          </a:p>
          <a:p>
            <a:pPr lvl="1"/>
            <a:r>
              <a:rPr lang="pt-BR" dirty="0" smtClean="0"/>
              <a:t>1 UFSM</a:t>
            </a:r>
          </a:p>
          <a:p>
            <a:r>
              <a:rPr lang="pt-BR" dirty="0" smtClean="0"/>
              <a:t>10 problemas</a:t>
            </a:r>
          </a:p>
          <a:p>
            <a:r>
              <a:rPr lang="pt-BR" dirty="0" smtClean="0"/>
              <a:t>4 horas de programação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990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Equipe </a:t>
            </a:r>
            <a:r>
              <a:rPr lang="pt-BR" dirty="0" err="1" smtClean="0"/>
              <a:t>Watermelon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319000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Outliers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265392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Equipe Tática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265392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Desorientados a Objetos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265392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GaF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265392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88</Words>
  <Application>Microsoft Office PowerPoint</Application>
  <PresentationFormat>Apresentação na tela (4:3)</PresentationFormat>
  <Paragraphs>34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Tema do Office</vt:lpstr>
      <vt:lpstr>V Olimpíada de Programação do SIRC</vt:lpstr>
      <vt:lpstr>Patrocínio</vt:lpstr>
      <vt:lpstr>Apoio</vt:lpstr>
      <vt:lpstr>V Olimpíada</vt:lpstr>
      <vt:lpstr>Equipe Watermelon</vt:lpstr>
      <vt:lpstr>Outliers</vt:lpstr>
      <vt:lpstr>Equipe Tática</vt:lpstr>
      <vt:lpstr>Desorientados a Objetos</vt:lpstr>
      <vt:lpstr>GaF</vt:lpstr>
      <vt:lpstr>Prometheus 2</vt:lpstr>
      <vt:lpstr>Equipe Rocket</vt:lpstr>
      <vt:lpstr>Bravo Team</vt:lpstr>
      <vt:lpstr>Resultado</vt:lpstr>
      <vt:lpstr>Resultado</vt:lpstr>
      <vt:lpstr>Premiação</vt:lpstr>
      <vt:lpstr>Premiação</vt:lpstr>
      <vt:lpstr>Premiação</vt:lpstr>
      <vt:lpstr>Prometheus 2 – (bi)Campeão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 Olimpíada de Programação do SIRC</dc:title>
  <dc:creator>Panda</dc:creator>
  <cp:lastModifiedBy>Panda</cp:lastModifiedBy>
  <cp:revision>6</cp:revision>
  <dcterms:created xsi:type="dcterms:W3CDTF">2013-10-24T16:23:50Z</dcterms:created>
  <dcterms:modified xsi:type="dcterms:W3CDTF">2013-10-24T17:23:23Z</dcterms:modified>
</cp:coreProperties>
</file>