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1" r:id="rId4"/>
    <p:sldId id="258" r:id="rId5"/>
    <p:sldId id="259" r:id="rId6"/>
    <p:sldId id="261" r:id="rId7"/>
    <p:sldId id="262" r:id="rId8"/>
    <p:sldId id="257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4EEC-01FE-4340-92CF-D9EEED905304}" type="datetimeFigureOut">
              <a:rPr lang="pt-BR" smtClean="0"/>
              <a:t>12/12/2011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1879-6091-4F52-86DB-0F02333E71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4EEC-01FE-4340-92CF-D9EEED905304}" type="datetimeFigureOut">
              <a:rPr lang="pt-BR" smtClean="0"/>
              <a:t>12/12/2011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1879-6091-4F52-86DB-0F02333E71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4EEC-01FE-4340-92CF-D9EEED905304}" type="datetimeFigureOut">
              <a:rPr lang="pt-BR" smtClean="0"/>
              <a:t>12/12/2011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1879-6091-4F52-86DB-0F02333E71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4EEC-01FE-4340-92CF-D9EEED905304}" type="datetimeFigureOut">
              <a:rPr lang="pt-BR" smtClean="0"/>
              <a:t>12/12/2011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1879-6091-4F52-86DB-0F02333E71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4EEC-01FE-4340-92CF-D9EEED905304}" type="datetimeFigureOut">
              <a:rPr lang="pt-BR" smtClean="0"/>
              <a:t>12/12/2011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1879-6091-4F52-86DB-0F02333E71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4EEC-01FE-4340-92CF-D9EEED905304}" type="datetimeFigureOut">
              <a:rPr lang="pt-BR" smtClean="0"/>
              <a:t>12/12/2011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1879-6091-4F52-86DB-0F02333E71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4EEC-01FE-4340-92CF-D9EEED905304}" type="datetimeFigureOut">
              <a:rPr lang="pt-BR" smtClean="0"/>
              <a:t>12/12/2011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1879-6091-4F52-86DB-0F02333E71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4EEC-01FE-4340-92CF-D9EEED905304}" type="datetimeFigureOut">
              <a:rPr lang="pt-BR" smtClean="0"/>
              <a:t>12/12/2011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1879-6091-4F52-86DB-0F02333E71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4EEC-01FE-4340-92CF-D9EEED905304}" type="datetimeFigureOut">
              <a:rPr lang="pt-BR" smtClean="0"/>
              <a:t>12/12/2011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1879-6091-4F52-86DB-0F02333E71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4EEC-01FE-4340-92CF-D9EEED905304}" type="datetimeFigureOut">
              <a:rPr lang="pt-BR" smtClean="0"/>
              <a:t>12/12/2011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1879-6091-4F52-86DB-0F02333E71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84EEC-01FE-4340-92CF-D9EEED905304}" type="datetimeFigureOut">
              <a:rPr lang="pt-BR" smtClean="0"/>
              <a:t>12/12/2011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1879-6091-4F52-86DB-0F02333E71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84EEC-01FE-4340-92CF-D9EEED905304}" type="datetimeFigureOut">
              <a:rPr lang="pt-BR" smtClean="0"/>
              <a:t>12/12/2011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F1879-6091-4F52-86DB-0F02333E717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Henrique G. G. Pereira</a:t>
            </a:r>
          </a:p>
          <a:p>
            <a:r>
              <a:rPr lang="pt-BR" dirty="0" smtClean="0"/>
              <a:t>@</a:t>
            </a:r>
            <a:r>
              <a:rPr lang="pt-BR" dirty="0" err="1" smtClean="0"/>
              <a:t>ikkebr</a:t>
            </a:r>
            <a:endParaRPr lang="pt-BR" dirty="0"/>
          </a:p>
        </p:txBody>
      </p:sp>
      <p:pic>
        <p:nvPicPr>
          <p:cNvPr id="1026" name="Picture 2" descr="http://www.python.org/community/logos/python-logo-master-v3-T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206" y="1124744"/>
            <a:ext cx="8270250" cy="27934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Funcionais adicionais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zip</a:t>
            </a:r>
            <a:endParaRPr lang="pt-BR" dirty="0" smtClean="0"/>
          </a:p>
          <a:p>
            <a:pPr lvl="1"/>
            <a:r>
              <a:rPr lang="pt-BR" dirty="0" smtClean="0"/>
              <a:t>Une </a:t>
            </a:r>
            <a:r>
              <a:rPr lang="pt-BR" dirty="0" err="1" smtClean="0"/>
              <a:t>sequências</a:t>
            </a:r>
            <a:r>
              <a:rPr lang="pt-BR" dirty="0" smtClean="0"/>
              <a:t> (até a de tamanho menor acabar)</a:t>
            </a:r>
          </a:p>
          <a:p>
            <a:pPr lvl="1"/>
            <a:endParaRPr lang="pt-BR" dirty="0"/>
          </a:p>
          <a:p>
            <a:pPr lvl="1"/>
            <a:r>
              <a:rPr lang="pt-BR" dirty="0" err="1" smtClean="0"/>
              <a:t>zip</a:t>
            </a:r>
            <a:r>
              <a:rPr lang="pt-BR" dirty="0" smtClean="0"/>
              <a:t>([1,2,3,4], [5,7,8])</a:t>
            </a:r>
          </a:p>
          <a:p>
            <a:pPr lvl="1"/>
            <a:r>
              <a:rPr lang="pt-BR" dirty="0" err="1" smtClean="0"/>
              <a:t>zip</a:t>
            </a:r>
            <a:r>
              <a:rPr lang="pt-BR" dirty="0" smtClean="0"/>
              <a:t>(“</a:t>
            </a:r>
            <a:r>
              <a:rPr lang="pt-BR" dirty="0" err="1" smtClean="0"/>
              <a:t>henrique</a:t>
            </a:r>
            <a:r>
              <a:rPr lang="pt-BR" dirty="0" smtClean="0"/>
              <a:t>”, “</a:t>
            </a:r>
            <a:r>
              <a:rPr lang="pt-BR" dirty="0" err="1" smtClean="0"/>
              <a:t>maria</a:t>
            </a:r>
            <a:r>
              <a:rPr lang="pt-BR" dirty="0" smtClean="0"/>
              <a:t>”)</a:t>
            </a:r>
          </a:p>
          <a:p>
            <a:pPr lvl="1"/>
            <a:r>
              <a:rPr lang="pt-BR" dirty="0" err="1" smtClean="0"/>
              <a:t>zip</a:t>
            </a:r>
            <a:r>
              <a:rPr lang="pt-BR" dirty="0" smtClean="0"/>
              <a:t>(lista, lista[1:], lista[2:])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de Revisão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Elabore uma lista com os cubo de todos os números variando de 0 até 30 e que não são múltiplos de 5 utilizando apenas funções.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Tudo são objetos!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Tudo são objetos!</a:t>
            </a:r>
          </a:p>
          <a:p>
            <a:endParaRPr lang="pt-BR" dirty="0"/>
          </a:p>
          <a:p>
            <a:r>
              <a:rPr lang="pt-BR" dirty="0" err="1" smtClean="0"/>
              <a:t>type</a:t>
            </a:r>
            <a:r>
              <a:rPr lang="pt-BR" dirty="0" smtClean="0"/>
              <a:t>(5)</a:t>
            </a:r>
          </a:p>
          <a:p>
            <a:r>
              <a:rPr lang="pt-BR" dirty="0" err="1" smtClean="0"/>
              <a:t>type</a:t>
            </a:r>
            <a:r>
              <a:rPr lang="pt-BR" dirty="0" smtClean="0"/>
              <a:t>(quadrado)</a:t>
            </a:r>
          </a:p>
          <a:p>
            <a:r>
              <a:rPr lang="pt-BR" dirty="0" err="1" smtClean="0"/>
              <a:t>type</a:t>
            </a:r>
            <a:r>
              <a:rPr lang="pt-BR" dirty="0" smtClean="0"/>
              <a:t>(</a:t>
            </a:r>
            <a:r>
              <a:rPr lang="pt-BR" dirty="0" err="1" smtClean="0"/>
              <a:t>int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type</a:t>
            </a:r>
            <a:r>
              <a:rPr lang="pt-BR" dirty="0" smtClean="0"/>
              <a:t>(“</a:t>
            </a:r>
            <a:r>
              <a:rPr lang="pt-BR" dirty="0" err="1" smtClean="0"/>
              <a:t>int</a:t>
            </a:r>
            <a:r>
              <a:rPr lang="pt-BR" dirty="0" smtClean="0"/>
              <a:t>”)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NomeDaClasse</a:t>
            </a:r>
            <a:r>
              <a:rPr lang="pt-BR" dirty="0" smtClean="0"/>
              <a:t>(</a:t>
            </a:r>
            <a:r>
              <a:rPr lang="pt-BR" dirty="0" err="1"/>
              <a:t>o</a:t>
            </a:r>
            <a:r>
              <a:rPr lang="pt-BR" dirty="0" err="1" smtClean="0"/>
              <a:t>bject</a:t>
            </a:r>
            <a:r>
              <a:rPr lang="pt-BR" dirty="0" smtClean="0"/>
              <a:t>):</a:t>
            </a:r>
          </a:p>
          <a:p>
            <a:pPr>
              <a:buNone/>
            </a:pPr>
            <a:r>
              <a:rPr lang="pt-BR" dirty="0"/>
              <a:t> </a:t>
            </a:r>
            <a:r>
              <a:rPr lang="pt-BR" dirty="0" smtClean="0"/>
              <a:t>   </a:t>
            </a:r>
            <a:r>
              <a:rPr lang="pt-BR" dirty="0" err="1" smtClean="0"/>
              <a:t>def</a:t>
            </a:r>
            <a:r>
              <a:rPr lang="pt-BR" dirty="0" smtClean="0"/>
              <a:t> __</a:t>
            </a:r>
            <a:r>
              <a:rPr lang="pt-BR" dirty="0" err="1" smtClean="0"/>
              <a:t>init__</a:t>
            </a:r>
            <a:r>
              <a:rPr lang="pt-BR" dirty="0" smtClean="0"/>
              <a:t>(</a:t>
            </a:r>
            <a:r>
              <a:rPr lang="pt-BR" dirty="0" err="1" smtClean="0"/>
              <a:t>self</a:t>
            </a:r>
            <a:r>
              <a:rPr lang="pt-BR" dirty="0" smtClean="0"/>
              <a:t>, argumentos, som):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dirty="0" err="1" smtClean="0"/>
              <a:t>self</a:t>
            </a:r>
            <a:r>
              <a:rPr lang="pt-BR" dirty="0" smtClean="0"/>
              <a:t>.argumentos = argumentos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self</a:t>
            </a:r>
            <a:r>
              <a:rPr lang="pt-BR" dirty="0" smtClean="0"/>
              <a:t>.som = som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def</a:t>
            </a:r>
            <a:r>
              <a:rPr lang="pt-BR" dirty="0" smtClean="0"/>
              <a:t> barulho(</a:t>
            </a:r>
            <a:r>
              <a:rPr lang="pt-BR" dirty="0" err="1" smtClean="0"/>
              <a:t>self</a:t>
            </a:r>
            <a:r>
              <a:rPr lang="pt-BR" dirty="0" smtClean="0"/>
              <a:t>):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 smtClean="0"/>
              <a:t>self</a:t>
            </a:r>
            <a:r>
              <a:rPr lang="pt-BR" dirty="0" smtClean="0"/>
              <a:t>.som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a = </a:t>
            </a:r>
            <a:r>
              <a:rPr lang="pt-BR" dirty="0" err="1" smtClean="0"/>
              <a:t>NomeDaClasse</a:t>
            </a:r>
            <a:r>
              <a:rPr lang="pt-BR" dirty="0" smtClean="0"/>
              <a:t>(10, “</a:t>
            </a:r>
            <a:r>
              <a:rPr lang="pt-BR" dirty="0" err="1" smtClean="0"/>
              <a:t>moo</a:t>
            </a:r>
            <a:r>
              <a:rPr lang="pt-BR" dirty="0" smtClean="0"/>
              <a:t>”)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err="1" smtClean="0"/>
              <a:t>a.barulho</a:t>
            </a:r>
            <a:r>
              <a:rPr lang="pt-BR" dirty="0" smtClean="0"/>
              <a:t>()</a:t>
            </a:r>
          </a:p>
          <a:p>
            <a:pPr>
              <a:buNone/>
            </a:pPr>
            <a:r>
              <a:rPr lang="pt-BR" dirty="0" err="1" smtClean="0"/>
              <a:t>a.som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a.argumentos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</a:p>
          <a:p>
            <a:r>
              <a:rPr lang="pt-BR" dirty="0" smtClean="0"/>
              <a:t>Herança Múltipla</a:t>
            </a:r>
          </a:p>
          <a:p>
            <a:r>
              <a:rPr lang="pt-BR" dirty="0" smtClean="0"/>
              <a:t>Métodos Mágicos</a:t>
            </a:r>
          </a:p>
          <a:p>
            <a:pPr lvl="1"/>
            <a:r>
              <a:rPr lang="pt-BR" dirty="0" err="1" smtClean="0"/>
              <a:t>Printar</a:t>
            </a:r>
            <a:endParaRPr lang="pt-BR" dirty="0" smtClean="0"/>
          </a:p>
          <a:p>
            <a:pPr lvl="1"/>
            <a:r>
              <a:rPr lang="pt-BR" dirty="0" smtClean="0"/>
              <a:t>Soma</a:t>
            </a:r>
            <a:endParaRPr lang="pt-BR" dirty="0"/>
          </a:p>
          <a:p>
            <a:pPr lvl="1"/>
            <a:r>
              <a:rPr lang="pt-BR" dirty="0" smtClean="0"/>
              <a:t>Ordenação</a:t>
            </a:r>
            <a:endParaRPr lang="pt-BR" dirty="0"/>
          </a:p>
          <a:p>
            <a:pPr lvl="1"/>
            <a:endParaRPr lang="pt-BR" dirty="0" smtClean="0"/>
          </a:p>
          <a:p>
            <a:r>
              <a:rPr lang="pt-BR" dirty="0" err="1" smtClean="0"/>
              <a:t>Property</a:t>
            </a:r>
            <a:endParaRPr lang="pt-BR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dirty="0" err="1" smtClean="0"/>
              <a:t>class</a:t>
            </a:r>
            <a:r>
              <a:rPr lang="pt-BR" dirty="0" smtClean="0"/>
              <a:t> A(</a:t>
            </a:r>
            <a:r>
              <a:rPr lang="pt-BR" dirty="0" err="1" smtClean="0"/>
              <a:t>object</a:t>
            </a:r>
            <a:r>
              <a:rPr lang="pt-BR" dirty="0" smtClean="0"/>
              <a:t>):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err="1" smtClean="0"/>
              <a:t>def</a:t>
            </a:r>
            <a:r>
              <a:rPr lang="pt-BR" dirty="0" smtClean="0"/>
              <a:t> miar(</a:t>
            </a:r>
            <a:r>
              <a:rPr lang="pt-BR" dirty="0" err="1" smtClean="0"/>
              <a:t>self</a:t>
            </a:r>
            <a:r>
              <a:rPr lang="pt-BR" dirty="0" smtClean="0"/>
              <a:t>):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return</a:t>
            </a:r>
            <a:r>
              <a:rPr lang="pt-BR" dirty="0" smtClean="0"/>
              <a:t> “miau”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err="1" smtClean="0"/>
              <a:t>class</a:t>
            </a:r>
            <a:r>
              <a:rPr lang="pt-BR" dirty="0" smtClean="0"/>
              <a:t> B(A):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def</a:t>
            </a:r>
            <a:r>
              <a:rPr lang="pt-BR" dirty="0" smtClean="0"/>
              <a:t> latir(</a:t>
            </a:r>
            <a:r>
              <a:rPr lang="pt-BR" dirty="0" err="1" smtClean="0"/>
              <a:t>self</a:t>
            </a:r>
            <a:r>
              <a:rPr lang="pt-BR" dirty="0" smtClean="0"/>
              <a:t>):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return</a:t>
            </a:r>
            <a:r>
              <a:rPr lang="pt-BR" dirty="0" smtClean="0"/>
              <a:t> “</a:t>
            </a:r>
            <a:r>
              <a:rPr lang="pt-BR" dirty="0" err="1" smtClean="0"/>
              <a:t>dig</a:t>
            </a:r>
            <a:r>
              <a:rPr lang="pt-BR" dirty="0" smtClean="0"/>
              <a:t> </a:t>
            </a:r>
            <a:r>
              <a:rPr lang="pt-BR" dirty="0" err="1" smtClean="0"/>
              <a:t>din</a:t>
            </a:r>
            <a:r>
              <a:rPr lang="pt-BR" dirty="0" smtClean="0"/>
              <a:t> </a:t>
            </a:r>
            <a:r>
              <a:rPr lang="pt-BR" dirty="0" err="1" smtClean="0"/>
              <a:t>dig</a:t>
            </a:r>
            <a:r>
              <a:rPr lang="pt-BR" dirty="0" smtClean="0"/>
              <a:t> </a:t>
            </a:r>
            <a:r>
              <a:rPr lang="pt-BR" dirty="0" err="1" smtClean="0"/>
              <a:t>din</a:t>
            </a:r>
            <a:r>
              <a:rPr lang="pt-BR" dirty="0" smtClean="0"/>
              <a:t> </a:t>
            </a:r>
            <a:r>
              <a:rPr lang="pt-BR" dirty="0" err="1" smtClean="0"/>
              <a:t>dig</a:t>
            </a:r>
            <a:r>
              <a:rPr lang="pt-BR" dirty="0" smtClean="0"/>
              <a:t> </a:t>
            </a:r>
            <a:r>
              <a:rPr lang="pt-BR" dirty="0" err="1" smtClean="0"/>
              <a:t>din</a:t>
            </a:r>
            <a:r>
              <a:rPr lang="pt-BR" dirty="0" smtClean="0"/>
              <a:t>”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smtClean="0"/>
              <a:t>k = B()</a:t>
            </a:r>
          </a:p>
          <a:p>
            <a:pPr>
              <a:buNone/>
            </a:pPr>
            <a:r>
              <a:rPr lang="pt-BR" dirty="0" err="1" smtClean="0"/>
              <a:t>print</a:t>
            </a:r>
            <a:r>
              <a:rPr lang="pt-BR" dirty="0" smtClean="0"/>
              <a:t> </a:t>
            </a:r>
            <a:r>
              <a:rPr lang="pt-BR" dirty="0" err="1" smtClean="0"/>
              <a:t>k.miar</a:t>
            </a:r>
            <a:r>
              <a:rPr lang="pt-BR" dirty="0" smtClean="0"/>
              <a:t>()</a:t>
            </a:r>
          </a:p>
          <a:p>
            <a:pPr>
              <a:buNone/>
            </a:pPr>
            <a:r>
              <a:rPr lang="pt-BR" dirty="0" err="1" smtClean="0"/>
              <a:t>print</a:t>
            </a:r>
            <a:r>
              <a:rPr lang="pt-BR" dirty="0" smtClean="0"/>
              <a:t> </a:t>
            </a:r>
            <a:r>
              <a:rPr lang="pt-BR" dirty="0" err="1" smtClean="0"/>
              <a:t>k.latir</a:t>
            </a:r>
            <a:r>
              <a:rPr lang="pt-BR" dirty="0" smtClean="0"/>
              <a:t>()</a:t>
            </a: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Múltipla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t-BR" dirty="0" err="1" smtClean="0"/>
              <a:t>class</a:t>
            </a:r>
            <a:r>
              <a:rPr lang="pt-BR" dirty="0" smtClean="0"/>
              <a:t> A(</a:t>
            </a:r>
            <a:r>
              <a:rPr lang="pt-BR" dirty="0" err="1" smtClean="0"/>
              <a:t>object</a:t>
            </a:r>
            <a:r>
              <a:rPr lang="pt-BR" dirty="0" smtClean="0"/>
              <a:t>):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def</a:t>
            </a:r>
            <a:r>
              <a:rPr lang="pt-BR" dirty="0" smtClean="0"/>
              <a:t> miar(</a:t>
            </a:r>
            <a:r>
              <a:rPr lang="pt-BR" dirty="0" err="1" smtClean="0"/>
              <a:t>self</a:t>
            </a:r>
            <a:r>
              <a:rPr lang="pt-BR" dirty="0" smtClean="0"/>
              <a:t>):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dirty="0" err="1" smtClean="0"/>
              <a:t>return</a:t>
            </a:r>
            <a:r>
              <a:rPr lang="pt-BR" dirty="0" smtClean="0"/>
              <a:t> “miau”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err="1" smtClean="0"/>
              <a:t>class</a:t>
            </a:r>
            <a:r>
              <a:rPr lang="pt-BR" dirty="0" smtClean="0"/>
              <a:t> B(</a:t>
            </a:r>
            <a:r>
              <a:rPr lang="pt-BR" dirty="0" err="1" smtClean="0"/>
              <a:t>object</a:t>
            </a:r>
            <a:r>
              <a:rPr lang="pt-BR" dirty="0" smtClean="0"/>
              <a:t>):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def</a:t>
            </a:r>
            <a:r>
              <a:rPr lang="pt-BR" dirty="0" smtClean="0"/>
              <a:t> latir(</a:t>
            </a:r>
            <a:r>
              <a:rPr lang="pt-BR" dirty="0" err="1" smtClean="0"/>
              <a:t>self</a:t>
            </a:r>
            <a:r>
              <a:rPr lang="pt-BR" dirty="0" smtClean="0"/>
              <a:t>):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dirty="0" err="1" smtClean="0"/>
              <a:t>return</a:t>
            </a:r>
            <a:r>
              <a:rPr lang="pt-BR" dirty="0" smtClean="0"/>
              <a:t> “</a:t>
            </a:r>
            <a:r>
              <a:rPr lang="pt-BR" dirty="0" err="1" smtClean="0"/>
              <a:t>dig</a:t>
            </a:r>
            <a:r>
              <a:rPr lang="pt-BR" dirty="0" smtClean="0"/>
              <a:t> </a:t>
            </a:r>
            <a:r>
              <a:rPr lang="pt-BR" dirty="0" err="1" smtClean="0"/>
              <a:t>din</a:t>
            </a:r>
            <a:r>
              <a:rPr lang="pt-BR" dirty="0" smtClean="0"/>
              <a:t> </a:t>
            </a:r>
            <a:r>
              <a:rPr lang="pt-BR" dirty="0" err="1" smtClean="0"/>
              <a:t>dig</a:t>
            </a:r>
            <a:r>
              <a:rPr lang="pt-BR" dirty="0" smtClean="0"/>
              <a:t> </a:t>
            </a:r>
            <a:r>
              <a:rPr lang="pt-BR" dirty="0" err="1" smtClean="0"/>
              <a:t>din</a:t>
            </a:r>
            <a:r>
              <a:rPr lang="pt-BR" dirty="0" smtClean="0"/>
              <a:t> </a:t>
            </a:r>
            <a:r>
              <a:rPr lang="pt-BR" dirty="0" err="1" smtClean="0"/>
              <a:t>dig</a:t>
            </a:r>
            <a:r>
              <a:rPr lang="pt-BR" dirty="0" smtClean="0"/>
              <a:t> </a:t>
            </a:r>
            <a:r>
              <a:rPr lang="pt-BR" dirty="0" err="1" smtClean="0"/>
              <a:t>din</a:t>
            </a:r>
            <a:r>
              <a:rPr lang="pt-BR" dirty="0" smtClean="0"/>
              <a:t>”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err="1" smtClean="0"/>
              <a:t>class</a:t>
            </a:r>
            <a:r>
              <a:rPr lang="pt-BR" dirty="0" smtClean="0"/>
              <a:t> C(A, B):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err="1" smtClean="0"/>
              <a:t>pass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k = C()</a:t>
            </a:r>
          </a:p>
          <a:p>
            <a:pPr>
              <a:buNone/>
            </a:pPr>
            <a:r>
              <a:rPr lang="pt-BR" dirty="0" err="1" smtClean="0"/>
              <a:t>print</a:t>
            </a:r>
            <a:r>
              <a:rPr lang="pt-BR" dirty="0" smtClean="0"/>
              <a:t> </a:t>
            </a:r>
            <a:r>
              <a:rPr lang="pt-BR" dirty="0" err="1" smtClean="0"/>
              <a:t>k.miar</a:t>
            </a:r>
            <a:r>
              <a:rPr lang="pt-BR" dirty="0" smtClean="0"/>
              <a:t>()</a:t>
            </a:r>
          </a:p>
          <a:p>
            <a:pPr>
              <a:buNone/>
            </a:pPr>
            <a:r>
              <a:rPr lang="pt-BR" dirty="0" err="1" smtClean="0"/>
              <a:t>print</a:t>
            </a:r>
            <a:r>
              <a:rPr lang="pt-BR" dirty="0" smtClean="0"/>
              <a:t> </a:t>
            </a:r>
            <a:r>
              <a:rPr lang="pt-BR" dirty="0" err="1" smtClean="0"/>
              <a:t>k.latir</a:t>
            </a:r>
            <a:r>
              <a:rPr lang="pt-BR" dirty="0" smtClean="0"/>
              <a:t>()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Mágicos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__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de Revisão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Elabore uma lista com os cubo de todos os números variando de 0 até 30 e que não são múltiplos de 5.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Property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dirty="0" err="1" smtClean="0"/>
              <a:t>class</a:t>
            </a:r>
            <a:r>
              <a:rPr lang="pt-BR" dirty="0" smtClean="0"/>
              <a:t> X(</a:t>
            </a:r>
            <a:r>
              <a:rPr lang="pt-BR" dirty="0" err="1" smtClean="0"/>
              <a:t>object</a:t>
            </a:r>
            <a:r>
              <a:rPr lang="pt-BR" dirty="0" smtClean="0"/>
              <a:t>):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err="1" smtClean="0"/>
              <a:t>def</a:t>
            </a:r>
            <a:r>
              <a:rPr lang="pt-BR" dirty="0" smtClean="0"/>
              <a:t> __</a:t>
            </a:r>
            <a:r>
              <a:rPr lang="pt-BR" dirty="0" err="1" smtClean="0"/>
              <a:t>init__</a:t>
            </a:r>
            <a:r>
              <a:rPr lang="pt-BR" dirty="0" smtClean="0"/>
              <a:t>(</a:t>
            </a:r>
            <a:r>
              <a:rPr lang="pt-BR" dirty="0" err="1" smtClean="0"/>
              <a:t>self</a:t>
            </a:r>
            <a:r>
              <a:rPr lang="pt-BR" dirty="0" smtClean="0"/>
              <a:t>, a):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self</a:t>
            </a:r>
            <a:r>
              <a:rPr lang="pt-BR" dirty="0" smtClean="0"/>
              <a:t>.__a = a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def</a:t>
            </a:r>
            <a:r>
              <a:rPr lang="pt-BR" dirty="0" smtClean="0"/>
              <a:t> seta(</a:t>
            </a:r>
            <a:r>
              <a:rPr lang="pt-BR" dirty="0" err="1" smtClean="0"/>
              <a:t>self</a:t>
            </a:r>
            <a:r>
              <a:rPr lang="pt-BR" dirty="0" smtClean="0"/>
              <a:t>, valor):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self</a:t>
            </a:r>
            <a:r>
              <a:rPr lang="pt-BR" dirty="0" smtClean="0"/>
              <a:t>.__a = valor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def</a:t>
            </a:r>
            <a:r>
              <a:rPr lang="pt-BR" dirty="0" smtClean="0"/>
              <a:t> pega(</a:t>
            </a:r>
            <a:r>
              <a:rPr lang="pt-BR" dirty="0" err="1" smtClean="0"/>
              <a:t>self</a:t>
            </a:r>
            <a:r>
              <a:rPr lang="pt-BR" dirty="0" smtClean="0"/>
              <a:t>, valor):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 smtClean="0"/>
              <a:t>self</a:t>
            </a:r>
            <a:r>
              <a:rPr lang="pt-BR" dirty="0" smtClean="0"/>
              <a:t>.__a**2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 smtClean="0"/>
              <a:t>	a = </a:t>
            </a:r>
            <a:r>
              <a:rPr lang="pt-BR" dirty="0" err="1" smtClean="0"/>
              <a:t>property</a:t>
            </a:r>
            <a:r>
              <a:rPr lang="pt-BR" dirty="0" smtClean="0"/>
              <a:t>(pega, seta)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Outra Estrutura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Conjunto (set)</a:t>
            </a:r>
          </a:p>
          <a:p>
            <a:pPr lvl="1"/>
            <a:r>
              <a:rPr lang="pt-BR" dirty="0" smtClean="0"/>
              <a:t>Elementos únicos</a:t>
            </a:r>
          </a:p>
          <a:p>
            <a:pPr lvl="1"/>
            <a:r>
              <a:rPr lang="pt-BR" dirty="0" smtClean="0"/>
              <a:t>Operações Matemáticas</a:t>
            </a:r>
          </a:p>
          <a:p>
            <a:pPr lvl="2"/>
            <a:r>
              <a:rPr lang="pt-BR" dirty="0" smtClean="0"/>
              <a:t>União</a:t>
            </a:r>
          </a:p>
          <a:p>
            <a:pPr lvl="2"/>
            <a:r>
              <a:rPr lang="pt-BR" dirty="0" smtClean="0"/>
              <a:t>Diferença</a:t>
            </a:r>
          </a:p>
          <a:p>
            <a:pPr lvl="2"/>
            <a:r>
              <a:rPr lang="pt-BR" dirty="0" smtClean="0"/>
              <a:t>Intersecção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Programação Funcional com </a:t>
            </a:r>
            <a:r>
              <a:rPr lang="pt-BR" dirty="0" err="1" smtClean="0"/>
              <a:t>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Funções para manipulação de listas:</a:t>
            </a:r>
          </a:p>
          <a:p>
            <a:pPr lvl="1"/>
            <a:r>
              <a:rPr lang="pt-BR" dirty="0" err="1" smtClean="0"/>
              <a:t>map</a:t>
            </a:r>
            <a:endParaRPr lang="pt-BR" dirty="0" smtClean="0"/>
          </a:p>
          <a:p>
            <a:pPr lvl="1"/>
            <a:r>
              <a:rPr lang="pt-BR" dirty="0" err="1" smtClean="0"/>
              <a:t>filter</a:t>
            </a:r>
            <a:endParaRPr lang="pt-BR" dirty="0" smtClean="0"/>
          </a:p>
          <a:p>
            <a:pPr lvl="1"/>
            <a:r>
              <a:rPr lang="pt-BR" dirty="0" err="1" smtClean="0"/>
              <a:t>reduce</a:t>
            </a:r>
            <a:endParaRPr lang="pt-BR" dirty="0" smtClean="0"/>
          </a:p>
          <a:p>
            <a:pPr lvl="1"/>
            <a:r>
              <a:rPr lang="pt-BR" dirty="0" smtClean="0"/>
              <a:t>funções lambda</a:t>
            </a:r>
          </a:p>
          <a:p>
            <a:pPr lvl="1"/>
            <a:r>
              <a:rPr lang="pt-BR" dirty="0" err="1"/>
              <a:t>m</a:t>
            </a:r>
            <a:r>
              <a:rPr lang="pt-BR" dirty="0" err="1" smtClean="0"/>
              <a:t>ax</a:t>
            </a:r>
            <a:endParaRPr lang="pt-BR" dirty="0" smtClean="0"/>
          </a:p>
          <a:p>
            <a:pPr lvl="1"/>
            <a:r>
              <a:rPr lang="pt-BR" dirty="0" err="1" smtClean="0"/>
              <a:t>min</a:t>
            </a:r>
            <a:endParaRPr lang="pt-BR" dirty="0" smtClean="0"/>
          </a:p>
          <a:p>
            <a:pPr lvl="1"/>
            <a:r>
              <a:rPr lang="pt-BR" dirty="0" err="1"/>
              <a:t>s</a:t>
            </a:r>
            <a:r>
              <a:rPr lang="pt-BR" dirty="0" err="1" smtClean="0"/>
              <a:t>um</a:t>
            </a:r>
            <a:endParaRPr lang="pt-BR" dirty="0" smtClean="0"/>
          </a:p>
          <a:p>
            <a:pPr lvl="1"/>
            <a:r>
              <a:rPr lang="pt-BR" dirty="0" err="1"/>
              <a:t>a</a:t>
            </a:r>
            <a:r>
              <a:rPr lang="pt-BR" dirty="0" err="1" smtClean="0"/>
              <a:t>ny</a:t>
            </a:r>
            <a:endParaRPr lang="pt-BR" dirty="0" smtClean="0"/>
          </a:p>
          <a:p>
            <a:pPr lvl="1"/>
            <a:r>
              <a:rPr lang="pt-BR" dirty="0" err="1"/>
              <a:t>a</a:t>
            </a:r>
            <a:r>
              <a:rPr lang="pt-BR" dirty="0" err="1" smtClean="0"/>
              <a:t>ll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Programação Funcional com </a:t>
            </a:r>
            <a:r>
              <a:rPr lang="pt-BR" dirty="0" err="1" smtClean="0"/>
              <a:t>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Função </a:t>
            </a:r>
            <a:r>
              <a:rPr lang="pt-BR" dirty="0" err="1" smtClean="0"/>
              <a:t>map</a:t>
            </a:r>
            <a:endParaRPr lang="pt-BR" dirty="0" smtClean="0"/>
          </a:p>
          <a:p>
            <a:pPr lvl="1"/>
            <a:r>
              <a:rPr lang="pt-BR" dirty="0" smtClean="0"/>
              <a:t>aplica uma determinada função a uma </a:t>
            </a:r>
            <a:r>
              <a:rPr lang="pt-BR" dirty="0" err="1" smtClean="0"/>
              <a:t>sequência</a:t>
            </a:r>
            <a:r>
              <a:rPr lang="pt-BR" dirty="0" smtClean="0"/>
              <a:t>.</a:t>
            </a:r>
          </a:p>
          <a:p>
            <a:pPr lvl="1"/>
            <a:endParaRPr lang="pt-BR" dirty="0"/>
          </a:p>
          <a:p>
            <a:pPr lvl="1">
              <a:buNone/>
            </a:pPr>
            <a:r>
              <a:rPr lang="pt-BR" dirty="0" err="1" smtClean="0"/>
              <a:t>map</a:t>
            </a:r>
            <a:r>
              <a:rPr lang="pt-BR" dirty="0" smtClean="0"/>
              <a:t>(quadrado, range(11))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Programação Funcional com </a:t>
            </a:r>
            <a:r>
              <a:rPr lang="pt-BR" dirty="0" err="1" smtClean="0"/>
              <a:t>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Função </a:t>
            </a:r>
            <a:r>
              <a:rPr lang="pt-BR" dirty="0" err="1" smtClean="0"/>
              <a:t>filter</a:t>
            </a:r>
            <a:endParaRPr lang="pt-BR" dirty="0" smtClean="0"/>
          </a:p>
          <a:p>
            <a:pPr lvl="1"/>
            <a:r>
              <a:rPr lang="pt-BR" dirty="0"/>
              <a:t>f</a:t>
            </a:r>
            <a:r>
              <a:rPr lang="pt-BR" dirty="0" smtClean="0"/>
              <a:t>iltra elementos de uma </a:t>
            </a:r>
            <a:r>
              <a:rPr lang="pt-BR" dirty="0" err="1" smtClean="0"/>
              <a:t>sequência</a:t>
            </a:r>
            <a:r>
              <a:rPr lang="pt-BR" dirty="0" smtClean="0"/>
              <a:t> de acordo com uma função.</a:t>
            </a:r>
          </a:p>
          <a:p>
            <a:pPr lvl="1"/>
            <a:endParaRPr lang="pt-BR" dirty="0" smtClean="0"/>
          </a:p>
          <a:p>
            <a:pPr lvl="1">
              <a:buNone/>
            </a:pPr>
            <a:r>
              <a:rPr lang="pt-BR" dirty="0" err="1" smtClean="0"/>
              <a:t>filter</a:t>
            </a:r>
            <a:r>
              <a:rPr lang="pt-BR" dirty="0" smtClean="0"/>
              <a:t>(impar, range(11))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Programação Funcional com </a:t>
            </a:r>
            <a:r>
              <a:rPr lang="pt-BR" dirty="0" err="1" smtClean="0"/>
              <a:t>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Função </a:t>
            </a:r>
            <a:r>
              <a:rPr lang="pt-BR" dirty="0" err="1" smtClean="0"/>
              <a:t>reduce</a:t>
            </a:r>
            <a:endParaRPr lang="pt-BR" dirty="0" smtClean="0"/>
          </a:p>
          <a:p>
            <a:pPr lvl="1"/>
            <a:r>
              <a:rPr lang="pt-BR" dirty="0" smtClean="0"/>
              <a:t>aplica uma função sucessivamente aos membros de uma </a:t>
            </a:r>
            <a:r>
              <a:rPr lang="pt-BR" dirty="0" err="1" smtClean="0"/>
              <a:t>sequência</a:t>
            </a:r>
            <a:r>
              <a:rPr lang="pt-BR" dirty="0" smtClean="0"/>
              <a:t>, resultando em um único valor no final.</a:t>
            </a:r>
          </a:p>
          <a:p>
            <a:pPr lvl="1"/>
            <a:endParaRPr lang="pt-BR" dirty="0"/>
          </a:p>
          <a:p>
            <a:pPr lvl="1">
              <a:buNone/>
            </a:pPr>
            <a:r>
              <a:rPr lang="pt-BR" dirty="0" err="1" smtClean="0"/>
              <a:t>reduce</a:t>
            </a:r>
            <a:r>
              <a:rPr lang="pt-BR" dirty="0" smtClean="0"/>
              <a:t>(multiplica, range(1, 11))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Programação Funcional com </a:t>
            </a:r>
            <a:r>
              <a:rPr lang="pt-BR" dirty="0" err="1" smtClean="0"/>
              <a:t>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Função lambda</a:t>
            </a:r>
          </a:p>
          <a:p>
            <a:pPr lvl="1"/>
            <a:r>
              <a:rPr lang="pt-BR" dirty="0" smtClean="0"/>
              <a:t>Função anônima</a:t>
            </a:r>
          </a:p>
          <a:p>
            <a:pPr lvl="1"/>
            <a:r>
              <a:rPr lang="pt-BR" dirty="0" err="1" smtClean="0"/>
              <a:t>Inline</a:t>
            </a:r>
            <a:endParaRPr lang="pt-BR" dirty="0" smtClean="0"/>
          </a:p>
          <a:p>
            <a:pPr lvl="1"/>
            <a:endParaRPr lang="pt-BR" dirty="0"/>
          </a:p>
          <a:p>
            <a:pPr lvl="1">
              <a:buNone/>
            </a:pPr>
            <a:r>
              <a:rPr lang="pt-BR" dirty="0" smtClean="0"/>
              <a:t>quadrado = </a:t>
            </a:r>
            <a:r>
              <a:rPr lang="pt-BR" dirty="0" smtClean="0"/>
              <a:t>lambda x: x**2</a:t>
            </a:r>
          </a:p>
          <a:p>
            <a:pPr lvl="1">
              <a:buNone/>
            </a:pPr>
            <a:r>
              <a:rPr lang="pt-BR" dirty="0" err="1" smtClean="0"/>
              <a:t>print</a:t>
            </a:r>
            <a:r>
              <a:rPr lang="pt-BR" dirty="0" smtClean="0"/>
              <a:t> quadrado(10)</a:t>
            </a:r>
            <a:endParaRPr lang="pt-BR" dirty="0"/>
          </a:p>
          <a:p>
            <a:pPr lvl="1">
              <a:buNone/>
            </a:pPr>
            <a:endParaRPr lang="pt-BR" dirty="0" smtClean="0"/>
          </a:p>
          <a:p>
            <a:pPr lvl="1"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Funcionais adicionais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err="1" smtClean="0"/>
              <a:t>max</a:t>
            </a:r>
            <a:endParaRPr lang="pt-BR" dirty="0" smtClean="0"/>
          </a:p>
          <a:p>
            <a:pPr lvl="1"/>
            <a:r>
              <a:rPr lang="pt-BR" dirty="0" smtClean="0"/>
              <a:t>Retorna o maior elemento em uma </a:t>
            </a:r>
            <a:r>
              <a:rPr lang="pt-BR" dirty="0" err="1" smtClean="0"/>
              <a:t>sequência</a:t>
            </a:r>
            <a:endParaRPr lang="pt-BR" dirty="0" smtClean="0"/>
          </a:p>
          <a:p>
            <a:r>
              <a:rPr lang="pt-BR" dirty="0" err="1" smtClean="0"/>
              <a:t>min</a:t>
            </a:r>
            <a:endParaRPr lang="pt-BR" dirty="0" smtClean="0"/>
          </a:p>
          <a:p>
            <a:pPr lvl="1"/>
            <a:r>
              <a:rPr lang="pt-BR" dirty="0" smtClean="0"/>
              <a:t>Retorna o menor elemento em uma </a:t>
            </a:r>
            <a:r>
              <a:rPr lang="pt-BR" dirty="0" err="1" smtClean="0"/>
              <a:t>sequência</a:t>
            </a:r>
            <a:endParaRPr lang="pt-BR" dirty="0" smtClean="0"/>
          </a:p>
          <a:p>
            <a:r>
              <a:rPr lang="pt-BR" dirty="0" err="1" smtClean="0"/>
              <a:t>sum</a:t>
            </a:r>
            <a:endParaRPr lang="pt-BR" dirty="0" smtClean="0"/>
          </a:p>
          <a:p>
            <a:pPr lvl="1"/>
            <a:r>
              <a:rPr lang="pt-BR" dirty="0" smtClean="0"/>
              <a:t>Retorna a soma dos elementos de uma </a:t>
            </a:r>
            <a:r>
              <a:rPr lang="pt-BR" dirty="0" err="1" smtClean="0"/>
              <a:t>sequência</a:t>
            </a:r>
            <a:endParaRPr lang="pt-BR" dirty="0" smtClean="0"/>
          </a:p>
          <a:p>
            <a:r>
              <a:rPr lang="pt-BR" dirty="0" err="1" smtClean="0"/>
              <a:t>any</a:t>
            </a:r>
            <a:endParaRPr lang="pt-BR" dirty="0" smtClean="0"/>
          </a:p>
          <a:p>
            <a:pPr lvl="1"/>
            <a:r>
              <a:rPr lang="pt-BR" dirty="0" smtClean="0"/>
              <a:t>Retorna </a:t>
            </a:r>
            <a:r>
              <a:rPr lang="pt-BR" dirty="0" err="1" smtClean="0"/>
              <a:t>True</a:t>
            </a:r>
            <a:r>
              <a:rPr lang="pt-BR" dirty="0" smtClean="0"/>
              <a:t> se algum elemento da </a:t>
            </a:r>
            <a:r>
              <a:rPr lang="pt-BR" dirty="0" err="1" smtClean="0"/>
              <a:t>sequência</a:t>
            </a:r>
            <a:r>
              <a:rPr lang="pt-BR" dirty="0" smtClean="0"/>
              <a:t> é verdadeiro.</a:t>
            </a:r>
          </a:p>
          <a:p>
            <a:r>
              <a:rPr lang="pt-BR" dirty="0" err="1" smtClean="0"/>
              <a:t>All</a:t>
            </a:r>
            <a:endParaRPr lang="pt-BR" dirty="0" smtClean="0"/>
          </a:p>
          <a:p>
            <a:pPr lvl="1"/>
            <a:r>
              <a:rPr lang="pt-BR" dirty="0" smtClean="0"/>
              <a:t>Retorna </a:t>
            </a:r>
            <a:r>
              <a:rPr lang="pt-BR" dirty="0" err="1" smtClean="0"/>
              <a:t>True</a:t>
            </a:r>
            <a:r>
              <a:rPr lang="pt-BR" dirty="0" smtClean="0"/>
              <a:t> se todos os elementos da </a:t>
            </a:r>
            <a:r>
              <a:rPr lang="pt-BR" dirty="0" err="1" smtClean="0"/>
              <a:t>sequência</a:t>
            </a:r>
            <a:r>
              <a:rPr lang="pt-BR" dirty="0" smtClean="0"/>
              <a:t> são verdadeiros.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360</Words>
  <Application>Microsoft Office PowerPoint</Application>
  <PresentationFormat>Apresentação na tela (4:3)</PresentationFormat>
  <Paragraphs>137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Slide 1</vt:lpstr>
      <vt:lpstr>Exercício de Revisão</vt:lpstr>
      <vt:lpstr>Outra Estrutura de Dados</vt:lpstr>
      <vt:lpstr>Programação Funcional com Python</vt:lpstr>
      <vt:lpstr>Programação Funcional com Python</vt:lpstr>
      <vt:lpstr>Programação Funcional com Python</vt:lpstr>
      <vt:lpstr>Programação Funcional com Python</vt:lpstr>
      <vt:lpstr>Programação Funcional com Python</vt:lpstr>
      <vt:lpstr>Funções Funcionais adicionais</vt:lpstr>
      <vt:lpstr>Funções Funcionais adicionais</vt:lpstr>
      <vt:lpstr>Exercício de Revisão</vt:lpstr>
      <vt:lpstr>Programação Orientada a Objetos</vt:lpstr>
      <vt:lpstr>Programação Orientada a Objetos</vt:lpstr>
      <vt:lpstr>Programação Orientada a Objetos</vt:lpstr>
      <vt:lpstr>Programação Orientada a Objetos</vt:lpstr>
      <vt:lpstr>Programação Orientada a Objetos</vt:lpstr>
      <vt:lpstr>Herança</vt:lpstr>
      <vt:lpstr>Herança Múltipla</vt:lpstr>
      <vt:lpstr>Métodos Mágicos</vt:lpstr>
      <vt:lpstr>Property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ikke</dc:creator>
  <cp:lastModifiedBy>ikke</cp:lastModifiedBy>
  <cp:revision>9</cp:revision>
  <dcterms:created xsi:type="dcterms:W3CDTF">2011-12-12T16:32:19Z</dcterms:created>
  <dcterms:modified xsi:type="dcterms:W3CDTF">2011-12-12T17:52:00Z</dcterms:modified>
</cp:coreProperties>
</file>