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0" r:id="rId7"/>
    <p:sldId id="258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2917-CE77-4CF7-A2BE-F76B2308152F}" type="datetimeFigureOut">
              <a:rPr lang="pt-BR" smtClean="0"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7BFC-B46D-4A31-908D-655023E2E2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[/S%5d*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Henrique G. G. Pereira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ikkebr</a:t>
            </a:r>
            <a:endParaRPr lang="pt-BR" dirty="0"/>
          </a:p>
        </p:txBody>
      </p:sp>
      <p:pic>
        <p:nvPicPr>
          <p:cNvPr id="1026" name="Picture 2" descr="http://www.python.org/community/logos/python-logo-master-v3-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06" y="1124744"/>
            <a:ext cx="8270250" cy="2793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[] grupo de caracteres</a:t>
            </a:r>
          </a:p>
          <a:p>
            <a:r>
              <a:rPr lang="pt-BR" dirty="0" smtClean="0"/>
              <a:t>^ negação ou começo da linha</a:t>
            </a:r>
          </a:p>
          <a:p>
            <a:r>
              <a:rPr lang="pt-BR" dirty="0" smtClean="0"/>
              <a:t>$ fim da linha</a:t>
            </a:r>
          </a:p>
          <a:p>
            <a:r>
              <a:rPr lang="pt-BR" dirty="0" smtClean="0"/>
              <a:t>. Qualquer caractere</a:t>
            </a:r>
          </a:p>
          <a:p>
            <a:r>
              <a:rPr lang="pt-BR" dirty="0" smtClean="0"/>
              <a:t>* 0 ou + repetições</a:t>
            </a:r>
          </a:p>
          <a:p>
            <a:r>
              <a:rPr lang="pt-BR" dirty="0" smtClean="0"/>
              <a:t>+ 1 ou + repetições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+ 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frase = ‘o cavalo e o cachorro correram’</a:t>
            </a:r>
          </a:p>
          <a:p>
            <a:pPr>
              <a:buNone/>
            </a:pPr>
            <a:r>
              <a:rPr lang="pt-BR" dirty="0" err="1" smtClean="0"/>
              <a:t>padrao</a:t>
            </a:r>
            <a:r>
              <a:rPr lang="pt-BR" dirty="0" smtClean="0"/>
              <a:t> = ‘c[</a:t>
            </a:r>
            <a:r>
              <a:rPr lang="pt-BR" dirty="0" err="1" smtClean="0"/>
              <a:t>a-zA</a:t>
            </a:r>
            <a:r>
              <a:rPr lang="pt-BR" dirty="0" smtClean="0"/>
              <a:t>-Z]*o’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prog</a:t>
            </a:r>
            <a:r>
              <a:rPr lang="pt-BR" dirty="0" smtClean="0"/>
              <a:t> = re.compile(</a:t>
            </a:r>
            <a:r>
              <a:rPr lang="pt-BR" dirty="0" err="1" smtClean="0"/>
              <a:t>padrao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prog</a:t>
            </a:r>
            <a:r>
              <a:rPr lang="pt-BR" dirty="0" smtClean="0"/>
              <a:t>.</a:t>
            </a:r>
            <a:r>
              <a:rPr lang="pt-BR" dirty="0" err="1" smtClean="0"/>
              <a:t>findall</a:t>
            </a:r>
            <a:r>
              <a:rPr lang="pt-BR" dirty="0" smtClean="0"/>
              <a:t>(frase)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err="1" smtClean="0"/>
              <a:t>Random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endParaRPr lang="pt-BR" dirty="0" smtClean="0"/>
          </a:p>
          <a:p>
            <a:pPr lvl="1"/>
            <a:r>
              <a:rPr lang="pt-BR" dirty="0" err="1" smtClean="0"/>
              <a:t>shuffle</a:t>
            </a:r>
            <a:endParaRPr lang="pt-BR" dirty="0" smtClean="0"/>
          </a:p>
          <a:p>
            <a:pPr lvl="1"/>
            <a:r>
              <a:rPr lang="pt-BR" dirty="0" err="1" smtClean="0"/>
              <a:t>choice</a:t>
            </a:r>
            <a:endParaRPr lang="pt-BR" dirty="0" smtClean="0"/>
          </a:p>
          <a:p>
            <a:pPr lvl="1"/>
            <a:r>
              <a:rPr lang="pt-BR" dirty="0" err="1" smtClean="0"/>
              <a:t>randint</a:t>
            </a:r>
            <a:endParaRPr lang="pt-BR" dirty="0" smtClean="0"/>
          </a:p>
          <a:p>
            <a:pPr lvl="1"/>
            <a:r>
              <a:rPr lang="pt-BR" dirty="0" err="1" smtClean="0"/>
              <a:t>sample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</a:t>
            </a:r>
          </a:p>
          <a:p>
            <a:pPr lvl="1"/>
            <a:r>
              <a:rPr lang="pt-BR" dirty="0" err="1" smtClean="0"/>
              <a:t>listdir</a:t>
            </a:r>
            <a:endParaRPr lang="pt-BR" dirty="0" smtClean="0"/>
          </a:p>
          <a:p>
            <a:pPr lvl="1"/>
            <a:r>
              <a:rPr lang="pt-BR" dirty="0" err="1" smtClean="0"/>
              <a:t>mkdir</a:t>
            </a:r>
            <a:endParaRPr lang="pt-BR" dirty="0" smtClean="0"/>
          </a:p>
          <a:p>
            <a:pPr lvl="1"/>
            <a:r>
              <a:rPr lang="pt-BR" dirty="0" err="1" smtClean="0"/>
              <a:t>rmdir</a:t>
            </a:r>
            <a:endParaRPr lang="pt-BR" dirty="0" smtClean="0"/>
          </a:p>
          <a:p>
            <a:pPr lvl="1"/>
            <a:r>
              <a:rPr lang="pt-BR" dirty="0" err="1" smtClean="0"/>
              <a:t>makedirs</a:t>
            </a:r>
            <a:endParaRPr lang="pt-BR" dirty="0" smtClean="0"/>
          </a:p>
          <a:p>
            <a:pPr lvl="1"/>
            <a:r>
              <a:rPr lang="pt-BR" dirty="0" err="1" smtClean="0"/>
              <a:t>rename</a:t>
            </a:r>
            <a:endParaRPr lang="pt-BR" dirty="0" smtClean="0"/>
          </a:p>
          <a:p>
            <a:pPr lvl="1"/>
            <a:r>
              <a:rPr lang="pt-BR" dirty="0" smtClean="0"/>
              <a:t>remove</a:t>
            </a:r>
          </a:p>
          <a:p>
            <a:pPr lvl="1"/>
            <a:r>
              <a:rPr lang="pt-BR" dirty="0" err="1" smtClean="0"/>
              <a:t>removedirs</a:t>
            </a:r>
            <a:endParaRPr lang="pt-BR" dirty="0" smtClean="0"/>
          </a:p>
          <a:p>
            <a:pPr lvl="1"/>
            <a:r>
              <a:rPr lang="pt-BR" dirty="0" err="1" smtClean="0"/>
              <a:t>getcwd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shutil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shutil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copy</a:t>
            </a:r>
            <a:endParaRPr lang="pt-BR" dirty="0" smtClean="0"/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copytree</a:t>
            </a:r>
            <a:endParaRPr lang="pt-BR" dirty="0" smtClean="0"/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rmtree</a:t>
            </a:r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sys</a:t>
            </a:r>
            <a:endParaRPr lang="pt-BR" dirty="0" smtClean="0"/>
          </a:p>
          <a:p>
            <a:pPr lvl="1"/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platform</a:t>
            </a:r>
            <a:endParaRPr lang="pt-BR" dirty="0" smtClean="0"/>
          </a:p>
          <a:p>
            <a:pPr lvl="1"/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version_info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zipfile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zipfile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arq</a:t>
            </a:r>
            <a:r>
              <a:rPr lang="pt-BR" dirty="0" smtClean="0"/>
              <a:t> = </a:t>
            </a:r>
            <a:r>
              <a:rPr lang="pt-BR" dirty="0" err="1" smtClean="0"/>
              <a:t>zipfile</a:t>
            </a:r>
            <a:r>
              <a:rPr lang="pt-BR" dirty="0" smtClean="0"/>
              <a:t>.</a:t>
            </a:r>
            <a:r>
              <a:rPr lang="pt-BR" dirty="0" err="1" smtClean="0"/>
              <a:t>ZipFile</a:t>
            </a:r>
            <a:r>
              <a:rPr lang="pt-BR" dirty="0" smtClean="0"/>
              <a:t>(“meuarquivo.zip”)</a:t>
            </a:r>
          </a:p>
          <a:p>
            <a:pPr>
              <a:buNone/>
            </a:pP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(“umarquivo.txt”)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printdir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extractall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Socket</a:t>
            </a:r>
            <a:r>
              <a:rPr lang="pt-BR" dirty="0" smtClean="0"/>
              <a:t> -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socket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 = </a:t>
            </a:r>
            <a:r>
              <a:rPr lang="pt-BR" dirty="0" err="1" smtClean="0"/>
              <a:t>socket</a:t>
            </a:r>
            <a:r>
              <a:rPr lang="pt-BR" dirty="0" smtClean="0"/>
              <a:t>.</a:t>
            </a:r>
            <a:r>
              <a:rPr lang="pt-BR" dirty="0" err="1" smtClean="0"/>
              <a:t>socket</a:t>
            </a:r>
            <a:r>
              <a:rPr lang="pt-BR" dirty="0" smtClean="0"/>
              <a:t>()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.</a:t>
            </a:r>
            <a:r>
              <a:rPr lang="pt-BR" dirty="0" err="1" smtClean="0"/>
              <a:t>bind</a:t>
            </a:r>
            <a:r>
              <a:rPr lang="pt-BR" dirty="0" smtClean="0"/>
              <a:t>( (“127.0.0.1”, 1234) )</a:t>
            </a:r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.</a:t>
            </a:r>
            <a:r>
              <a:rPr lang="pt-BR" dirty="0" err="1" smtClean="0"/>
              <a:t>listen</a:t>
            </a:r>
            <a:r>
              <a:rPr lang="pt-BR" dirty="0" smtClean="0"/>
              <a:t> ( 1 )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canal, detalhes = </a:t>
            </a:r>
            <a:r>
              <a:rPr lang="pt-BR" dirty="0" err="1" smtClean="0"/>
              <a:t>meuSocket</a:t>
            </a:r>
            <a:r>
              <a:rPr lang="pt-BR" dirty="0" smtClean="0"/>
              <a:t>.</a:t>
            </a:r>
            <a:r>
              <a:rPr lang="pt-BR" dirty="0" err="1" smtClean="0"/>
              <a:t>accept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‘Cliente conectou: %s’ % detalhes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canal.</a:t>
            </a:r>
            <a:r>
              <a:rPr lang="pt-BR" dirty="0" err="1" smtClean="0"/>
              <a:t>recv</a:t>
            </a:r>
            <a:r>
              <a:rPr lang="pt-BR" dirty="0" smtClean="0"/>
              <a:t>(100)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canal.</a:t>
            </a:r>
            <a:r>
              <a:rPr lang="pt-BR" dirty="0" err="1" smtClean="0"/>
              <a:t>send</a:t>
            </a:r>
            <a:r>
              <a:rPr lang="pt-BR" dirty="0" smtClean="0"/>
              <a:t>(“Desconecte”)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canal.close( )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Socket</a:t>
            </a:r>
            <a:r>
              <a:rPr lang="pt-BR" dirty="0" smtClean="0"/>
              <a:t> -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socket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 = </a:t>
            </a:r>
            <a:r>
              <a:rPr lang="pt-BR" dirty="0" err="1" smtClean="0"/>
              <a:t>socket</a:t>
            </a:r>
            <a:r>
              <a:rPr lang="pt-BR" dirty="0" smtClean="0"/>
              <a:t>.</a:t>
            </a:r>
            <a:r>
              <a:rPr lang="pt-BR" dirty="0" err="1" smtClean="0"/>
              <a:t>socket</a:t>
            </a:r>
            <a:r>
              <a:rPr lang="pt-BR" dirty="0" smtClean="0"/>
              <a:t>()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.</a:t>
            </a:r>
            <a:r>
              <a:rPr lang="pt-BR" dirty="0" err="1" smtClean="0"/>
              <a:t>connect</a:t>
            </a:r>
            <a:r>
              <a:rPr lang="pt-BR" dirty="0" smtClean="0"/>
              <a:t>( (“127.0.0.1”, 1234) )</a:t>
            </a:r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.</a:t>
            </a:r>
            <a:r>
              <a:rPr lang="pt-BR" dirty="0" err="1" smtClean="0"/>
              <a:t>send</a:t>
            </a:r>
            <a:r>
              <a:rPr lang="pt-BR" dirty="0" smtClean="0"/>
              <a:t>(“Minha mensagem”)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.</a:t>
            </a:r>
            <a:r>
              <a:rPr lang="pt-BR" dirty="0" err="1" smtClean="0"/>
              <a:t>recv</a:t>
            </a:r>
            <a:r>
              <a:rPr lang="pt-BR" dirty="0" smtClean="0"/>
              <a:t>(1024)</a:t>
            </a:r>
          </a:p>
          <a:p>
            <a:pPr>
              <a:buNone/>
            </a:pPr>
            <a:r>
              <a:rPr lang="pt-BR" dirty="0" err="1" smtClean="0"/>
              <a:t>meuSocket</a:t>
            </a:r>
            <a:r>
              <a:rPr lang="pt-BR" dirty="0" smtClean="0"/>
              <a:t>.close()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+ coisas legais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Escrevendo documentação</a:t>
            </a:r>
          </a:p>
          <a:p>
            <a:r>
              <a:rPr lang="pt-BR" dirty="0" smtClean="0"/>
              <a:t>Testes automatizados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Pondo tudo junto na casa do baralho</a:t>
            </a:r>
          </a:p>
          <a:p>
            <a:r>
              <a:rPr lang="pt-BR" dirty="0" smtClean="0"/>
              <a:t>Pondo tudo junto num contador </a:t>
            </a:r>
            <a:r>
              <a:rPr lang="pt-BR" smtClean="0"/>
              <a:t>de palavras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(set)</a:t>
            </a:r>
          </a:p>
          <a:p>
            <a:pPr lvl="1"/>
            <a:r>
              <a:rPr lang="pt-BR" dirty="0" smtClean="0"/>
              <a:t>Elementos únicos</a:t>
            </a:r>
          </a:p>
          <a:p>
            <a:pPr lvl="1"/>
            <a:r>
              <a:rPr lang="pt-BR" dirty="0" smtClean="0"/>
              <a:t>Operações Matemáticas</a:t>
            </a:r>
          </a:p>
          <a:p>
            <a:pPr lvl="2"/>
            <a:r>
              <a:rPr lang="pt-BR" dirty="0" smtClean="0"/>
              <a:t>União</a:t>
            </a:r>
          </a:p>
          <a:p>
            <a:pPr lvl="2"/>
            <a:r>
              <a:rPr lang="pt-BR" dirty="0" smtClean="0"/>
              <a:t>Diferença</a:t>
            </a:r>
          </a:p>
          <a:p>
            <a:pPr lvl="2"/>
            <a:r>
              <a:rPr lang="pt-BR" dirty="0" smtClean="0"/>
              <a:t>Intersecção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arquivo</a:t>
            </a:r>
          </a:p>
          <a:p>
            <a:pPr lvl="1">
              <a:buNone/>
            </a:pPr>
            <a:r>
              <a:rPr lang="pt-BR" dirty="0" smtClean="0"/>
              <a:t>&gt;&gt;&gt; arquivo = open(“arquivo.</a:t>
            </a:r>
            <a:r>
              <a:rPr lang="pt-BR" dirty="0" err="1" smtClean="0"/>
              <a:t>ext</a:t>
            </a:r>
            <a:r>
              <a:rPr lang="pt-BR" dirty="0" smtClean="0"/>
              <a:t>”, “modos”)</a:t>
            </a:r>
          </a:p>
          <a:p>
            <a:pPr lvl="1">
              <a:buNone/>
            </a:pPr>
            <a:endParaRPr lang="pt-BR" dirty="0"/>
          </a:p>
          <a:p>
            <a:pPr lvl="1"/>
            <a:r>
              <a:rPr lang="pt-BR" dirty="0" smtClean="0"/>
              <a:t>Modos:</a:t>
            </a:r>
          </a:p>
          <a:p>
            <a:pPr lvl="2"/>
            <a:r>
              <a:rPr lang="pt-BR" dirty="0" smtClean="0"/>
              <a:t>‘</a:t>
            </a:r>
            <a:r>
              <a:rPr lang="pt-BR" dirty="0" err="1" smtClean="0"/>
              <a:t>r’ead</a:t>
            </a:r>
            <a:r>
              <a:rPr lang="pt-BR" dirty="0" smtClean="0"/>
              <a:t> (somente leitura)</a:t>
            </a:r>
          </a:p>
          <a:p>
            <a:pPr lvl="2"/>
            <a:r>
              <a:rPr lang="pt-BR" dirty="0" smtClean="0"/>
              <a:t>‘</a:t>
            </a:r>
            <a:r>
              <a:rPr lang="pt-BR" dirty="0" err="1" smtClean="0"/>
              <a:t>a’ppend</a:t>
            </a:r>
            <a:r>
              <a:rPr lang="pt-BR" dirty="0" smtClean="0"/>
              <a:t> (escreve no final)</a:t>
            </a:r>
          </a:p>
          <a:p>
            <a:pPr lvl="2"/>
            <a:r>
              <a:rPr lang="pt-BR" dirty="0" smtClean="0"/>
              <a:t>‘</a:t>
            </a:r>
            <a:r>
              <a:rPr lang="pt-BR" dirty="0" err="1" smtClean="0"/>
              <a:t>w’rite</a:t>
            </a:r>
            <a:r>
              <a:rPr lang="pt-BR" dirty="0" smtClean="0"/>
              <a:t> (escreve desde o início e se não tiver cria)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arquivo.</a:t>
            </a:r>
            <a:r>
              <a:rPr lang="pt-BR" dirty="0" err="1" smtClean="0"/>
              <a:t>read</a:t>
            </a:r>
            <a:r>
              <a:rPr lang="pt-BR" dirty="0" smtClean="0"/>
              <a:t>()  #lê todo o conteúdo do </a:t>
            </a:r>
            <a:r>
              <a:rPr lang="pt-BR" dirty="0" err="1" smtClean="0"/>
              <a:t>arq</a:t>
            </a:r>
            <a:r>
              <a:rPr lang="pt-BR" dirty="0" smtClean="0"/>
              <a:t> em uma string grande</a:t>
            </a:r>
          </a:p>
          <a:p>
            <a:endParaRPr lang="pt-BR" dirty="0" smtClean="0"/>
          </a:p>
          <a:p>
            <a:r>
              <a:rPr lang="pt-BR" dirty="0" smtClean="0"/>
              <a:t>arquivo.</a:t>
            </a:r>
            <a:r>
              <a:rPr lang="pt-BR" dirty="0" err="1" smtClean="0"/>
              <a:t>readlines</a:t>
            </a:r>
            <a:r>
              <a:rPr lang="pt-BR" dirty="0" smtClean="0"/>
              <a:t>() #lê todas as linhas em uma lista de strings, quebradas em \n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arquivo.</a:t>
            </a:r>
            <a:r>
              <a:rPr lang="pt-BR" dirty="0" err="1" smtClean="0"/>
              <a:t>write</a:t>
            </a:r>
            <a:r>
              <a:rPr lang="pt-BR" dirty="0" smtClean="0"/>
              <a:t>(“string”)</a:t>
            </a:r>
          </a:p>
          <a:p>
            <a:endParaRPr lang="pt-BR" dirty="0"/>
          </a:p>
          <a:p>
            <a:r>
              <a:rPr lang="pt-BR" dirty="0" smtClean="0"/>
              <a:t>arquivo.close()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 para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meudicionario</a:t>
            </a:r>
            <a:r>
              <a:rPr lang="pt-BR" dirty="0" smtClean="0"/>
              <a:t>.</a:t>
            </a:r>
            <a:r>
              <a:rPr lang="pt-BR" b="1" dirty="0" err="1" smtClean="0"/>
              <a:t>iteritems</a:t>
            </a:r>
            <a:r>
              <a:rPr lang="pt-BR" b="1" dirty="0" smtClean="0"/>
              <a:t>()</a:t>
            </a:r>
            <a:endParaRPr lang="pt-B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</a:t>
            </a:r>
          </a:p>
          <a:p>
            <a:r>
              <a:rPr lang="pt-BR" dirty="0" smtClean="0"/>
              <a:t>Útil</a:t>
            </a:r>
          </a:p>
          <a:p>
            <a:r>
              <a:rPr lang="pt-BR" dirty="0" smtClean="0"/>
              <a:t>Grátis!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</a:t>
            </a:r>
            <a:r>
              <a:rPr lang="pt-BR" dirty="0" smtClean="0"/>
              <a:t>rllib2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urllib2</a:t>
            </a:r>
          </a:p>
          <a:p>
            <a:endParaRPr lang="pt-BR" dirty="0"/>
          </a:p>
          <a:p>
            <a:r>
              <a:rPr lang="pt-BR" dirty="0" smtClean="0"/>
              <a:t>site = urllib2.</a:t>
            </a:r>
            <a:r>
              <a:rPr lang="pt-BR" dirty="0" err="1" smtClean="0"/>
              <a:t>urlopen</a:t>
            </a:r>
            <a:r>
              <a:rPr lang="pt-BR" dirty="0" smtClean="0"/>
              <a:t>(“http://www.unifra.br”)</a:t>
            </a:r>
          </a:p>
          <a:p>
            <a:r>
              <a:rPr lang="pt-BR" dirty="0" err="1" smtClean="0"/>
              <a:t>conteudo</a:t>
            </a:r>
            <a:r>
              <a:rPr lang="pt-BR" dirty="0" smtClean="0"/>
              <a:t> = site.</a:t>
            </a:r>
            <a:r>
              <a:rPr lang="pt-BR" dirty="0" err="1" smtClean="0"/>
              <a:t>read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 – Regular </a:t>
            </a:r>
            <a:r>
              <a:rPr lang="pt-BR" dirty="0" err="1" smtClean="0"/>
              <a:t>Expressions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re</a:t>
            </a:r>
          </a:p>
          <a:p>
            <a:r>
              <a:rPr lang="pt-BR" dirty="0" err="1"/>
              <a:t>p</a:t>
            </a:r>
            <a:r>
              <a:rPr lang="pt-BR" dirty="0" err="1" smtClean="0"/>
              <a:t>adrao</a:t>
            </a:r>
            <a:r>
              <a:rPr lang="pt-BR" dirty="0" smtClean="0"/>
              <a:t> = ‘</a:t>
            </a:r>
            <a:r>
              <a:rPr lang="pt-BR" dirty="0" err="1" smtClean="0"/>
              <a:t>href</a:t>
            </a:r>
            <a:r>
              <a:rPr lang="pt-BR" dirty="0" smtClean="0"/>
              <a:t>=“(</a:t>
            </a:r>
            <a:r>
              <a:rPr lang="pt-BR" dirty="0" smtClean="0">
                <a:hlinkClick r:id="rId2"/>
              </a:rPr>
              <a:t>http://[\S]*)</a:t>
            </a:r>
            <a:r>
              <a:rPr lang="pt-BR" dirty="0" smtClean="0"/>
              <a:t>”’</a:t>
            </a:r>
          </a:p>
          <a:p>
            <a:r>
              <a:rPr lang="pt-BR" dirty="0" err="1" smtClean="0"/>
              <a:t>matcher</a:t>
            </a:r>
            <a:r>
              <a:rPr lang="pt-BR" dirty="0" smtClean="0"/>
              <a:t> = re.compile(</a:t>
            </a:r>
            <a:r>
              <a:rPr lang="pt-BR" dirty="0" err="1" smtClean="0"/>
              <a:t>padrao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matcher</a:t>
            </a:r>
            <a:r>
              <a:rPr lang="pt-BR" dirty="0" smtClean="0"/>
              <a:t>.</a:t>
            </a:r>
            <a:r>
              <a:rPr lang="pt-BR" dirty="0" err="1" smtClean="0"/>
              <a:t>findall</a:t>
            </a:r>
            <a:r>
              <a:rPr lang="pt-BR" dirty="0" smtClean="0"/>
              <a:t>(</a:t>
            </a:r>
            <a:r>
              <a:rPr lang="pt-BR" dirty="0" err="1" smtClean="0"/>
              <a:t>conteudo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315</Words>
  <Application>Microsoft Office PowerPoint</Application>
  <PresentationFormat>Apresentação na tela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Outra Estrutura de Dados</vt:lpstr>
      <vt:lpstr>Arquivos</vt:lpstr>
      <vt:lpstr>Arquivos</vt:lpstr>
      <vt:lpstr>Arquivos</vt:lpstr>
      <vt:lpstr>Dicionários para Iteração</vt:lpstr>
      <vt:lpstr>Biblioteca padrão</vt:lpstr>
      <vt:lpstr>urllib2</vt:lpstr>
      <vt:lpstr>re – Regular Expressions</vt:lpstr>
      <vt:lpstr>Padrões</vt:lpstr>
      <vt:lpstr>+ re</vt:lpstr>
      <vt:lpstr>Módulo Random</vt:lpstr>
      <vt:lpstr>os</vt:lpstr>
      <vt:lpstr>shutil</vt:lpstr>
      <vt:lpstr>sys</vt:lpstr>
      <vt:lpstr>zipfile</vt:lpstr>
      <vt:lpstr>Socket - Servidor</vt:lpstr>
      <vt:lpstr>Socket - Cliente</vt:lpstr>
      <vt:lpstr>+ coisas legais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ikke</dc:creator>
  <cp:lastModifiedBy>ikke</cp:lastModifiedBy>
  <cp:revision>3</cp:revision>
  <dcterms:created xsi:type="dcterms:W3CDTF">2011-12-13T17:06:40Z</dcterms:created>
  <dcterms:modified xsi:type="dcterms:W3CDTF">2011-12-13T17:35:43Z</dcterms:modified>
</cp:coreProperties>
</file>