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>
        <p:scale>
          <a:sx n="78" d="100"/>
          <a:sy n="78" d="100"/>
        </p:scale>
        <p:origin x="6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F660-11E7-767D-413E-C8EFFA81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9A6AAB-8445-3833-0132-C7CE3888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019A2-F28D-4997-D095-326BF5DB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7ACFF-C9D8-FDE0-B73F-26FE75BF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30DD4-375C-E94C-8A54-A0BA2941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50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3CF27-0360-08D4-770E-5E210802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41588-D842-3033-F5EF-DA36CBAB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6B7D9-ED98-9F1D-8BB1-D05A15E9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9A281-BF72-8BB8-3608-8F917D56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B743-B65D-57C7-EB54-383A685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3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E62E84-81C1-D8B1-91A6-A71BF8F00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B0C49-59A2-4DDF-8E0F-CD14F8F8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F7EC7-06E9-5329-F969-44E595F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70DA7-C0A2-734F-58A6-68EB3B37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92037-89EF-B414-5033-932AF3D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1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6D295-6944-750D-F52C-D7C67E45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FD1E6-9B18-E597-DFD6-80AC0D0D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415DF-8C4E-447F-6B93-44F15823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D080B-9402-6E9A-FB15-2C018DA9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3A778-04BE-A145-A09B-8750F95E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4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55F43-2943-AB19-30DF-E7749FAC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9F54D-87B0-EA66-41EF-CBF05552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04A74-1241-4358-78D1-A940C16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7C10C-5B80-D5FA-6026-BF8789C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3506C-9974-845E-7F25-EA8F6F17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80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BAC9D-DCA2-DAC6-8DCB-5BAC83E2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18FB9-231E-066C-1A80-4A6576DA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24032-927E-DAF2-6E2C-0E0A9233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C820D-D8DC-DEBF-6C57-F367F196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B2DE2-B827-6E05-319E-3B86826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8A0EF-60C6-592B-3456-72925428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6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086CF-392E-18CF-890B-3A32868F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4CDDF-2F53-1FAA-28E3-21B2C8DE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67B66-5A11-8417-4780-236D0AF6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752D7-BE21-16D0-D8E8-5021776CC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DD475-EAF9-EE6D-F6BD-E62742BCB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E0A3C5-F238-C801-9F78-42B8C9AD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1113C-3C29-D11B-DD9B-05238EF9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E59B1-5A60-FB6B-A82C-05464DB6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1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D88F0-9691-A001-DDEC-47410A3E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4D17B-384C-9A80-23F2-AD6EAACE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B824F-E3FE-3CC0-87F7-6F00A8A2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6AF97-0A57-D345-AD6B-BDE5C85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82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8FE26-C798-CFED-8B0B-E8E17C9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E4C1A-1B85-A316-3CF5-2EDF58EB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F64A0-DE3C-27C4-1EEA-BE78AA9F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2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9562-FB1B-ABC8-3484-FF74D83B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7D12D-B513-D947-8276-195EB0D3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FEBCE-4C8B-48B5-CE49-04E27FB67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68D17-8380-7759-6F95-98DA479D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36FF1-8012-5B55-2B68-A2E9CE1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9936B-871B-E659-852B-AD0B58A3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90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6917A-6972-363E-5C1D-305D39F3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EC28DB-E1DB-8FD9-A4B3-D0B3BC023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20C25-38E3-1893-BC72-205990452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395E6-ADC5-5A9D-7949-005CDEC1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0286A-FEC9-C3A1-2267-726874B1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13FDB-7184-9378-36BC-E2F50CB7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8CC98-A8B5-C8F7-22A7-EF39CE96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44985-70C0-19A8-1C14-6C19EC87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36B35-09CD-B88B-A25F-529968168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B51F-02DC-8E4A-A2DD-2D6CF63BFD67}" type="datetimeFigureOut">
              <a:rPr kumimoji="1" lang="ko-KR" altLang="en-US" smtClean="0"/>
              <a:t>2024. 3. 10.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139ED-61CF-0DBE-13ED-E5573B61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51BD1-9F39-FE8E-02A7-5D5C63847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88BF-2EFD-A045-BF3B-50A608BEA5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ACBDF71-58F6-0A52-4461-835743C889C1}"/>
              </a:ext>
            </a:extLst>
          </p:cNvPr>
          <p:cNvSpPr txBox="1"/>
          <p:nvPr/>
        </p:nvSpPr>
        <p:spPr>
          <a:xfrm>
            <a:off x="15022286" y="-1191986"/>
            <a:ext cx="184731" cy="369332"/>
          </a:xfrm>
          <a:prstGeom prst="rect">
            <a:avLst/>
          </a:prstGeom>
          <a:noFill/>
          <a:ln cap="rnd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387B3B4-65CA-87C7-4280-32D7747CAA96}"/>
              </a:ext>
            </a:extLst>
          </p:cNvPr>
          <p:cNvGrpSpPr/>
          <p:nvPr/>
        </p:nvGrpSpPr>
        <p:grpSpPr>
          <a:xfrm>
            <a:off x="863249" y="0"/>
            <a:ext cx="5044414" cy="6858000"/>
            <a:chOff x="863249" y="0"/>
            <a:chExt cx="5044414" cy="6858000"/>
          </a:xfrm>
        </p:grpSpPr>
        <p:pic>
          <p:nvPicPr>
            <p:cNvPr id="46" name="그림 45" descr="패턴, 직사각형이(가) 표시된 사진&#10;&#10;자동 생성된 설명">
              <a:extLst>
                <a:ext uri="{FF2B5EF4-FFF2-40B4-BE49-F238E27FC236}">
                  <a16:creationId xmlns:a16="http://schemas.microsoft.com/office/drawing/2014/main" id="{1419E9BB-B03B-C44B-1C50-D5675E536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250" y="0"/>
              <a:ext cx="5044413" cy="6858000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4A5FF28-0573-E86B-5605-B5318A42DC9E}"/>
                </a:ext>
              </a:extLst>
            </p:cNvPr>
            <p:cNvGrpSpPr/>
            <p:nvPr/>
          </p:nvGrpSpPr>
          <p:grpSpPr>
            <a:xfrm>
              <a:off x="863249" y="0"/>
              <a:ext cx="5044413" cy="6858000"/>
              <a:chOff x="863249" y="0"/>
              <a:chExt cx="5044413" cy="6858000"/>
            </a:xfrm>
          </p:grpSpPr>
          <p:sp>
            <p:nvSpPr>
              <p:cNvPr id="53" name="모서리가 둥근 직사각형 52">
                <a:extLst>
                  <a:ext uri="{FF2B5EF4-FFF2-40B4-BE49-F238E27FC236}">
                    <a16:creationId xmlns:a16="http://schemas.microsoft.com/office/drawing/2014/main" id="{F7BF50C2-06A3-C356-5FC3-DCF9F39E4703}"/>
                  </a:ext>
                </a:extLst>
              </p:cNvPr>
              <p:cNvSpPr/>
              <p:nvPr/>
            </p:nvSpPr>
            <p:spPr>
              <a:xfrm>
                <a:off x="863249" y="0"/>
                <a:ext cx="5044413" cy="6858000"/>
              </a:xfrm>
              <a:prstGeom prst="roundRect">
                <a:avLst>
                  <a:gd name="adj" fmla="val 3393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1ED21EC2-A480-6AAC-1969-A8820B5B28EA}"/>
                  </a:ext>
                </a:extLst>
              </p:cNvPr>
              <p:cNvSpPr/>
              <p:nvPr/>
            </p:nvSpPr>
            <p:spPr>
              <a:xfrm>
                <a:off x="1099928" y="252216"/>
                <a:ext cx="4486404" cy="6297284"/>
              </a:xfrm>
              <a:prstGeom prst="roundRect">
                <a:avLst>
                  <a:gd name="adj" fmla="val 3099"/>
                </a:avLst>
              </a:prstGeom>
              <a:solidFill>
                <a:srgbClr val="3C51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9054289-33E4-EE22-A78C-E46F1C0586DE}"/>
                </a:ext>
              </a:extLst>
            </p:cNvPr>
            <p:cNvSpPr txBox="1"/>
            <p:nvPr/>
          </p:nvSpPr>
          <p:spPr>
            <a:xfrm>
              <a:off x="2389029" y="205041"/>
              <a:ext cx="1992853" cy="64479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41300" dirty="0">
                  <a:solidFill>
                    <a:schemeClr val="bg1"/>
                  </a:solidFill>
                  <a:latin typeface="BM KIRANGHAERANG OTF" panose="020B0600000101010101" pitchFamily="34" charset="-127"/>
                  <a:ea typeface="BM KIRANGHAERANG OTF" panose="020B0600000101010101" pitchFamily="34" charset="-127"/>
                </a:rPr>
                <a:t>?</a:t>
              </a:r>
              <a:endParaRPr kumimoji="1" lang="ko-KR" altLang="en-US" sz="41300" dirty="0">
                <a:solidFill>
                  <a:schemeClr val="bg1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6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96C630F-0836-4B09-C3CE-AF3817C51B37}"/>
              </a:ext>
            </a:extLst>
          </p:cNvPr>
          <p:cNvGrpSpPr/>
          <p:nvPr/>
        </p:nvGrpSpPr>
        <p:grpSpPr>
          <a:xfrm>
            <a:off x="2677886" y="0"/>
            <a:ext cx="6858000" cy="6858000"/>
            <a:chOff x="2677886" y="0"/>
            <a:chExt cx="6858000" cy="6858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9EA74B-E4A1-AF83-2EF8-62D0CADBC9F8}"/>
                </a:ext>
              </a:extLst>
            </p:cNvPr>
            <p:cNvSpPr/>
            <p:nvPr/>
          </p:nvSpPr>
          <p:spPr>
            <a:xfrm>
              <a:off x="2677886" y="0"/>
              <a:ext cx="6858000" cy="685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 descr="큐브, 다채로움, 메케니칼 퍼즐, 루빅 큐브이(가) 표시된 사진&#10;&#10;자동 생성된 설명">
              <a:extLst>
                <a:ext uri="{FF2B5EF4-FFF2-40B4-BE49-F238E27FC236}">
                  <a16:creationId xmlns:a16="http://schemas.microsoft.com/office/drawing/2014/main" id="{A0883EB3-9AF7-1312-9924-737C974D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7886" y="0"/>
              <a:ext cx="6858000" cy="6858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2290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BM KIRANGHAERANG OTF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익준 조</dc:creator>
  <cp:lastModifiedBy>익준 조</cp:lastModifiedBy>
  <cp:revision>1</cp:revision>
  <dcterms:created xsi:type="dcterms:W3CDTF">2024-03-10T00:21:39Z</dcterms:created>
  <dcterms:modified xsi:type="dcterms:W3CDTF">2024-03-10T23:21:33Z</dcterms:modified>
</cp:coreProperties>
</file>