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33FA3-E4DC-419C-ABE8-C16E38081725}" v="6" dt="2023-08-09T09:19:53.530"/>
    <p1510:client id="{4C8D3481-D62A-442C-BA98-19098D398D90}" v="43" dt="2023-08-09T09:02:37.611"/>
    <p1510:client id="{6C0209C7-4765-4AC8-9D58-EE1383345734}" v="125" dt="2023-08-09T08:54:20.725"/>
    <p1510:client id="{D4462CEF-6FDE-413F-91F7-472C9FEDEC08}" v="14" dt="2023-08-09T09:18:33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3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1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8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0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6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67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0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8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0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3543626"/>
            <a:ext cx="7060135" cy="1807759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Java Architecture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C519-78D4-0A2E-069B-D7AC3E3E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FA3CE-C674-78CE-092D-8E35D629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/>
          </a:bodyPr>
          <a:lstStyle/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ea typeface="+mn-lt"/>
                <a:cs typeface="+mn-lt"/>
              </a:rPr>
              <a:t>Java Architecture</a:t>
            </a: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 is a collection of components, i.e., </a:t>
            </a:r>
            <a:r>
              <a:rPr lang="en-US" sz="2000" b="1" dirty="0">
                <a:solidFill>
                  <a:srgbClr val="333333"/>
                </a:solidFill>
                <a:ea typeface="+mn-lt"/>
                <a:cs typeface="+mn-lt"/>
              </a:rPr>
              <a:t>JVM, JRE,</a:t>
            </a: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 and </a:t>
            </a:r>
            <a:r>
              <a:rPr lang="en-US" sz="2000" b="1" dirty="0">
                <a:solidFill>
                  <a:srgbClr val="333333"/>
                </a:solidFill>
                <a:ea typeface="+mn-lt"/>
                <a:cs typeface="+mn-lt"/>
              </a:rPr>
              <a:t>JDK</a:t>
            </a: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. </a:t>
            </a:r>
            <a:endParaRPr lang="en-US" sz="2000" dirty="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ea typeface="+mn-lt"/>
                <a:cs typeface="+mn-lt"/>
              </a:rPr>
              <a:t>It</a:t>
            </a: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 integrates the process of interpretation and compilation.</a:t>
            </a:r>
            <a:endParaRPr lang="en-US" sz="2000" dirty="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 It defines all the processes involved in creating a Java program.</a:t>
            </a:r>
            <a:endParaRPr lang="en-US" sz="2000" dirty="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sz="2000" b="1" dirty="0">
                <a:solidFill>
                  <a:srgbClr val="333333"/>
                </a:solidFill>
                <a:ea typeface="+mn-lt"/>
                <a:cs typeface="+mn-lt"/>
              </a:rPr>
              <a:t>Java Architecture</a:t>
            </a: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 explains each and every step of how a program is compiled and executed.</a:t>
            </a:r>
            <a:endParaRPr lang="en-US" sz="20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6701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6180-9D31-A0B8-19CB-2837F88F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522430"/>
            <a:ext cx="8770571" cy="134526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610B4B"/>
                </a:solidFill>
                <a:latin typeface="Segoe UI"/>
                <a:cs typeface="Segoe UI"/>
              </a:rPr>
              <a:t>Java Virtual Machine</a:t>
            </a:r>
            <a:endParaRPr lang="en-US">
              <a:ea typeface="Meiry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BF0B6-95D2-D48E-9BC7-36703722BE1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dirty="0">
              <a:solidFill>
                <a:srgbClr val="610B4B"/>
              </a:solidFill>
              <a:latin typeface="erdana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AB5333E-CFA6-2FB7-FF95-5AF3DFDB8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503020204020204" pitchFamily="34" charset="0"/>
              <a:buChar char="•"/>
            </a:pPr>
            <a:endParaRPr lang="en-US" sz="2000" dirty="0">
              <a:solidFill>
                <a:srgbClr val="610B4B"/>
              </a:solidFill>
              <a:latin typeface="Segoe UI"/>
              <a:cs typeface="Segoe UI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Segoe UI"/>
                <a:cs typeface="Segoe UI"/>
              </a:rPr>
              <a:t>The main feature of Java is </a:t>
            </a:r>
            <a:r>
              <a:rPr lang="en-US" sz="2000" b="1" dirty="0">
                <a:solidFill>
                  <a:srgbClr val="333333"/>
                </a:solidFill>
                <a:latin typeface="Segoe UI"/>
                <a:cs typeface="Segoe UI"/>
              </a:rPr>
              <a:t>WORA</a:t>
            </a:r>
            <a:r>
              <a:rPr lang="en-US" sz="2000" dirty="0">
                <a:solidFill>
                  <a:srgbClr val="333333"/>
                </a:solidFill>
                <a:latin typeface="Segoe UI"/>
                <a:cs typeface="Segoe UI"/>
              </a:rPr>
              <a:t>. WORA stands for </a:t>
            </a:r>
            <a:r>
              <a:rPr lang="en-US" sz="2000" b="1" dirty="0">
                <a:solidFill>
                  <a:srgbClr val="333333"/>
                </a:solidFill>
                <a:latin typeface="Segoe UI"/>
                <a:cs typeface="Segoe UI"/>
              </a:rPr>
              <a:t>Write Once Run Anywhere</a:t>
            </a:r>
            <a:r>
              <a:rPr lang="en-US" sz="200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Segoe UI"/>
                <a:cs typeface="Segoe UI"/>
              </a:rPr>
              <a:t> The feature states that we can write our code once and use it anywhere or on any operating system.</a:t>
            </a:r>
            <a:endParaRPr lang="en-US" dirty="0">
              <a:solidFill>
                <a:srgbClr val="404040"/>
              </a:solidFill>
              <a:latin typeface="Meiryo"/>
              <a:ea typeface="Meiryo"/>
              <a:cs typeface="Segoe UI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Segoe UI"/>
                <a:cs typeface="Segoe UI"/>
              </a:rPr>
              <a:t> Our Java program can run any of the platforms only because of the Java Virtual Machine.</a:t>
            </a:r>
            <a:endParaRPr lang="en-US" dirty="0">
              <a:solidFill>
                <a:srgbClr val="404040"/>
              </a:solidFill>
              <a:latin typeface="Meiryo"/>
              <a:ea typeface="Meiryo"/>
              <a:cs typeface="Segoe UI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Segoe UI"/>
                <a:cs typeface="Segoe UI"/>
              </a:rPr>
              <a:t> It is a Java platform component that gives us an environment to execute java programs.</a:t>
            </a:r>
            <a:endParaRPr lang="en-US" dirty="0">
              <a:solidFill>
                <a:srgbClr val="404040"/>
              </a:solidFill>
              <a:latin typeface="Meiryo"/>
              <a:ea typeface="Meiryo"/>
              <a:cs typeface="Segoe UI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Segoe UI"/>
                <a:cs typeface="Segoe UI"/>
              </a:rPr>
              <a:t> JVM's main task is to convert byte code into machine code.</a:t>
            </a:r>
            <a:endParaRPr lang="en-US">
              <a:ea typeface="Meiryo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endParaRPr lang="en-US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430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B2E0-199D-21ED-3650-4307B9A0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549167"/>
            <a:ext cx="8770571" cy="1345269"/>
          </a:xfrm>
        </p:spPr>
        <p:txBody>
          <a:bodyPr>
            <a:normAutofit fontScale="90000"/>
          </a:bodyPr>
          <a:lstStyle/>
          <a:p>
            <a:pPr algn="just"/>
            <a:br>
              <a:rPr lang="en-US" b="0" dirty="0">
                <a:latin typeface="Meiryo"/>
                <a:ea typeface="Meiryo"/>
                <a:cs typeface="Segoe UI"/>
              </a:rPr>
            </a:br>
            <a:br>
              <a:rPr lang="en-US" b="0" dirty="0">
                <a:latin typeface="Meiryo"/>
                <a:ea typeface="Meiryo"/>
                <a:cs typeface="Segoe UI"/>
              </a:rPr>
            </a:br>
            <a:br>
              <a:rPr lang="en-US" b="0" dirty="0">
                <a:latin typeface="Meiryo"/>
                <a:ea typeface="Meiryo"/>
                <a:cs typeface="Segoe UI"/>
              </a:rPr>
            </a:br>
            <a:br>
              <a:rPr lang="en-US" b="0" dirty="0">
                <a:latin typeface="Meiryo"/>
                <a:ea typeface="Meiryo"/>
                <a:cs typeface="Segoe UI"/>
              </a:rPr>
            </a:br>
            <a:r>
              <a:rPr lang="en-US" b="0">
                <a:solidFill>
                  <a:srgbClr val="610B4B"/>
                </a:solidFill>
                <a:latin typeface="Meiryo"/>
                <a:ea typeface="Meiryo"/>
                <a:cs typeface="Segoe UI"/>
              </a:rPr>
              <a:t>Java </a:t>
            </a:r>
            <a:r>
              <a:rPr lang="en-US" b="0" dirty="0">
                <a:solidFill>
                  <a:srgbClr val="610B4B"/>
                </a:solidFill>
                <a:latin typeface="Meiryo"/>
                <a:ea typeface="Meiryo"/>
                <a:cs typeface="Segoe UI"/>
              </a:rPr>
              <a:t>Runtime Environment</a:t>
            </a:r>
            <a:endParaRPr lang="en-US" dirty="0">
              <a:solidFill>
                <a:srgbClr val="404040"/>
              </a:solidFill>
              <a:latin typeface="Meiryo"/>
              <a:ea typeface="Meiryo"/>
              <a:cs typeface="Segoe UI"/>
            </a:endParaRPr>
          </a:p>
          <a:p>
            <a:endParaRPr lang="en-US" dirty="0">
              <a:solidFill>
                <a:srgbClr val="404040"/>
              </a:solidFill>
              <a:latin typeface="Meiryo"/>
              <a:ea typeface="Meiryo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308A-3842-D868-8837-D257B48F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It provides an environment in which Java programs are executed. </a:t>
            </a:r>
            <a:endParaRPr lang="en-US" sz="2000">
              <a:solidFill>
                <a:srgbClr val="008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JRE takes our Java code, integrates it with the required libraries, and then starts the JVM to execute it. </a:t>
            </a:r>
            <a:endParaRPr lang="en-US" sz="2000" dirty="0">
              <a:solidFill>
                <a:srgbClr val="008000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6060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7692-9F28-FCAE-B588-8206E51B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610B4B"/>
                </a:solidFill>
                <a:latin typeface="erdana"/>
                <a:ea typeface="erdana"/>
                <a:cs typeface="erdana"/>
              </a:rPr>
              <a:t>Java Development Kit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D03E-583A-F7AA-119D-6F4FA7D4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It is a software development environment used in the </a:t>
            </a:r>
            <a:r>
              <a:rPr lang="en-US" sz="2000">
                <a:solidFill>
                  <a:srgbClr val="333333"/>
                </a:solidFill>
                <a:ea typeface="+mn-lt"/>
                <a:cs typeface="+mn-lt"/>
              </a:rPr>
              <a:t>development of Java applications and applets.</a:t>
            </a:r>
            <a:endParaRPr lang="en-US" sz="200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 Java Development Kit holds JRE, a compiler, an interpreter or loader, and several development tools in it. </a:t>
            </a:r>
            <a:endParaRPr lang="en-US" sz="20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7507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8A0EB59-7FD2-ED42-D06B-FD6A3FB1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866" y="1180532"/>
            <a:ext cx="5597003" cy="43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5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A346-0B23-7D3B-D895-08EDD3DB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Bytecode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2F3F-9094-73E5-8DC9-70278D3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85000" lnSpcReduction="10000"/>
          </a:bodyPr>
          <a:lstStyle/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Java bytecode is the instruction set for the Java Virtual Machine. </a:t>
            </a:r>
            <a:endParaRPr lang="en-US" sz="2000" dirty="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It acts similar to an assembler which is an alias representation of a C++ code. </a:t>
            </a:r>
            <a:endParaRPr lang="en-US" sz="200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As soon as a java program is compiled, java bytecode is generated. In more apt terms, java bytecode is the machine code in the form of a .class file. </a:t>
            </a:r>
            <a:endParaRPr lang="en-US" sz="200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With the help of java bytecode we achieve platform independence in java.</a:t>
            </a:r>
            <a:endParaRPr lang="en-US" sz="20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97310516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SketchLinesVTI</vt:lpstr>
      <vt:lpstr>Java Architecture </vt:lpstr>
      <vt:lpstr>Introduction</vt:lpstr>
      <vt:lpstr>Java Virtual Machine</vt:lpstr>
      <vt:lpstr>    Java Runtime Environment </vt:lpstr>
      <vt:lpstr>Java Development Kit</vt:lpstr>
      <vt:lpstr>PowerPoint Presentation</vt:lpstr>
      <vt:lpstr>Bytecode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</cp:revision>
  <dcterms:created xsi:type="dcterms:W3CDTF">2023-08-09T08:44:26Z</dcterms:created>
  <dcterms:modified xsi:type="dcterms:W3CDTF">2023-08-09T09:23:36Z</dcterms:modified>
</cp:coreProperties>
</file>