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81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guidedidattichegratis.it/2017/07/i-quaderni-didattici-del-coding-utili.html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meneame.net/story/robot-curiosity-hace-limpieza-marte-envia-foto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5000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FBCF-FFB1-4B2E-990B-915B1815D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2509213"/>
          </a:xfrm>
        </p:spPr>
        <p:txBody>
          <a:bodyPr/>
          <a:lstStyle/>
          <a:p>
            <a:r>
              <a:rPr lang="en-US" dirty="0"/>
              <a:t>IMDB 5000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1C91-2180-4181-8D2E-17AE9BB7A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786" y="2977189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Karen Payne</a:t>
            </a:r>
          </a:p>
          <a:p>
            <a:r>
              <a:rPr lang="en-US" dirty="0"/>
              <a:t>Iris Kleinman</a:t>
            </a:r>
          </a:p>
          <a:p>
            <a:r>
              <a:rPr lang="en-US" dirty="0"/>
              <a:t>Julie Novic</a:t>
            </a:r>
          </a:p>
        </p:txBody>
      </p:sp>
    </p:spTree>
    <p:extLst>
      <p:ext uri="{BB962C8B-B14F-4D97-AF65-F5344CB8AC3E}">
        <p14:creationId xmlns:p14="http://schemas.microsoft.com/office/powerpoint/2010/main" val="37024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3D327-420F-43B7-8A79-9619CC5F67EB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theme, coding approach, data munging techniques, and final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76018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96951-9C91-454C-9552-106CD8F8BD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842404"/>
            <a:ext cx="6909479" cy="5182109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77611-AC0C-4965-920A-ECD7631D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THeme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E0A2A-4E39-41F1-8698-02D889373E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610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10">
            <a:extLst>
              <a:ext uri="{FF2B5EF4-FFF2-40B4-BE49-F238E27FC236}">
                <a16:creationId xmlns:a16="http://schemas.microsoft.com/office/drawing/2014/main" id="{88EE6CBD-F724-4B16-898E-D9E519DBA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465" y="1101510"/>
            <a:ext cx="6909479" cy="466389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7496-F716-469A-B204-2EC0B27A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Coding Approach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8A30D-5FEF-4B9F-8599-925E1DD39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81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67F7F-81AD-4491-B663-0F94C698A4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8061" y="833065"/>
            <a:ext cx="6200163" cy="473466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428AC-2197-40BE-81CB-623502AB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4976"/>
            <a:ext cx="3893976" cy="1596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 Munging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E5A4-C3CB-4191-868C-86350CB66C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3774" y="2367092"/>
            <a:ext cx="3893978" cy="342410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39F7-23DA-45FF-A25E-40FD5BA6502C}"/>
              </a:ext>
            </a:extLst>
          </p:cNvPr>
          <p:cNvSpPr txBox="1"/>
          <p:nvPr/>
        </p:nvSpPr>
        <p:spPr>
          <a:xfrm>
            <a:off x="9158733" y="5367679"/>
            <a:ext cx="21194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meneame.net/story/robot-curiosity-hace-limpieza-marte-envia-fo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5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AA318F0-3BAC-4C7E-9E0D-4EE14894B07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119083"/>
            <a:ext cx="10318106" cy="296213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6C853-CC38-4CB1-BFBE-6DA4DB64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hlinkClick r:id="rId6"/>
              </a:rPr>
              <a:t>Final Visualization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04293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IMDB 5000 Movies</vt:lpstr>
      <vt:lpstr>PowerPoint Presentation</vt:lpstr>
      <vt:lpstr>THeme</vt:lpstr>
      <vt:lpstr>Coding Approach</vt:lpstr>
      <vt:lpstr>Data Munging</vt:lpstr>
      <vt:lpstr>Final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5000 Movies</dc:title>
  <dc:creator>Juliana Novic</dc:creator>
  <cp:lastModifiedBy>Juliana Novic</cp:lastModifiedBy>
  <cp:revision>1</cp:revision>
  <dcterms:created xsi:type="dcterms:W3CDTF">2018-12-08T17:15:23Z</dcterms:created>
  <dcterms:modified xsi:type="dcterms:W3CDTF">2018-12-08T18:02:26Z</dcterms:modified>
</cp:coreProperties>
</file>