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0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4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11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813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35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63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59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4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8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9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6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3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3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4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5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7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27580CD-1FA1-4B64-BABA-A4C06EF23250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guidedidattichegratis.it/2017/07/i-quaderni-didattici-del-coding-utili.html" TargetMode="Externa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://meneame.net/story/robot-curiosity-hace-limpieza-marte-envia-foto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ocalhost:5000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FBCF-FFB1-4B2E-990B-915B1815D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0"/>
            <a:ext cx="8689976" cy="2509213"/>
          </a:xfrm>
        </p:spPr>
        <p:txBody>
          <a:bodyPr/>
          <a:lstStyle/>
          <a:p>
            <a:r>
              <a:rPr lang="en-US" dirty="0"/>
              <a:t>IMDB 5000 Movies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91C91-2180-4181-8D2E-17AE9BB7A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6786" y="2977189"/>
            <a:ext cx="8689976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Karen Payne</a:t>
            </a:r>
          </a:p>
          <a:p>
            <a:r>
              <a:rPr lang="en-US" dirty="0"/>
              <a:t>Iris Kleinman</a:t>
            </a:r>
          </a:p>
          <a:p>
            <a:r>
              <a:rPr lang="en-US" dirty="0"/>
              <a:t>Julie Novic</a:t>
            </a:r>
          </a:p>
        </p:txBody>
      </p:sp>
    </p:spTree>
    <p:extLst>
      <p:ext uri="{BB962C8B-B14F-4D97-AF65-F5344CB8AC3E}">
        <p14:creationId xmlns:p14="http://schemas.microsoft.com/office/powerpoint/2010/main" val="370247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296951-9C91-454C-9552-106CD8F8BD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13" y="1162719"/>
            <a:ext cx="6909479" cy="5182109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6" name="Picture 16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677611-AC0C-4965-920A-ECD7631D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597" y="-2"/>
            <a:ext cx="3352128" cy="15738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MOVIES!!!!</a:t>
            </a:r>
          </a:p>
        </p:txBody>
      </p:sp>
    </p:spTree>
    <p:extLst>
      <p:ext uri="{BB962C8B-B14F-4D97-AF65-F5344CB8AC3E}">
        <p14:creationId xmlns:p14="http://schemas.microsoft.com/office/powerpoint/2010/main" val="171610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Content Placeholder 10">
            <a:extLst>
              <a:ext uri="{FF2B5EF4-FFF2-40B4-BE49-F238E27FC236}">
                <a16:creationId xmlns:a16="http://schemas.microsoft.com/office/drawing/2014/main" id="{88EE6CBD-F724-4B16-898E-D9E519DBA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3465" y="1101510"/>
            <a:ext cx="6909479" cy="4663898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187496-F716-469A-B204-2EC0B27A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Coding Approach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D28A30D-5FEF-4B9F-8599-925E1DD399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96408" y="2367092"/>
            <a:ext cx="3352128" cy="38813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 err="1"/>
              <a:t>LangUages</a:t>
            </a:r>
            <a:r>
              <a:rPr lang="en-US" sz="1800" dirty="0"/>
              <a:t>: Python (FLASK, PANDAS, </a:t>
            </a:r>
            <a:r>
              <a:rPr lang="en-US" sz="1800" dirty="0" err="1"/>
              <a:t>SQLalchemy</a:t>
            </a:r>
            <a:r>
              <a:rPr lang="en-US" sz="1800" dirty="0"/>
              <a:t> for ETL)</a:t>
            </a:r>
          </a:p>
          <a:p>
            <a:r>
              <a:rPr lang="en-US" sz="1800" dirty="0"/>
              <a:t>JAVASCRIPT (</a:t>
            </a:r>
            <a:r>
              <a:rPr lang="en-US" sz="1800" b="1" dirty="0"/>
              <a:t>JQUERY</a:t>
            </a:r>
            <a:r>
              <a:rPr lang="en-US" sz="1800" dirty="0"/>
              <a:t>, LeafLEt.js, D3.js)</a:t>
            </a:r>
          </a:p>
          <a:p>
            <a:r>
              <a:rPr lang="en-US" sz="1800" dirty="0"/>
              <a:t>HTML and CSS (Bootstrap)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Divide and conquer coding approach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181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D21FCB-56CB-4EFA-A79A-A9A8EC0F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067F7F-81AD-4491-B663-0F94C698A49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78061" y="833065"/>
            <a:ext cx="6200163" cy="4734669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027BD9-272C-4CC4-9396-1708F8B1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0428AC-2197-40BE-81CB-623502AB1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257519"/>
            <a:ext cx="3893976" cy="7980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Data Munging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2E5A4-C3CB-4191-868C-86350CB66C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9372" y="1313126"/>
            <a:ext cx="4002783" cy="4734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Kaggle Dataset IMDB 5000 Movies</a:t>
            </a:r>
          </a:p>
          <a:p>
            <a:r>
              <a:rPr lang="en-US" sz="1600" dirty="0"/>
              <a:t>Read CSV into Pandas </a:t>
            </a:r>
            <a:r>
              <a:rPr lang="en-US" sz="1600" dirty="0" err="1"/>
              <a:t>DataFrame</a:t>
            </a:r>
            <a:endParaRPr lang="en-US" sz="1600" dirty="0"/>
          </a:p>
          <a:p>
            <a:r>
              <a:rPr lang="en-US" sz="1600" dirty="0"/>
              <a:t>Data Exploration</a:t>
            </a:r>
          </a:p>
          <a:p>
            <a:r>
              <a:rPr lang="en-US" sz="1600" dirty="0"/>
              <a:t>Reduce Variables to ONLY WHAT WE NEED</a:t>
            </a:r>
          </a:p>
          <a:p>
            <a:r>
              <a:rPr lang="en-US" sz="1600" dirty="0"/>
              <a:t>REMOVE Nulls (NAN)</a:t>
            </a:r>
          </a:p>
          <a:p>
            <a:r>
              <a:rPr lang="en-US" sz="1600" dirty="0"/>
              <a:t>Create SQLLITE Database with SQLALCHEMY</a:t>
            </a:r>
          </a:p>
          <a:p>
            <a:r>
              <a:rPr lang="en-US" sz="1600" dirty="0"/>
              <a:t>USE .</a:t>
            </a:r>
            <a:r>
              <a:rPr lang="en-US" sz="1600" dirty="0" err="1"/>
              <a:t>to_SQL</a:t>
            </a:r>
            <a:r>
              <a:rPr lang="en-US" sz="1600" dirty="0"/>
              <a:t>() to upload Data  to SQULLITE Database</a:t>
            </a:r>
          </a:p>
          <a:p>
            <a:r>
              <a:rPr lang="en-US" sz="1600" dirty="0"/>
              <a:t>FLASK App AS Server and Restful API to return </a:t>
            </a:r>
            <a:r>
              <a:rPr lang="en-US" sz="1600" dirty="0" err="1"/>
              <a:t>JSONified</a:t>
            </a:r>
            <a:r>
              <a:rPr lang="en-US" sz="1600" dirty="0"/>
              <a:t> data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939F7-23DA-45FF-A25E-40FD5BA6502C}"/>
              </a:ext>
            </a:extLst>
          </p:cNvPr>
          <p:cNvSpPr txBox="1"/>
          <p:nvPr/>
        </p:nvSpPr>
        <p:spPr>
          <a:xfrm>
            <a:off x="9158733" y="5367679"/>
            <a:ext cx="21194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://meneame.net/story/robot-curiosity-hace-limpieza-marte-envia-fot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55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1AA318F0-3BAC-4C7E-9E0D-4EE14894B07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1119083"/>
            <a:ext cx="10318106" cy="2962135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6BE94C4-A7FC-4F02-B92B-6C40D705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86"/>
          <a:stretch/>
        </p:blipFill>
        <p:spPr>
          <a:xfrm>
            <a:off x="-2607" y="3133164"/>
            <a:ext cx="12192000" cy="37248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46C853-CC38-4CB1-BFBE-6DA4DB64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hlinkClick r:id="rId6"/>
              </a:rPr>
              <a:t>Final Visualization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2042931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IMDB 5000 Movies DATABASE</vt:lpstr>
      <vt:lpstr>MOVIES!!!!</vt:lpstr>
      <vt:lpstr>Coding Approach</vt:lpstr>
      <vt:lpstr>Data Munging</vt:lpstr>
      <vt:lpstr>Final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5000 Movies</dc:title>
  <dc:creator>Juliana Novic</dc:creator>
  <cp:lastModifiedBy>Juliana Novic</cp:lastModifiedBy>
  <cp:revision>7</cp:revision>
  <dcterms:created xsi:type="dcterms:W3CDTF">2018-12-08T17:15:23Z</dcterms:created>
  <dcterms:modified xsi:type="dcterms:W3CDTF">2018-12-11T22:39:47Z</dcterms:modified>
</cp:coreProperties>
</file>