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6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6D82-26C2-C245-A553-0589F5E3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3481D-C09A-634C-8D9B-EBAFA3717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BDBF-FD60-7A45-9BA1-758C4513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FFD-E5A8-684A-8F4D-AB8DB1A99ABE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036D-7572-E249-83A5-9C6A0759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7F53-EA4D-F543-B6C1-18F44012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621D-F655-7D41-883C-96F5AED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8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A212-B53E-074D-A13B-5F805AA8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F76FB-718C-174B-A835-B0BAEABF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87DA-0620-9D47-B993-0BE29DDC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FFD-E5A8-684A-8F4D-AB8DB1A99ABE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8A653-66EE-A343-9EB5-62CBAFC7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6039-84CE-A745-8AF8-32B960C7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621D-F655-7D41-883C-96F5AED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9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39670-AE49-3C47-B4B7-A441775A2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7D9FA-D625-4242-940D-58F03FBC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6953-6810-A344-861D-CD39A95B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FFD-E5A8-684A-8F4D-AB8DB1A99ABE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1CEC-4529-6148-B9BB-A9D8CB78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1F25-1231-C049-8D0C-61B0B532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621D-F655-7D41-883C-96F5AED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9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67F2-E95F-E341-A56C-9683E67B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1AD0-4A91-EB49-A8C8-C0DF77B5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8D08C-3DF4-754A-8828-D032122B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FFD-E5A8-684A-8F4D-AB8DB1A99ABE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1D2D-E663-7542-B333-643AFCD8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3391-AFD8-1D4C-A5A5-BE9E136C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621D-F655-7D41-883C-96F5AED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0695-7829-A244-BBD2-984E784D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6674-77C1-EE4E-ACF5-2A819470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CDF7-4762-F44F-AAE6-A028B0E6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FFD-E5A8-684A-8F4D-AB8DB1A99ABE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03A45-5292-054D-B484-C3874A25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CA6C-24EC-4C45-B6AF-55AEFA7F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621D-F655-7D41-883C-96F5AED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8DB4-7242-1044-BCC7-118D1E7E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87E9-AAEB-7B4D-88B2-7D13FD3A9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8E2F1-5FD6-C040-B42A-0DC0FCE8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FE76C-7185-4C48-8707-3A472DCC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FFD-E5A8-684A-8F4D-AB8DB1A99ABE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C57AE-1D7A-AF4D-AA54-4FEC7CFF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464AA-B59A-E340-9C4B-80844FF7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621D-F655-7D41-883C-96F5AED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B0B3-BAD0-8D46-A55F-A5D14F8C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B621C-DC98-9943-B943-35BC7812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7565E-80F4-804B-856F-3B8C56A07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5F597-D9BC-8E4F-A74B-08B01FA66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58B9A-9DEB-C742-9C9A-C1D869FD3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4E793-A3E4-FA4B-A633-0EF78EBD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FFD-E5A8-684A-8F4D-AB8DB1A99ABE}" type="datetimeFigureOut">
              <a:rPr lang="en-US" smtClean="0"/>
              <a:t>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91692-3AC3-9740-9F52-E0A64262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8A6D1-1D4E-6B4C-AFF3-53ABC1DB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621D-F655-7D41-883C-96F5AED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E7FE-5D13-3E49-BCA0-C7D4139C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E064D-13F4-7240-9D88-CE977043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FFD-E5A8-684A-8F4D-AB8DB1A99ABE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D83C5-A797-C744-B861-0CB14AA9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68D67-2505-BA45-A682-274FBBCA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621D-F655-7D41-883C-96F5AED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1CFAC-55DF-A648-83A4-3DCECED5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FFD-E5A8-684A-8F4D-AB8DB1A99ABE}" type="datetimeFigureOut">
              <a:rPr lang="en-US" smtClean="0"/>
              <a:t>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49E75-62A9-1A48-A2E7-39826DE1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FEB6-DB1E-D643-93F6-815F5EF7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621D-F655-7D41-883C-96F5AED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7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8498-A2B2-0749-9F08-C8BE27D3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29BA-DE01-9647-A9E3-E9B38B43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DD69B-6D36-074E-9889-F4DB200F9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FEB8-FA4D-6E46-A604-7A539B0E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FFD-E5A8-684A-8F4D-AB8DB1A99ABE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D5D6-CA7E-6D46-9A4E-21AD9818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C9E07-4F63-1D4F-BE49-CEBCC913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621D-F655-7D41-883C-96F5AED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1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52C6-C167-E44E-A5E6-E5FF3442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7E3FC-FE05-BB4F-8637-B2A484506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AF8A2-4B96-9F4A-ACEA-5AAF469D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729F0-B9D7-8941-BCF3-47609443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FFD-E5A8-684A-8F4D-AB8DB1A99ABE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88A43-CCC9-B447-8458-D08D1410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278A-BA17-754D-AA24-4811EC0A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621D-F655-7D41-883C-96F5AED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6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9AE80-D204-6F4E-882D-6B16AD2F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D81C3-CC0C-3242-8321-369D5158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3ABB-741E-134C-B046-21F1317C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CFFD-E5A8-684A-8F4D-AB8DB1A99ABE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DA8B-0576-A343-8DD7-C927EBE81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274-11DB-9A4D-B20D-438B0739F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621D-F655-7D41-883C-96F5AED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B52D133-7487-E74F-A1C6-70560AF20A1A}"/>
              </a:ext>
            </a:extLst>
          </p:cNvPr>
          <p:cNvSpPr txBox="1"/>
          <p:nvPr/>
        </p:nvSpPr>
        <p:spPr>
          <a:xfrm>
            <a:off x="880533" y="778933"/>
            <a:ext cx="575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946B0-64B7-EE40-888C-0E6F464850BE}"/>
              </a:ext>
            </a:extLst>
          </p:cNvPr>
          <p:cNvSpPr txBox="1"/>
          <p:nvPr/>
        </p:nvSpPr>
        <p:spPr>
          <a:xfrm>
            <a:off x="671688" y="1755422"/>
            <a:ext cx="993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D1F2F3-2E13-7B4B-A23C-5D52953451C7}"/>
              </a:ext>
            </a:extLst>
          </p:cNvPr>
          <p:cNvSpPr txBox="1"/>
          <p:nvPr/>
        </p:nvSpPr>
        <p:spPr>
          <a:xfrm>
            <a:off x="2398888" y="2810934"/>
            <a:ext cx="993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2D86C-00F5-8149-875A-FDD13C6B0215}"/>
              </a:ext>
            </a:extLst>
          </p:cNvPr>
          <p:cNvSpPr txBox="1"/>
          <p:nvPr/>
        </p:nvSpPr>
        <p:spPr>
          <a:xfrm>
            <a:off x="4326993" y="3685823"/>
            <a:ext cx="993423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582A3B-876F-1546-8952-54FD2FA97416}"/>
              </a:ext>
            </a:extLst>
          </p:cNvPr>
          <p:cNvSpPr txBox="1"/>
          <p:nvPr/>
        </p:nvSpPr>
        <p:spPr>
          <a:xfrm>
            <a:off x="4219750" y="2810934"/>
            <a:ext cx="1207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5A6EAD-8724-144D-B9E1-3296F32B2BA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168400" y="1148265"/>
            <a:ext cx="0" cy="60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286297-2EB9-5146-BD9B-577CCCC56022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4823705" y="3180266"/>
            <a:ext cx="1" cy="50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FE6ED55-3A89-8844-86A4-DB3024B61E2E}"/>
              </a:ext>
            </a:extLst>
          </p:cNvPr>
          <p:cNvSpPr txBox="1"/>
          <p:nvPr/>
        </p:nvSpPr>
        <p:spPr>
          <a:xfrm>
            <a:off x="4326993" y="4562640"/>
            <a:ext cx="993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27AACD-85E5-564E-BA83-FCA6A8BFACE3}"/>
              </a:ext>
            </a:extLst>
          </p:cNvPr>
          <p:cNvCxnSpPr>
            <a:cxnSpLocks/>
            <a:stCxn id="47" idx="0"/>
            <a:endCxn id="22" idx="2"/>
          </p:cNvCxnSpPr>
          <p:nvPr/>
        </p:nvCxnSpPr>
        <p:spPr>
          <a:xfrm flipV="1">
            <a:off x="4823705" y="4055155"/>
            <a:ext cx="0" cy="50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9F9573-EAFC-7843-BEBE-E67835A0028F}"/>
              </a:ext>
            </a:extLst>
          </p:cNvPr>
          <p:cNvSpPr txBox="1"/>
          <p:nvPr/>
        </p:nvSpPr>
        <p:spPr>
          <a:xfrm>
            <a:off x="2398888" y="3685823"/>
            <a:ext cx="99342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B3ABF0-4CA4-0F4F-8593-73B9E2D20050}"/>
              </a:ext>
            </a:extLst>
          </p:cNvPr>
          <p:cNvSpPr txBox="1"/>
          <p:nvPr/>
        </p:nvSpPr>
        <p:spPr>
          <a:xfrm>
            <a:off x="2398888" y="4560712"/>
            <a:ext cx="993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336108-571C-2245-9D0D-E32180E65106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2895600" y="4055155"/>
            <a:ext cx="0" cy="50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317065-FC4C-EB40-B3A8-66EBAF55A98D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>
            <a:off x="2895600" y="3180266"/>
            <a:ext cx="0" cy="505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21AA7B-BBE5-644B-A21E-CD2972BE5C64}"/>
              </a:ext>
            </a:extLst>
          </p:cNvPr>
          <p:cNvSpPr txBox="1"/>
          <p:nvPr/>
        </p:nvSpPr>
        <p:spPr>
          <a:xfrm>
            <a:off x="671688" y="2810934"/>
            <a:ext cx="993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Mongo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85E4361-7B15-8E4D-A7FC-D6C794769FE3}"/>
              </a:ext>
            </a:extLst>
          </p:cNvPr>
          <p:cNvCxnSpPr>
            <a:cxnSpLocks/>
            <a:stCxn id="18" idx="2"/>
            <a:endCxn id="63" idx="0"/>
          </p:cNvCxnSpPr>
          <p:nvPr/>
        </p:nvCxnSpPr>
        <p:spPr>
          <a:xfrm>
            <a:off x="1168400" y="2124754"/>
            <a:ext cx="0" cy="68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F228DF-88A7-514D-B987-9E3A1BD5E8B6}"/>
              </a:ext>
            </a:extLst>
          </p:cNvPr>
          <p:cNvCxnSpPr>
            <a:cxnSpLocks/>
            <a:stCxn id="63" idx="3"/>
            <a:endCxn id="21" idx="1"/>
          </p:cNvCxnSpPr>
          <p:nvPr/>
        </p:nvCxnSpPr>
        <p:spPr>
          <a:xfrm>
            <a:off x="1665111" y="2995600"/>
            <a:ext cx="7337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A88D79-4368-7B42-95F4-05E972A7AAEA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392311" y="2995600"/>
            <a:ext cx="827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65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S</dc:creator>
  <cp:lastModifiedBy>S S</cp:lastModifiedBy>
  <cp:revision>4</cp:revision>
  <dcterms:created xsi:type="dcterms:W3CDTF">2019-01-12T18:19:14Z</dcterms:created>
  <dcterms:modified xsi:type="dcterms:W3CDTF">2019-01-12T18:37:29Z</dcterms:modified>
</cp:coreProperties>
</file>