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26" r:id="rId2"/>
  </p:sldMasterIdLst>
  <p:notesMasterIdLst>
    <p:notesMasterId r:id="rId4"/>
  </p:notesMasterIdLst>
  <p:sldIdLst>
    <p:sldId id="26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8B8B"/>
    <a:srgbClr val="D58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/>
    <p:restoredTop sz="94656"/>
  </p:normalViewPr>
  <p:slideViewPr>
    <p:cSldViewPr>
      <p:cViewPr varScale="1">
        <p:scale>
          <a:sx n="107" d="100"/>
          <a:sy n="107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CE42-F691-8B4F-83DD-361B913F4E82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8BB1-8F27-6042-8DA8-8E09D211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00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19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9210-CAEB-584C-B371-ACE3AE31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F2C69-E767-764E-8DC3-0974D9481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9EFC-27D2-654A-A323-C2425720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63B9-49DA-774A-B392-86033CBF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5061-7BEA-5E49-B1A2-DEB4D91D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E8C9-CC69-654D-B0CC-390F2CEB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0AF3-97CC-DE46-9960-147878E9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CE67-ECE7-9245-A64E-6FEC5436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27C0-257F-7542-B735-2727E8B2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3B79-5B69-1B4C-837B-2C7C503B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9B92-6435-384A-9C1C-B572D9B9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9622-E8EB-0342-B2DD-E947B1BD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6B82-1CBA-AF47-883B-A3C2D460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8F68-D0D7-F241-9BC1-62522A79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CE4EB-3A84-954F-A6E9-75A8E865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1024-A89D-3A48-B5B6-953ABF57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DB78-30AE-AE43-86D9-A42C79DC9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286C9-0EAD-C040-943C-005F9FB6F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D21DD-38FE-1546-BC61-927F6090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4A7A0-5ACF-CE44-8D76-105A20CA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1D604-6D91-EE4D-A19F-F809B619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1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F465-518E-5E49-A461-5F6B4A56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DAB9-FCC7-0845-917A-365A5D84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86555-759D-FA47-BCCC-8DE4470F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AC20-0CFD-994F-A0B2-2C8A0827D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BD579-B405-8B46-814C-B0D056B0D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D2A2B-FCC2-1243-98CA-260F81D8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8D9B6-7243-924A-973D-C830F789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14588-2DD6-0942-B092-33066E0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94E-2031-0C45-B931-F0D6DC8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ABA75-A0F3-8846-BBB8-E4AB5CF6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85560-5554-D848-9F2E-ADF9F3B2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6AFB6-C90C-5F41-B993-84A05ED2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12B61-F3DA-744C-B5EB-DCF02E2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B3D60-D446-E54D-88E5-D85B7282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1391F-2651-074A-A562-B9C8524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8C4B-4D65-B449-837A-E3A297BD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3404-F583-714C-9E96-6AAF6E3B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9CB1B-4F24-5342-90E5-69F44332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7A4D2-4BEE-A244-A724-8B4BEA74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19A84-0876-1C48-BDE1-40CEE495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DD14A-4B1E-9E4C-9DA0-DEE379DE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2733-A263-5940-A9A2-9D685A00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30A1F-AFA5-B442-8536-47C0389B8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5B411-84A5-3146-ABD8-25480B91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87B9-613C-2341-AD6F-3901C3E6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C20DB-4A39-534D-AD0A-B87E6B47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EEEB-1F3A-8E48-B38F-43A77C7F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5484-095D-BF4E-9BFB-30FEDC21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AB40F-6469-5447-A27C-506547D36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03BE4-C4D2-184E-A755-DE2568A3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742F-FFAC-9849-8991-8F4EB3AD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F9A8-D690-8143-BE75-33988256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7DD8A-F86C-3742-B56E-D5EF523A8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F1DD3-8A4A-CD42-B9BB-12D1D703A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5C65-B03A-A04A-B1D0-61CA9020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0278-5D3D-7145-8DF1-98AA97F6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5402-0B5E-0449-975D-A13B41F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3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49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5C549-3ACD-E543-841E-A17B3E7E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AC47-59F1-DA4D-B75F-220E82940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C871-940D-AB4E-B938-04B96574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1816-7431-2C46-90C7-0DE3F442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130A4-0858-0543-9E8E-991DF0C63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6F4F73-A1B2-AB42-91F8-C93790F39400}"/>
              </a:ext>
            </a:extLst>
          </p:cNvPr>
          <p:cNvSpPr txBox="1"/>
          <p:nvPr/>
        </p:nvSpPr>
        <p:spPr>
          <a:xfrm>
            <a:off x="2267744" y="3013501"/>
            <a:ext cx="942020" cy="830997"/>
          </a:xfrm>
          <a:prstGeom prst="rect">
            <a:avLst/>
          </a:prstGeom>
          <a:noFill/>
          <a:ln w="19050">
            <a:solidFill>
              <a:srgbClr val="008B8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Master Dataset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(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CSV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3B526-E53F-E74C-B058-2B31292B0258}"/>
              </a:ext>
            </a:extLst>
          </p:cNvPr>
          <p:cNvSpPr txBox="1"/>
          <p:nvPr/>
        </p:nvSpPr>
        <p:spPr>
          <a:xfrm>
            <a:off x="3137756" y="1809111"/>
            <a:ext cx="1722276" cy="861774"/>
          </a:xfrm>
          <a:prstGeom prst="rect">
            <a:avLst/>
          </a:prstGeom>
          <a:noFill/>
          <a:ln w="19050">
            <a:solidFill>
              <a:srgbClr val="008B8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Logistic Regress-ion Model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(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Python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BC180C-FA5A-E64F-84DC-3F9D34AC5A28}"/>
              </a:ext>
            </a:extLst>
          </p:cNvPr>
          <p:cNvSpPr txBox="1"/>
          <p:nvPr/>
        </p:nvSpPr>
        <p:spPr>
          <a:xfrm>
            <a:off x="5383904" y="1949351"/>
            <a:ext cx="1152128" cy="584775"/>
          </a:xfrm>
          <a:prstGeom prst="rect">
            <a:avLst/>
          </a:prstGeom>
          <a:noFill/>
          <a:ln w="19050">
            <a:solidFill>
              <a:srgbClr val="008B8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Flask APP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(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Python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583C3-8D76-8442-9700-5658F588DE98}"/>
              </a:ext>
            </a:extLst>
          </p:cNvPr>
          <p:cNvSpPr txBox="1"/>
          <p:nvPr/>
        </p:nvSpPr>
        <p:spPr>
          <a:xfrm>
            <a:off x="7125260" y="1947609"/>
            <a:ext cx="1574036" cy="584775"/>
          </a:xfrm>
          <a:prstGeom prst="rect">
            <a:avLst/>
          </a:prstGeom>
          <a:noFill/>
          <a:ln w="19050">
            <a:solidFill>
              <a:srgbClr val="008B8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Questionnaire</a:t>
            </a:r>
          </a:p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(HTML)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17E63-CDD5-BD41-8CB6-AE3703A69529}"/>
              </a:ext>
            </a:extLst>
          </p:cNvPr>
          <p:cNvSpPr txBox="1"/>
          <p:nvPr/>
        </p:nvSpPr>
        <p:spPr>
          <a:xfrm>
            <a:off x="6287028" y="651466"/>
            <a:ext cx="1368152" cy="584775"/>
          </a:xfrm>
          <a:prstGeom prst="rect">
            <a:avLst/>
          </a:prstGeom>
          <a:noFill/>
          <a:ln w="19050">
            <a:solidFill>
              <a:srgbClr val="008B8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Predictor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(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JavaScript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A4FF1E-CAE6-5B43-88F6-181EFA00177B}"/>
              </a:ext>
            </a:extLst>
          </p:cNvPr>
          <p:cNvSpPr txBox="1"/>
          <p:nvPr/>
        </p:nvSpPr>
        <p:spPr>
          <a:xfrm>
            <a:off x="3779912" y="4293096"/>
            <a:ext cx="1944216" cy="584775"/>
          </a:xfrm>
          <a:prstGeom prst="rect">
            <a:avLst/>
          </a:prstGeom>
          <a:noFill/>
          <a:ln w="19050">
            <a:solidFill>
              <a:srgbClr val="008B8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Data Visualization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(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Tableau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AECA37-4922-DF41-A1D6-E522BA8A2003}"/>
              </a:ext>
            </a:extLst>
          </p:cNvPr>
          <p:cNvSpPr txBox="1"/>
          <p:nvPr/>
        </p:nvSpPr>
        <p:spPr>
          <a:xfrm>
            <a:off x="7391699" y="4290209"/>
            <a:ext cx="1041158" cy="584775"/>
          </a:xfrm>
          <a:prstGeom prst="rect">
            <a:avLst/>
          </a:prstGeom>
          <a:noFill/>
          <a:ln w="19050">
            <a:solidFill>
              <a:srgbClr val="008B8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Analysis</a:t>
            </a:r>
          </a:p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(HTML)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65446-F604-4E43-B9AC-2413344FB23C}"/>
              </a:ext>
            </a:extLst>
          </p:cNvPr>
          <p:cNvSpPr txBox="1"/>
          <p:nvPr/>
        </p:nvSpPr>
        <p:spPr>
          <a:xfrm>
            <a:off x="7295140" y="3136612"/>
            <a:ext cx="1237300" cy="584775"/>
          </a:xfrm>
          <a:prstGeom prst="rect">
            <a:avLst/>
          </a:prstGeom>
          <a:noFill/>
          <a:ln w="19050">
            <a:solidFill>
              <a:srgbClr val="008B8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Formatting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(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CSS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A26B878-7D20-944C-A466-B815CE4EB810}"/>
              </a:ext>
            </a:extLst>
          </p:cNvPr>
          <p:cNvCxnSpPr>
            <a:cxnSpLocks/>
            <a:stCxn id="10" idx="2"/>
            <a:endCxn id="30" idx="1"/>
          </p:cNvCxnSpPr>
          <p:nvPr/>
        </p:nvCxnSpPr>
        <p:spPr>
          <a:xfrm rot="16200000" flipH="1">
            <a:off x="2888840" y="3694412"/>
            <a:ext cx="740986" cy="1041158"/>
          </a:xfrm>
          <a:prstGeom prst="bentConnector2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ED8DDF7-D5E7-7347-86F4-852EEC1EA122}"/>
              </a:ext>
            </a:extLst>
          </p:cNvPr>
          <p:cNvCxnSpPr>
            <a:cxnSpLocks/>
            <a:stCxn id="10" idx="0"/>
            <a:endCxn id="25" idx="1"/>
          </p:cNvCxnSpPr>
          <p:nvPr/>
        </p:nvCxnSpPr>
        <p:spPr>
          <a:xfrm rot="5400000" flipH="1" flipV="1">
            <a:off x="2551504" y="2427249"/>
            <a:ext cx="773503" cy="399002"/>
          </a:xfrm>
          <a:prstGeom prst="bentConnector2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E12A21F-B606-C745-AE99-BB7ECCDF2F00}"/>
              </a:ext>
            </a:extLst>
          </p:cNvPr>
          <p:cNvCxnSpPr>
            <a:cxnSpLocks/>
            <a:stCxn id="27" idx="0"/>
            <a:endCxn id="29" idx="3"/>
          </p:cNvCxnSpPr>
          <p:nvPr/>
        </p:nvCxnSpPr>
        <p:spPr>
          <a:xfrm rot="16200000" flipV="1">
            <a:off x="7281852" y="1317183"/>
            <a:ext cx="1003755" cy="257098"/>
          </a:xfrm>
          <a:prstGeom prst="bentConnector2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A832474-C4DC-384A-8AB9-B88791E9FBE6}"/>
              </a:ext>
            </a:extLst>
          </p:cNvPr>
          <p:cNvCxnSpPr>
            <a:cxnSpLocks/>
            <a:stCxn id="29" idx="1"/>
            <a:endCxn id="26" idx="0"/>
          </p:cNvCxnSpPr>
          <p:nvPr/>
        </p:nvCxnSpPr>
        <p:spPr>
          <a:xfrm rot="10800000" flipV="1">
            <a:off x="5959968" y="943853"/>
            <a:ext cx="327060" cy="1005497"/>
          </a:xfrm>
          <a:prstGeom prst="bentConnector2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49E5257-8291-C94F-92C9-43F3B31B1F8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860032" y="2239998"/>
            <a:ext cx="523872" cy="1741"/>
          </a:xfrm>
          <a:prstGeom prst="bentConnector3">
            <a:avLst/>
          </a:prstGeom>
          <a:ln>
            <a:solidFill>
              <a:srgbClr val="000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7559BB0-9365-514B-913D-4976A4BD24F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536032" y="2239997"/>
            <a:ext cx="589228" cy="1742"/>
          </a:xfrm>
          <a:prstGeom prst="bentConnector3">
            <a:avLst/>
          </a:prstGeom>
          <a:ln>
            <a:solidFill>
              <a:srgbClr val="000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D821826-7F8D-844D-8A14-21B229AC601D}"/>
              </a:ext>
            </a:extLst>
          </p:cNvPr>
          <p:cNvCxnSpPr>
            <a:cxnSpLocks/>
            <a:stCxn id="33" idx="0"/>
            <a:endCxn id="27" idx="2"/>
          </p:cNvCxnSpPr>
          <p:nvPr/>
        </p:nvCxnSpPr>
        <p:spPr>
          <a:xfrm rot="16200000" flipV="1">
            <a:off x="7610920" y="2833742"/>
            <a:ext cx="604228" cy="1512"/>
          </a:xfrm>
          <a:prstGeom prst="bentConnector3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CA61E377-234F-364D-934E-F2B7C7322CB1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5724128" y="4582597"/>
            <a:ext cx="1667571" cy="2887"/>
          </a:xfrm>
          <a:prstGeom prst="bentConnector3">
            <a:avLst/>
          </a:prstGeom>
          <a:ln>
            <a:solidFill>
              <a:srgbClr val="000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9F4FDC-B34A-1B44-A5BE-B3AECFAD5777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7628623" y="4005042"/>
            <a:ext cx="568822" cy="1512"/>
          </a:xfrm>
          <a:prstGeom prst="bentConnector3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EC535BB-9A59-044E-9DCA-DBC9DB7A2CC8}"/>
              </a:ext>
            </a:extLst>
          </p:cNvPr>
          <p:cNvGrpSpPr/>
          <p:nvPr/>
        </p:nvGrpSpPr>
        <p:grpSpPr>
          <a:xfrm>
            <a:off x="170740" y="1504378"/>
            <a:ext cx="1864056" cy="881982"/>
            <a:chOff x="170740" y="1504378"/>
            <a:chExt cx="1864056" cy="8819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74EF48-A11E-E540-A4C8-E61BDE60EF26}"/>
                </a:ext>
              </a:extLst>
            </p:cNvPr>
            <p:cNvSpPr txBox="1"/>
            <p:nvPr/>
          </p:nvSpPr>
          <p:spPr>
            <a:xfrm>
              <a:off x="346368" y="1703288"/>
              <a:ext cx="1590092" cy="584775"/>
            </a:xfrm>
            <a:prstGeom prst="rect">
              <a:avLst/>
            </a:prstGeom>
            <a:noFill/>
            <a:ln w="19050">
              <a:solidFill>
                <a:srgbClr val="008B8B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C64009-7B2B-2849-B338-A47F8B4DB22D}"/>
                </a:ext>
              </a:extLst>
            </p:cNvPr>
            <p:cNvSpPr txBox="1"/>
            <p:nvPr/>
          </p:nvSpPr>
          <p:spPr>
            <a:xfrm>
              <a:off x="395536" y="1744478"/>
              <a:ext cx="1590092" cy="584775"/>
            </a:xfrm>
            <a:prstGeom prst="rect">
              <a:avLst/>
            </a:prstGeom>
            <a:noFill/>
            <a:ln w="19050">
              <a:solidFill>
                <a:srgbClr val="008B8B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967A95-AF7E-3C4F-B042-FF014877EC7E}"/>
                </a:ext>
              </a:extLst>
            </p:cNvPr>
            <p:cNvSpPr txBox="1"/>
            <p:nvPr/>
          </p:nvSpPr>
          <p:spPr>
            <a:xfrm>
              <a:off x="294037" y="1645666"/>
              <a:ext cx="1590092" cy="584775"/>
            </a:xfrm>
            <a:prstGeom prst="rect">
              <a:avLst/>
            </a:prstGeom>
            <a:noFill/>
            <a:ln w="19050">
              <a:solidFill>
                <a:srgbClr val="008B8B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B19191-D197-0345-8FBA-CBCEDE267374}"/>
                </a:ext>
              </a:extLst>
            </p:cNvPr>
            <p:cNvSpPr txBox="1"/>
            <p:nvPr/>
          </p:nvSpPr>
          <p:spPr>
            <a:xfrm>
              <a:off x="251520" y="1598485"/>
              <a:ext cx="1590092" cy="584775"/>
            </a:xfrm>
            <a:prstGeom prst="rect">
              <a:avLst/>
            </a:prstGeom>
            <a:noFill/>
            <a:ln w="19050">
              <a:solidFill>
                <a:srgbClr val="008B8B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F9C4F5-BDFC-8F4B-BBC8-24917FB9247D}"/>
                </a:ext>
              </a:extLst>
            </p:cNvPr>
            <p:cNvSpPr txBox="1"/>
            <p:nvPr/>
          </p:nvSpPr>
          <p:spPr>
            <a:xfrm>
              <a:off x="208712" y="1557545"/>
              <a:ext cx="1590092" cy="584775"/>
            </a:xfrm>
            <a:prstGeom prst="rect">
              <a:avLst/>
            </a:prstGeom>
            <a:noFill/>
            <a:ln w="19050">
              <a:solidFill>
                <a:srgbClr val="008B8B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7B3B13-815F-A84C-9A6E-5F0339E0141C}"/>
                </a:ext>
              </a:extLst>
            </p:cNvPr>
            <p:cNvSpPr txBox="1"/>
            <p:nvPr/>
          </p:nvSpPr>
          <p:spPr>
            <a:xfrm>
              <a:off x="170740" y="1504378"/>
              <a:ext cx="1590092" cy="584775"/>
            </a:xfrm>
            <a:prstGeom prst="rect">
              <a:avLst/>
            </a:prstGeom>
            <a:noFill/>
            <a:ln w="19050">
              <a:solidFill>
                <a:srgbClr val="008B8B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FEDF65-9491-F74D-8757-A415519A1306}"/>
                </a:ext>
              </a:extLst>
            </p:cNvPr>
            <p:cNvSpPr txBox="1"/>
            <p:nvPr/>
          </p:nvSpPr>
          <p:spPr>
            <a:xfrm>
              <a:off x="444704" y="1801585"/>
              <a:ext cx="1590092" cy="584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B8B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Kaggle Dataset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(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CSV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1DB7979-0829-9444-85ED-DC28CA95B92C}"/>
              </a:ext>
            </a:extLst>
          </p:cNvPr>
          <p:cNvSpPr txBox="1"/>
          <p:nvPr/>
        </p:nvSpPr>
        <p:spPr>
          <a:xfrm>
            <a:off x="713656" y="3136611"/>
            <a:ext cx="1050032" cy="584775"/>
          </a:xfrm>
          <a:prstGeom prst="rect">
            <a:avLst/>
          </a:prstGeom>
          <a:noFill/>
          <a:ln w="19050">
            <a:solidFill>
              <a:srgbClr val="008B8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ETL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(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Python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85E9F7-0FC7-9341-BE10-732DF885D3F3}"/>
              </a:ext>
            </a:extLst>
          </p:cNvPr>
          <p:cNvCxnSpPr>
            <a:stCxn id="21" idx="2"/>
            <a:endCxn id="45" idx="0"/>
          </p:cNvCxnSpPr>
          <p:nvPr/>
        </p:nvCxnSpPr>
        <p:spPr>
          <a:xfrm flipH="1">
            <a:off x="1238672" y="2386360"/>
            <a:ext cx="1078" cy="750251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CA6A29-21D2-5B4D-BFA5-6562CC8C35F2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1763688" y="3428999"/>
            <a:ext cx="504056" cy="1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52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Custom Design</vt:lpstr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 S</cp:lastModifiedBy>
  <cp:revision>97</cp:revision>
  <cp:lastPrinted>2018-12-07T00:05:00Z</cp:lastPrinted>
  <dcterms:created xsi:type="dcterms:W3CDTF">2014-04-01T16:35:38Z</dcterms:created>
  <dcterms:modified xsi:type="dcterms:W3CDTF">2019-01-22T20:59:25Z</dcterms:modified>
</cp:coreProperties>
</file>