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D62D-C3CD-4DB6-91CC-84530144B511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D9CB-0551-413E-BB97-39D128CA4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6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D62D-C3CD-4DB6-91CC-84530144B511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D9CB-0551-413E-BB97-39D128CA4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5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D62D-C3CD-4DB6-91CC-84530144B511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D9CB-0551-413E-BB97-39D128CA4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12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D62D-C3CD-4DB6-91CC-84530144B511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D9CB-0551-413E-BB97-39D128CA4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1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D62D-C3CD-4DB6-91CC-84530144B511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D9CB-0551-413E-BB97-39D128CA4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86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D62D-C3CD-4DB6-91CC-84530144B511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D9CB-0551-413E-BB97-39D128CA4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2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D62D-C3CD-4DB6-91CC-84530144B511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D9CB-0551-413E-BB97-39D128CA4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10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D62D-C3CD-4DB6-91CC-84530144B511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D9CB-0551-413E-BB97-39D128CA4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8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D62D-C3CD-4DB6-91CC-84530144B511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D9CB-0551-413E-BB97-39D128CA4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8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D62D-C3CD-4DB6-91CC-84530144B511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D9CB-0551-413E-BB97-39D128CA4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7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D62D-C3CD-4DB6-91CC-84530144B511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D9CB-0551-413E-BB97-39D128CA4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65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7D62D-C3CD-4DB6-91CC-84530144B511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CD9CB-0551-413E-BB97-39D128CA4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1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07504" y="116632"/>
            <a:ext cx="1224136" cy="749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Start</a:t>
            </a:r>
            <a:endParaRPr lang="en-US" dirty="0"/>
          </a:p>
        </p:txBody>
      </p:sp>
      <p:cxnSp>
        <p:nvCxnSpPr>
          <p:cNvPr id="4" name="Straight Arrow Connector 3"/>
          <p:cNvCxnSpPr>
            <a:stCxn id="2" idx="4"/>
          </p:cNvCxnSpPr>
          <p:nvPr/>
        </p:nvCxnSpPr>
        <p:spPr>
          <a:xfrm>
            <a:off x="719572" y="865731"/>
            <a:ext cx="0" cy="3310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Preparation 6"/>
          <p:cNvSpPr/>
          <p:nvPr/>
        </p:nvSpPr>
        <p:spPr>
          <a:xfrm>
            <a:off x="0" y="1196752"/>
            <a:ext cx="2267744" cy="720080"/>
          </a:xfrm>
          <a:prstGeom prst="flowChartPreparati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nilai</a:t>
            </a:r>
            <a:r>
              <a:rPr lang="en-US" dirty="0" smtClean="0"/>
              <a:t> = []</a:t>
            </a:r>
            <a:br>
              <a:rPr lang="en-US" dirty="0" smtClean="0"/>
            </a:br>
            <a:r>
              <a:rPr lang="en-US" dirty="0" err="1" smtClean="0"/>
              <a:t>ulang</a:t>
            </a:r>
            <a:r>
              <a:rPr lang="en-US" dirty="0" smtClean="0"/>
              <a:t> = </a:t>
            </a:r>
            <a:r>
              <a:rPr lang="en-US" dirty="0"/>
              <a:t>True</a:t>
            </a:r>
          </a:p>
        </p:txBody>
      </p:sp>
      <p:sp>
        <p:nvSpPr>
          <p:cNvPr id="8" name="Flowchart: Decision 7"/>
          <p:cNvSpPr/>
          <p:nvPr/>
        </p:nvSpPr>
        <p:spPr>
          <a:xfrm>
            <a:off x="1619672" y="332925"/>
            <a:ext cx="2376264" cy="1065611"/>
          </a:xfrm>
          <a:prstGeom prst="flowChartDecision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 smtClean="0"/>
              <a:t>While </a:t>
            </a:r>
            <a:r>
              <a:rPr lang="en-ID" sz="1600" dirty="0" err="1" smtClean="0"/>
              <a:t>ulang</a:t>
            </a: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020898" y="1136951"/>
            <a:ext cx="216024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8" idx="0"/>
          </p:cNvCxnSpPr>
          <p:nvPr/>
        </p:nvCxnSpPr>
        <p:spPr>
          <a:xfrm rot="5400000" flipH="1" flipV="1">
            <a:off x="5852551" y="-2851020"/>
            <a:ext cx="139198" cy="622869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779912" y="764704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ata 16"/>
          <p:cNvSpPr/>
          <p:nvPr/>
        </p:nvSpPr>
        <p:spPr>
          <a:xfrm>
            <a:off x="3957049" y="308858"/>
            <a:ext cx="4968552" cy="1751990"/>
          </a:xfrm>
          <a:prstGeom prst="flowChartInputOutpu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N</a:t>
            </a:r>
            <a:r>
              <a:rPr lang="en-US" sz="1400" dirty="0" err="1" smtClean="0"/>
              <a:t>ama</a:t>
            </a:r>
            <a:r>
              <a:rPr lang="en-US" sz="1400" dirty="0" smtClean="0"/>
              <a:t> = </a:t>
            </a:r>
            <a:r>
              <a:rPr lang="en-US" sz="1400" dirty="0"/>
              <a:t>input</a:t>
            </a:r>
            <a:r>
              <a:rPr lang="en-US" sz="1400" dirty="0" smtClean="0"/>
              <a:t>(</a:t>
            </a:r>
            <a:r>
              <a:rPr lang="en-US" sz="1400" dirty="0"/>
              <a:t>"</a:t>
            </a:r>
            <a:r>
              <a:rPr lang="en-US" sz="1400" dirty="0" err="1"/>
              <a:t>Masukkan</a:t>
            </a:r>
            <a:r>
              <a:rPr lang="en-US" sz="1400" dirty="0"/>
              <a:t> </a:t>
            </a:r>
            <a:r>
              <a:rPr lang="en-US" sz="1400" dirty="0" err="1"/>
              <a:t>Nama</a:t>
            </a:r>
            <a:r>
              <a:rPr lang="en-US" sz="1400" dirty="0"/>
              <a:t>:  "</a:t>
            </a:r>
            <a:r>
              <a:rPr lang="en-US" sz="1400" dirty="0" smtClean="0"/>
              <a:t>)</a:t>
            </a:r>
            <a:br>
              <a:rPr lang="en-US" sz="1400" dirty="0" smtClean="0"/>
            </a:br>
            <a:r>
              <a:rPr lang="en-US" sz="1400" dirty="0" err="1"/>
              <a:t>N</a:t>
            </a:r>
            <a:r>
              <a:rPr lang="en-US" sz="1400" dirty="0" err="1" smtClean="0"/>
              <a:t>im</a:t>
            </a:r>
            <a:r>
              <a:rPr lang="en-US" sz="1400" dirty="0" smtClean="0"/>
              <a:t> = </a:t>
            </a:r>
            <a:r>
              <a:rPr lang="en-US" sz="1400" dirty="0"/>
              <a:t>input</a:t>
            </a:r>
            <a:r>
              <a:rPr lang="en-US" sz="1400" dirty="0" smtClean="0"/>
              <a:t>(</a:t>
            </a:r>
            <a:r>
              <a:rPr lang="en-US" sz="1400" dirty="0"/>
              <a:t>"</a:t>
            </a:r>
            <a:r>
              <a:rPr lang="en-US" sz="1400" dirty="0" err="1"/>
              <a:t>Masukkan</a:t>
            </a:r>
            <a:r>
              <a:rPr lang="en-US" sz="1400" dirty="0"/>
              <a:t> NIM:  "</a:t>
            </a:r>
            <a:r>
              <a:rPr lang="en-US" sz="1400" dirty="0" smtClean="0"/>
              <a:t>)</a:t>
            </a:r>
            <a:br>
              <a:rPr lang="en-US" sz="1400" dirty="0" smtClean="0"/>
            </a:br>
            <a:r>
              <a:rPr lang="en-US" sz="1400" dirty="0" err="1"/>
              <a:t>T</a:t>
            </a:r>
            <a:r>
              <a:rPr lang="en-US" sz="1400" dirty="0" err="1" smtClean="0"/>
              <a:t>ugas</a:t>
            </a:r>
            <a:r>
              <a:rPr lang="en-US" sz="1400" dirty="0" smtClean="0"/>
              <a:t> = </a:t>
            </a:r>
            <a:r>
              <a:rPr lang="en-US" sz="1400" dirty="0" err="1"/>
              <a:t>int</a:t>
            </a:r>
            <a:r>
              <a:rPr lang="en-US" sz="1400" dirty="0" smtClean="0"/>
              <a:t>(</a:t>
            </a:r>
            <a:r>
              <a:rPr lang="en-US" sz="1400" dirty="0"/>
              <a:t>input</a:t>
            </a:r>
            <a:r>
              <a:rPr lang="en-US" sz="1400" dirty="0" smtClean="0"/>
              <a:t>(</a:t>
            </a:r>
            <a:r>
              <a:rPr lang="en-US" sz="1400" dirty="0"/>
              <a:t>"</a:t>
            </a:r>
            <a:r>
              <a:rPr lang="en-US" sz="1400" dirty="0" err="1"/>
              <a:t>Masukkan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dirty="0" err="1"/>
              <a:t>Tugas</a:t>
            </a:r>
            <a:r>
              <a:rPr lang="en-US" sz="1400" dirty="0"/>
              <a:t>:  "</a:t>
            </a:r>
            <a:r>
              <a:rPr lang="en-US" sz="1400" dirty="0" smtClean="0"/>
              <a:t>))</a:t>
            </a:r>
            <a:br>
              <a:rPr lang="en-US" sz="1400" dirty="0" smtClean="0"/>
            </a:br>
            <a:r>
              <a:rPr lang="en-US" sz="1400" dirty="0" err="1"/>
              <a:t>U</a:t>
            </a:r>
            <a:r>
              <a:rPr lang="en-US" sz="1400" dirty="0" err="1" smtClean="0"/>
              <a:t>ts</a:t>
            </a:r>
            <a:r>
              <a:rPr lang="en-US" sz="1400" dirty="0" smtClean="0"/>
              <a:t> = </a:t>
            </a:r>
            <a:r>
              <a:rPr lang="en-US" sz="1400" dirty="0" err="1"/>
              <a:t>int</a:t>
            </a:r>
            <a:r>
              <a:rPr lang="en-US" sz="1400" dirty="0" smtClean="0"/>
              <a:t>(</a:t>
            </a:r>
            <a:r>
              <a:rPr lang="en-US" sz="1400" dirty="0"/>
              <a:t>input</a:t>
            </a:r>
            <a:r>
              <a:rPr lang="en-US" sz="1400" dirty="0" smtClean="0"/>
              <a:t>(</a:t>
            </a:r>
            <a:r>
              <a:rPr lang="en-US" sz="1400" dirty="0"/>
              <a:t>"</a:t>
            </a:r>
            <a:r>
              <a:rPr lang="en-US" sz="1400" dirty="0" err="1"/>
              <a:t>Masukkan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UTS:  "</a:t>
            </a:r>
            <a:r>
              <a:rPr lang="en-US" sz="1400" dirty="0" smtClean="0"/>
              <a:t>))</a:t>
            </a:r>
            <a:br>
              <a:rPr lang="en-US" sz="1400" dirty="0" smtClean="0"/>
            </a:br>
            <a:r>
              <a:rPr lang="en-US" sz="1400" dirty="0" err="1"/>
              <a:t>U</a:t>
            </a:r>
            <a:r>
              <a:rPr lang="en-US" sz="1400" dirty="0" err="1" smtClean="0"/>
              <a:t>as</a:t>
            </a:r>
            <a:r>
              <a:rPr lang="en-US" sz="1400" dirty="0" smtClean="0"/>
              <a:t> = </a:t>
            </a:r>
            <a:r>
              <a:rPr lang="en-US" sz="1400" dirty="0" err="1"/>
              <a:t>int</a:t>
            </a:r>
            <a:r>
              <a:rPr lang="en-US" sz="1400" dirty="0" smtClean="0"/>
              <a:t>(</a:t>
            </a:r>
            <a:r>
              <a:rPr lang="en-US" sz="1400" dirty="0"/>
              <a:t>input</a:t>
            </a:r>
            <a:r>
              <a:rPr lang="en-US" sz="1400" dirty="0" smtClean="0"/>
              <a:t>(</a:t>
            </a:r>
            <a:r>
              <a:rPr lang="en-US" sz="1400" dirty="0"/>
              <a:t>"</a:t>
            </a:r>
            <a:r>
              <a:rPr lang="en-US" sz="1400" dirty="0" err="1"/>
              <a:t>Masukkan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UAS:  "</a:t>
            </a:r>
            <a:r>
              <a:rPr lang="en-US" sz="1400" dirty="0" smtClean="0"/>
              <a:t>))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3995936" y="2218337"/>
            <a:ext cx="4890778" cy="113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akhir</a:t>
            </a:r>
            <a:r>
              <a:rPr lang="en-US" sz="1400" dirty="0" smtClean="0"/>
              <a:t> = (</a:t>
            </a:r>
            <a:r>
              <a:rPr lang="en-US" sz="1400" dirty="0" err="1" smtClean="0"/>
              <a:t>tugas</a:t>
            </a:r>
            <a:r>
              <a:rPr lang="en-US" sz="1400" dirty="0" smtClean="0"/>
              <a:t> * </a:t>
            </a:r>
            <a:r>
              <a:rPr lang="en-US" sz="1400" dirty="0"/>
              <a:t>30</a:t>
            </a:r>
            <a:r>
              <a:rPr lang="en-US" sz="1400" dirty="0" smtClean="0"/>
              <a:t>/</a:t>
            </a:r>
            <a:r>
              <a:rPr lang="en-US" sz="1400" dirty="0"/>
              <a:t>100</a:t>
            </a:r>
            <a:r>
              <a:rPr lang="en-US" sz="1400" dirty="0" smtClean="0"/>
              <a:t>) + (</a:t>
            </a:r>
            <a:r>
              <a:rPr lang="en-US" sz="1400" dirty="0" err="1" smtClean="0"/>
              <a:t>uts</a:t>
            </a:r>
            <a:r>
              <a:rPr lang="en-US" sz="1400" dirty="0" smtClean="0"/>
              <a:t> * </a:t>
            </a:r>
            <a:r>
              <a:rPr lang="en-US" sz="1400" dirty="0"/>
              <a:t>35</a:t>
            </a:r>
            <a:r>
              <a:rPr lang="en-US" sz="1400" dirty="0" smtClean="0"/>
              <a:t>/</a:t>
            </a:r>
            <a:r>
              <a:rPr lang="en-US" sz="1400" dirty="0"/>
              <a:t>100</a:t>
            </a:r>
            <a:r>
              <a:rPr lang="en-US" sz="1400" dirty="0" smtClean="0"/>
              <a:t>) + (</a:t>
            </a:r>
            <a:r>
              <a:rPr lang="en-US" sz="1400" dirty="0" err="1" smtClean="0"/>
              <a:t>uas</a:t>
            </a:r>
            <a:r>
              <a:rPr lang="en-US" sz="1400" dirty="0" smtClean="0"/>
              <a:t> * </a:t>
            </a:r>
            <a:r>
              <a:rPr lang="en-US" sz="1400" dirty="0"/>
              <a:t>35</a:t>
            </a:r>
            <a:r>
              <a:rPr lang="en-US" sz="1400" dirty="0" smtClean="0"/>
              <a:t>/</a:t>
            </a:r>
            <a:r>
              <a:rPr lang="en-US" sz="1400" dirty="0"/>
              <a:t>100</a:t>
            </a:r>
            <a:r>
              <a:rPr lang="en-US" sz="1400" dirty="0" smtClean="0"/>
              <a:t>)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err="1" smtClean="0"/>
              <a:t>nilai.append</a:t>
            </a:r>
            <a:r>
              <a:rPr lang="en-US" sz="1400" dirty="0" smtClean="0"/>
              <a:t>([</a:t>
            </a:r>
            <a:r>
              <a:rPr lang="en-US" sz="1400" dirty="0" err="1" smtClean="0"/>
              <a:t>nama</a:t>
            </a:r>
            <a:r>
              <a:rPr lang="en-US" sz="1400" dirty="0"/>
              <a:t>,  </a:t>
            </a:r>
            <a:r>
              <a:rPr lang="en-US" sz="1400" dirty="0" err="1" smtClean="0"/>
              <a:t>nim</a:t>
            </a:r>
            <a:r>
              <a:rPr lang="en-US" sz="1400" dirty="0"/>
              <a:t>,  </a:t>
            </a:r>
            <a:r>
              <a:rPr lang="en-US" sz="1400" dirty="0" err="1"/>
              <a:t>int</a:t>
            </a:r>
            <a:r>
              <a:rPr lang="en-US" sz="1400" dirty="0" smtClean="0"/>
              <a:t>(</a:t>
            </a:r>
            <a:r>
              <a:rPr lang="en-US" sz="1400" dirty="0" err="1" smtClean="0"/>
              <a:t>tugas</a:t>
            </a:r>
            <a:r>
              <a:rPr lang="en-US" sz="1400" dirty="0" smtClean="0"/>
              <a:t>)</a:t>
            </a:r>
            <a:r>
              <a:rPr lang="en-US" sz="1400" dirty="0"/>
              <a:t>, </a:t>
            </a:r>
            <a:r>
              <a:rPr lang="en-US" sz="1400" dirty="0" err="1"/>
              <a:t>int</a:t>
            </a:r>
            <a:r>
              <a:rPr lang="en-US" sz="1400" dirty="0" smtClean="0"/>
              <a:t>(</a:t>
            </a:r>
            <a:r>
              <a:rPr lang="en-US" sz="1400" dirty="0" err="1" smtClean="0"/>
              <a:t>uts</a:t>
            </a:r>
            <a:r>
              <a:rPr lang="en-US" sz="1400" dirty="0" smtClean="0"/>
              <a:t>)</a:t>
            </a:r>
            <a:r>
              <a:rPr lang="en-US" sz="1400" dirty="0"/>
              <a:t>, </a:t>
            </a:r>
            <a:r>
              <a:rPr lang="en-US" sz="1400" dirty="0" err="1"/>
              <a:t>int</a:t>
            </a:r>
            <a:r>
              <a:rPr lang="en-US" sz="1400" dirty="0" smtClean="0"/>
              <a:t>(</a:t>
            </a:r>
            <a:r>
              <a:rPr lang="en-US" sz="1400" dirty="0" err="1" smtClean="0"/>
              <a:t>uas</a:t>
            </a:r>
            <a:r>
              <a:rPr lang="en-US" sz="1400" dirty="0" smtClean="0"/>
              <a:t>)</a:t>
            </a:r>
            <a:r>
              <a:rPr lang="en-US" sz="1400" dirty="0"/>
              <a:t>, </a:t>
            </a:r>
            <a:r>
              <a:rPr lang="en-US" sz="1400" dirty="0" err="1"/>
              <a:t>int</a:t>
            </a:r>
            <a:r>
              <a:rPr lang="en-US" sz="1400" dirty="0" smtClean="0"/>
              <a:t>(</a:t>
            </a:r>
            <a:r>
              <a:rPr lang="en-US" sz="1400" dirty="0" err="1" smtClean="0"/>
              <a:t>akhir</a:t>
            </a:r>
            <a:r>
              <a:rPr lang="en-US" sz="1400" dirty="0" smtClean="0"/>
              <a:t>)])</a:t>
            </a:r>
            <a:endParaRPr lang="en-US" sz="1400" dirty="0"/>
          </a:p>
        </p:txBody>
      </p:sp>
      <p:cxnSp>
        <p:nvCxnSpPr>
          <p:cNvPr id="26" name="Elbow Connector 25"/>
          <p:cNvCxnSpPr/>
          <p:nvPr/>
        </p:nvCxnSpPr>
        <p:spPr>
          <a:xfrm rot="16200000" flipH="1">
            <a:off x="8106465" y="1545159"/>
            <a:ext cx="936105" cy="356440"/>
          </a:xfrm>
          <a:prstGeom prst="bentConnector3">
            <a:avLst>
              <a:gd name="adj1" fmla="val 115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9044388" y="134370"/>
            <a:ext cx="2591" cy="51668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Decision 43"/>
          <p:cNvSpPr/>
          <p:nvPr/>
        </p:nvSpPr>
        <p:spPr>
          <a:xfrm>
            <a:off x="4906908" y="3573016"/>
            <a:ext cx="2977460" cy="1065611"/>
          </a:xfrm>
          <a:prstGeom prst="flowChartDecisi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if </a:t>
            </a:r>
            <a:r>
              <a:rPr lang="en-ID" sz="1400" dirty="0" smtClean="0">
                <a:solidFill>
                  <a:schemeClr val="tx1"/>
                </a:solidFill>
              </a:rPr>
              <a:t>(</a:t>
            </a:r>
            <a:r>
              <a:rPr lang="en-ID" sz="1400" dirty="0">
                <a:solidFill>
                  <a:schemeClr val="tx1"/>
                </a:solidFill>
              </a:rPr>
              <a:t>input</a:t>
            </a:r>
            <a:r>
              <a:rPr lang="en-ID" sz="1400" dirty="0" smtClean="0">
                <a:solidFill>
                  <a:schemeClr val="tx1"/>
                </a:solidFill>
              </a:rPr>
              <a:t>(</a:t>
            </a:r>
            <a:r>
              <a:rPr lang="en-ID" sz="1400" dirty="0">
                <a:solidFill>
                  <a:schemeClr val="tx1"/>
                </a:solidFill>
              </a:rPr>
              <a:t>"</a:t>
            </a:r>
            <a:r>
              <a:rPr lang="en-ID" sz="1400" dirty="0" err="1">
                <a:solidFill>
                  <a:schemeClr val="tx1"/>
                </a:solidFill>
              </a:rPr>
              <a:t>Tambah</a:t>
            </a:r>
            <a:r>
              <a:rPr lang="en-ID" sz="1400" dirty="0">
                <a:solidFill>
                  <a:schemeClr val="tx1"/>
                </a:solidFill>
              </a:rPr>
              <a:t> data (y/t)?"</a:t>
            </a:r>
            <a:r>
              <a:rPr lang="en-ID" sz="1400" dirty="0" smtClean="0">
                <a:solidFill>
                  <a:schemeClr val="tx1"/>
                </a:solidFill>
              </a:rPr>
              <a:t>) == </a:t>
            </a:r>
            <a:r>
              <a:rPr lang="en-ID" sz="1400" dirty="0">
                <a:solidFill>
                  <a:schemeClr val="tx1"/>
                </a:solidFill>
              </a:rPr>
              <a:t>'t'</a:t>
            </a:r>
            <a:r>
              <a:rPr lang="en-ID" sz="1400" dirty="0" smtClean="0">
                <a:solidFill>
                  <a:schemeClr val="tx1"/>
                </a:solidFill>
              </a:rPr>
              <a:t>):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429091" y="3328242"/>
            <a:ext cx="0" cy="2447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060939" y="4869160"/>
            <a:ext cx="2736304" cy="8640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Ulang</a:t>
            </a:r>
            <a:r>
              <a:rPr lang="en-ID" dirty="0" smtClean="0"/>
              <a:t> = false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429091" y="4624387"/>
            <a:ext cx="0" cy="2447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7814526" y="5283470"/>
            <a:ext cx="10721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Data 57"/>
          <p:cNvSpPr/>
          <p:nvPr/>
        </p:nvSpPr>
        <p:spPr>
          <a:xfrm>
            <a:off x="-1" y="2061286"/>
            <a:ext cx="3957049" cy="4680520"/>
          </a:xfrm>
          <a:prstGeom prst="flowChartInputOutpu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print</a:t>
            </a:r>
            <a:r>
              <a:rPr lang="en-US" sz="1200" dirty="0" smtClean="0"/>
              <a:t>(</a:t>
            </a:r>
            <a:r>
              <a:rPr lang="en-US" sz="1200" dirty="0"/>
              <a:t>"\</a:t>
            </a:r>
            <a:r>
              <a:rPr lang="en-US" sz="1200" dirty="0" err="1"/>
              <a:t>nDaftar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/>
              <a:t>Mahasiswa</a:t>
            </a:r>
            <a:r>
              <a:rPr lang="en-US" sz="1200" dirty="0"/>
              <a:t>"</a:t>
            </a:r>
            <a:r>
              <a:rPr lang="en-US" sz="1200" dirty="0" smtClean="0"/>
              <a:t>)</a:t>
            </a:r>
            <a:br>
              <a:rPr lang="en-US" sz="1200" dirty="0" smtClean="0"/>
            </a:br>
            <a:r>
              <a:rPr lang="en-US" sz="1200" dirty="0"/>
              <a:t>print</a:t>
            </a:r>
            <a:r>
              <a:rPr lang="en-US" sz="1200" dirty="0" smtClean="0"/>
              <a:t>(</a:t>
            </a:r>
            <a:r>
              <a:rPr lang="en-US" sz="1200" dirty="0"/>
              <a:t>"=============================================================="</a:t>
            </a:r>
            <a:r>
              <a:rPr lang="en-US" sz="1200" dirty="0" smtClean="0"/>
              <a:t>)</a:t>
            </a:r>
            <a:br>
              <a:rPr lang="en-US" sz="1200" dirty="0" smtClean="0"/>
            </a:br>
            <a:r>
              <a:rPr lang="en-US" sz="1200" dirty="0"/>
              <a:t>print</a:t>
            </a:r>
            <a:r>
              <a:rPr lang="en-US" sz="1200" dirty="0" smtClean="0"/>
              <a:t>(</a:t>
            </a:r>
            <a:r>
              <a:rPr lang="en-US" sz="1200" dirty="0"/>
              <a:t>"|No. |   </a:t>
            </a:r>
            <a:r>
              <a:rPr lang="en-US" sz="1200" dirty="0" err="1"/>
              <a:t>Nama</a:t>
            </a:r>
            <a:r>
              <a:rPr lang="en-US" sz="1200" dirty="0"/>
              <a:t>   |   NIM   |  </a:t>
            </a:r>
            <a:r>
              <a:rPr lang="en-US" sz="1200" dirty="0" err="1"/>
              <a:t>Tugas</a:t>
            </a:r>
            <a:r>
              <a:rPr lang="en-US" sz="1200" dirty="0"/>
              <a:t>  |  UTS  |  UAS  |  </a:t>
            </a:r>
            <a:r>
              <a:rPr lang="en-US" sz="1200" dirty="0" err="1"/>
              <a:t>Akhir</a:t>
            </a:r>
            <a:r>
              <a:rPr lang="en-US" sz="1200" dirty="0"/>
              <a:t> |"</a:t>
            </a:r>
            <a:r>
              <a:rPr lang="en-US" sz="1200" dirty="0" smtClean="0"/>
              <a:t>)</a:t>
            </a:r>
            <a:br>
              <a:rPr lang="en-US" sz="1200" dirty="0" smtClean="0"/>
            </a:br>
            <a:r>
              <a:rPr lang="en-US" sz="1200" dirty="0"/>
              <a:t>print</a:t>
            </a:r>
            <a:r>
              <a:rPr lang="en-US" sz="1200" dirty="0" smtClean="0"/>
              <a:t>(</a:t>
            </a:r>
            <a:r>
              <a:rPr lang="en-US" sz="1200" dirty="0"/>
              <a:t>"=============================================================="</a:t>
            </a:r>
            <a:r>
              <a:rPr lang="en-US" sz="1200" dirty="0" smtClean="0"/>
              <a:t>)</a:t>
            </a:r>
            <a:br>
              <a:rPr lang="en-US" sz="1200" dirty="0" smtClean="0"/>
            </a:br>
            <a:r>
              <a:rPr lang="en-US" sz="1200" dirty="0" smtClean="0"/>
              <a:t>i = </a:t>
            </a:r>
            <a:r>
              <a:rPr lang="en-US" sz="1200" dirty="0"/>
              <a:t>0</a:t>
            </a:r>
            <a:br>
              <a:rPr lang="en-US" sz="1200" dirty="0"/>
            </a:br>
            <a:r>
              <a:rPr lang="en-US" sz="1200" dirty="0"/>
              <a:t>for </a:t>
            </a:r>
            <a:r>
              <a:rPr lang="en-US" sz="1200" dirty="0" smtClean="0"/>
              <a:t>item </a:t>
            </a:r>
            <a:r>
              <a:rPr lang="en-US" sz="1200" dirty="0"/>
              <a:t>in </a:t>
            </a:r>
            <a:r>
              <a:rPr lang="en-US" sz="1200" dirty="0" err="1" smtClean="0"/>
              <a:t>nilai</a:t>
            </a:r>
            <a:r>
              <a:rPr lang="en-US" sz="1200" dirty="0" smtClean="0"/>
              <a:t>:</a:t>
            </a:r>
            <a:br>
              <a:rPr lang="en-US" sz="1200" dirty="0" smtClean="0"/>
            </a:br>
            <a:r>
              <a:rPr lang="en-US" sz="1200" dirty="0" smtClean="0"/>
              <a:t>    i += </a:t>
            </a:r>
            <a:r>
              <a:rPr lang="en-US" sz="1200" dirty="0"/>
              <a:t>1</a:t>
            </a:r>
            <a:br>
              <a:rPr lang="en-US" sz="1200" dirty="0"/>
            </a:br>
            <a:r>
              <a:rPr lang="en-US" sz="1200" dirty="0"/>
              <a:t>    print</a:t>
            </a:r>
            <a:r>
              <a:rPr lang="en-US" sz="1200" dirty="0" smtClean="0"/>
              <a:t>(</a:t>
            </a:r>
            <a:r>
              <a:rPr lang="en-US" sz="1200" dirty="0"/>
              <a:t>"| {no:2d} | {nama:12s} | {nim:9s} | {tugas:7d} | {uts:5d} | {uas:5d} | {akhir:6.2f} |"</a:t>
            </a:r>
            <a:br>
              <a:rPr lang="en-US" sz="1200" dirty="0"/>
            </a:br>
            <a:r>
              <a:rPr lang="en-US" sz="1200" dirty="0"/>
              <a:t>          </a:t>
            </a:r>
            <a:r>
              <a:rPr lang="en-US" sz="1200" dirty="0" smtClean="0"/>
              <a:t>.format(</a:t>
            </a:r>
            <a:r>
              <a:rPr lang="en-US" sz="1200" dirty="0"/>
              <a:t>no</a:t>
            </a:r>
            <a:r>
              <a:rPr lang="en-US" sz="1200" dirty="0" smtClean="0"/>
              <a:t>=i</a:t>
            </a:r>
            <a:r>
              <a:rPr lang="en-US" sz="1200" dirty="0"/>
              <a:t>, </a:t>
            </a:r>
            <a:r>
              <a:rPr lang="en-US" sz="1200" dirty="0" err="1"/>
              <a:t>nama</a:t>
            </a:r>
            <a:r>
              <a:rPr lang="en-US" sz="1200" dirty="0" smtClean="0"/>
              <a:t>=item[</a:t>
            </a:r>
            <a:r>
              <a:rPr lang="en-US" sz="1200" dirty="0"/>
              <a:t>0</a:t>
            </a:r>
            <a:r>
              <a:rPr lang="en-US" sz="1200" dirty="0" smtClean="0"/>
              <a:t>]</a:t>
            </a:r>
            <a:r>
              <a:rPr lang="en-US" sz="1200" dirty="0"/>
              <a:t>, </a:t>
            </a:r>
            <a:r>
              <a:rPr lang="en-US" sz="1200" dirty="0" err="1"/>
              <a:t>nim</a:t>
            </a:r>
            <a:r>
              <a:rPr lang="en-US" sz="1200" dirty="0" smtClean="0"/>
              <a:t>=item[</a:t>
            </a:r>
            <a:r>
              <a:rPr lang="en-US" sz="1200" dirty="0"/>
              <a:t>1</a:t>
            </a:r>
            <a:r>
              <a:rPr lang="en-US" sz="1200" dirty="0" smtClean="0"/>
              <a:t>]</a:t>
            </a:r>
            <a:r>
              <a:rPr lang="en-US" sz="1200" dirty="0"/>
              <a:t>, </a:t>
            </a:r>
            <a:r>
              <a:rPr lang="en-US" sz="1200" dirty="0" err="1"/>
              <a:t>tugas</a:t>
            </a:r>
            <a:r>
              <a:rPr lang="en-US" sz="1200" dirty="0" smtClean="0"/>
              <a:t>=item[</a:t>
            </a:r>
            <a:r>
              <a:rPr lang="en-US" sz="1200" dirty="0"/>
              <a:t>2</a:t>
            </a:r>
            <a:r>
              <a:rPr lang="en-US" sz="1200" dirty="0" smtClean="0"/>
              <a:t>]</a:t>
            </a:r>
            <a:r>
              <a:rPr lang="en-US" sz="1200" dirty="0"/>
              <a:t>, </a:t>
            </a:r>
            <a:r>
              <a:rPr lang="en-US" sz="1200" dirty="0" err="1"/>
              <a:t>uts</a:t>
            </a:r>
            <a:r>
              <a:rPr lang="en-US" sz="1200" dirty="0" smtClean="0"/>
              <a:t>=item[</a:t>
            </a:r>
            <a:r>
              <a:rPr lang="en-US" sz="1200" dirty="0"/>
              <a:t>3</a:t>
            </a:r>
            <a:r>
              <a:rPr lang="en-US" sz="1200" dirty="0" smtClean="0"/>
              <a:t>]</a:t>
            </a:r>
            <a:r>
              <a:rPr lang="en-US" sz="1200" dirty="0"/>
              <a:t>, </a:t>
            </a:r>
            <a:r>
              <a:rPr lang="en-US" sz="1200" dirty="0" err="1"/>
              <a:t>uas</a:t>
            </a:r>
            <a:r>
              <a:rPr lang="en-US" sz="1200" dirty="0" smtClean="0"/>
              <a:t>=item[</a:t>
            </a:r>
            <a:r>
              <a:rPr lang="en-US" sz="1200" dirty="0"/>
              <a:t>4</a:t>
            </a:r>
            <a:r>
              <a:rPr lang="en-US" sz="1200" dirty="0" smtClean="0"/>
              <a:t>]</a:t>
            </a:r>
            <a:r>
              <a:rPr lang="en-US" sz="1200" dirty="0"/>
              <a:t>, </a:t>
            </a:r>
            <a:r>
              <a:rPr lang="en-US" sz="1200" dirty="0" err="1"/>
              <a:t>akhir</a:t>
            </a:r>
            <a:r>
              <a:rPr lang="en-US" sz="1200" dirty="0" smtClean="0"/>
              <a:t>=item[</a:t>
            </a:r>
            <a:r>
              <a:rPr lang="en-US" sz="1200" dirty="0"/>
              <a:t>5</a:t>
            </a:r>
            <a:r>
              <a:rPr lang="en-US" sz="1200" dirty="0" smtClean="0"/>
              <a:t>]))</a:t>
            </a:r>
            <a:br>
              <a:rPr lang="en-US" sz="1200" dirty="0" smtClean="0"/>
            </a:br>
            <a:r>
              <a:rPr lang="en-US" sz="1200" dirty="0"/>
              <a:t>print</a:t>
            </a:r>
            <a:r>
              <a:rPr lang="en-US" sz="1200" dirty="0" smtClean="0"/>
              <a:t>(</a:t>
            </a:r>
            <a:r>
              <a:rPr lang="en-US" sz="1200" dirty="0"/>
              <a:t>"=============================================================="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60" name="Oval 59"/>
          <p:cNvSpPr/>
          <p:nvPr/>
        </p:nvSpPr>
        <p:spPr>
          <a:xfrm>
            <a:off x="3612125" y="5950196"/>
            <a:ext cx="1103891" cy="72008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end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3188398" y="6301945"/>
            <a:ext cx="423727" cy="82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8" idx="2"/>
          </p:cNvCxnSpPr>
          <p:nvPr/>
        </p:nvCxnSpPr>
        <p:spPr>
          <a:xfrm>
            <a:off x="2807804" y="1398536"/>
            <a:ext cx="0" cy="662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787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55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3</cp:revision>
  <dcterms:created xsi:type="dcterms:W3CDTF">2019-12-26T04:47:26Z</dcterms:created>
  <dcterms:modified xsi:type="dcterms:W3CDTF">2019-12-26T05:16:44Z</dcterms:modified>
</cp:coreProperties>
</file>