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26750" cy="8120063" type="B4ISO"/>
  <p:notesSz cx="6858000" cy="9144000"/>
  <p:defaultTextStyle>
    <a:defPPr>
      <a:defRPr lang="en-US"/>
    </a:defPPr>
    <a:lvl1pPr marL="0" algn="l" defTabSz="1082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1295" algn="l" defTabSz="1082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2589" algn="l" defTabSz="1082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3884" algn="l" defTabSz="1082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65178" algn="l" defTabSz="1082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06473" algn="l" defTabSz="1082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47768" algn="l" defTabSz="1082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89062" algn="l" defTabSz="1082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30357" algn="l" defTabSz="108258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362" y="18"/>
      </p:cViewPr>
      <p:guideLst>
        <p:guide orient="horz" pos="2558"/>
        <p:guide pos="34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06" y="2522485"/>
            <a:ext cx="9202738" cy="17405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013" y="4601369"/>
            <a:ext cx="7578725" cy="20751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1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2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5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7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9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30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85E0-B4EB-4422-ADF1-629F40A6F6C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E284-7E7A-4ADB-97FE-04174639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85E0-B4EB-4422-ADF1-629F40A6F6C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E284-7E7A-4ADB-97FE-04174639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7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9394" y="325182"/>
            <a:ext cx="2436019" cy="6928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339" y="325182"/>
            <a:ext cx="7127610" cy="69283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85E0-B4EB-4422-ADF1-629F40A6F6C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E284-7E7A-4ADB-97FE-04174639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5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85E0-B4EB-4422-ADF1-629F40A6F6C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E284-7E7A-4ADB-97FE-04174639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2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39" y="5217894"/>
            <a:ext cx="9202738" cy="161273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39" y="3441631"/>
            <a:ext cx="9202738" cy="1776263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12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25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38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651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0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47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89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3303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85E0-B4EB-4422-ADF1-629F40A6F6C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E284-7E7A-4ADB-97FE-04174639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2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337" y="1894684"/>
            <a:ext cx="4781815" cy="535886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3598" y="1894684"/>
            <a:ext cx="4781815" cy="535886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85E0-B4EB-4422-ADF1-629F40A6F6C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E284-7E7A-4ADB-97FE-04174639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8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9" y="1817617"/>
            <a:ext cx="4783694" cy="75749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295" indent="0">
              <a:buNone/>
              <a:defRPr sz="2400" b="1"/>
            </a:lvl2pPr>
            <a:lvl3pPr marL="1082589" indent="0">
              <a:buNone/>
              <a:defRPr sz="2100" b="1"/>
            </a:lvl3pPr>
            <a:lvl4pPr marL="1623884" indent="0">
              <a:buNone/>
              <a:defRPr sz="1900" b="1"/>
            </a:lvl4pPr>
            <a:lvl5pPr marL="2165178" indent="0">
              <a:buNone/>
              <a:defRPr sz="1900" b="1"/>
            </a:lvl5pPr>
            <a:lvl6pPr marL="2706473" indent="0">
              <a:buNone/>
              <a:defRPr sz="1900" b="1"/>
            </a:lvl6pPr>
            <a:lvl7pPr marL="3247768" indent="0">
              <a:buNone/>
              <a:defRPr sz="1900" b="1"/>
            </a:lvl7pPr>
            <a:lvl8pPr marL="3789062" indent="0">
              <a:buNone/>
              <a:defRPr sz="1900" b="1"/>
            </a:lvl8pPr>
            <a:lvl9pPr marL="4330357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39" y="2575113"/>
            <a:ext cx="4783694" cy="4678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9842" y="1817617"/>
            <a:ext cx="4785573" cy="75749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295" indent="0">
              <a:buNone/>
              <a:defRPr sz="2400" b="1"/>
            </a:lvl2pPr>
            <a:lvl3pPr marL="1082589" indent="0">
              <a:buNone/>
              <a:defRPr sz="2100" b="1"/>
            </a:lvl3pPr>
            <a:lvl4pPr marL="1623884" indent="0">
              <a:buNone/>
              <a:defRPr sz="1900" b="1"/>
            </a:lvl4pPr>
            <a:lvl5pPr marL="2165178" indent="0">
              <a:buNone/>
              <a:defRPr sz="1900" b="1"/>
            </a:lvl5pPr>
            <a:lvl6pPr marL="2706473" indent="0">
              <a:buNone/>
              <a:defRPr sz="1900" b="1"/>
            </a:lvl6pPr>
            <a:lvl7pPr marL="3247768" indent="0">
              <a:buNone/>
              <a:defRPr sz="1900" b="1"/>
            </a:lvl7pPr>
            <a:lvl8pPr marL="3789062" indent="0">
              <a:buNone/>
              <a:defRPr sz="1900" b="1"/>
            </a:lvl8pPr>
            <a:lvl9pPr marL="4330357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9842" y="2575113"/>
            <a:ext cx="4785573" cy="4678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85E0-B4EB-4422-ADF1-629F40A6F6C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E284-7E7A-4ADB-97FE-04174639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5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85E0-B4EB-4422-ADF1-629F40A6F6C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E284-7E7A-4ADB-97FE-04174639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85E0-B4EB-4422-ADF1-629F40A6F6C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E284-7E7A-4ADB-97FE-04174639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8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40" y="323299"/>
            <a:ext cx="3561925" cy="13759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2959" y="323302"/>
            <a:ext cx="6052455" cy="6930249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340" y="1699201"/>
            <a:ext cx="3561925" cy="5554349"/>
          </a:xfrm>
        </p:spPr>
        <p:txBody>
          <a:bodyPr/>
          <a:lstStyle>
            <a:lvl1pPr marL="0" indent="0">
              <a:buNone/>
              <a:defRPr sz="1600"/>
            </a:lvl1pPr>
            <a:lvl2pPr marL="541295" indent="0">
              <a:buNone/>
              <a:defRPr sz="1500"/>
            </a:lvl2pPr>
            <a:lvl3pPr marL="1082589" indent="0">
              <a:buNone/>
              <a:defRPr sz="1100"/>
            </a:lvl3pPr>
            <a:lvl4pPr marL="1623884" indent="0">
              <a:buNone/>
              <a:defRPr sz="1000"/>
            </a:lvl4pPr>
            <a:lvl5pPr marL="2165178" indent="0">
              <a:buNone/>
              <a:defRPr sz="1000"/>
            </a:lvl5pPr>
            <a:lvl6pPr marL="2706473" indent="0">
              <a:buNone/>
              <a:defRPr sz="1000"/>
            </a:lvl6pPr>
            <a:lvl7pPr marL="3247768" indent="0">
              <a:buNone/>
              <a:defRPr sz="1000"/>
            </a:lvl7pPr>
            <a:lvl8pPr marL="3789062" indent="0">
              <a:buNone/>
              <a:defRPr sz="1000"/>
            </a:lvl8pPr>
            <a:lvl9pPr marL="433035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85E0-B4EB-4422-ADF1-629F40A6F6C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E284-7E7A-4ADB-97FE-04174639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120" y="5684045"/>
            <a:ext cx="6496050" cy="671034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22120" y="725543"/>
            <a:ext cx="6496050" cy="4872038"/>
          </a:xfrm>
        </p:spPr>
        <p:txBody>
          <a:bodyPr/>
          <a:lstStyle>
            <a:lvl1pPr marL="0" indent="0">
              <a:buNone/>
              <a:defRPr sz="3800"/>
            </a:lvl1pPr>
            <a:lvl2pPr marL="541295" indent="0">
              <a:buNone/>
              <a:defRPr sz="3400"/>
            </a:lvl2pPr>
            <a:lvl3pPr marL="1082589" indent="0">
              <a:buNone/>
              <a:defRPr sz="2800"/>
            </a:lvl3pPr>
            <a:lvl4pPr marL="1623884" indent="0">
              <a:buNone/>
              <a:defRPr sz="2400"/>
            </a:lvl4pPr>
            <a:lvl5pPr marL="2165178" indent="0">
              <a:buNone/>
              <a:defRPr sz="2400"/>
            </a:lvl5pPr>
            <a:lvl6pPr marL="2706473" indent="0">
              <a:buNone/>
              <a:defRPr sz="2400"/>
            </a:lvl6pPr>
            <a:lvl7pPr marL="3247768" indent="0">
              <a:buNone/>
              <a:defRPr sz="2400"/>
            </a:lvl7pPr>
            <a:lvl8pPr marL="3789062" indent="0">
              <a:buNone/>
              <a:defRPr sz="2400"/>
            </a:lvl8pPr>
            <a:lvl9pPr marL="4330357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2120" y="6355079"/>
            <a:ext cx="6496050" cy="952979"/>
          </a:xfrm>
        </p:spPr>
        <p:txBody>
          <a:bodyPr/>
          <a:lstStyle>
            <a:lvl1pPr marL="0" indent="0">
              <a:buNone/>
              <a:defRPr sz="1600"/>
            </a:lvl1pPr>
            <a:lvl2pPr marL="541295" indent="0">
              <a:buNone/>
              <a:defRPr sz="1500"/>
            </a:lvl2pPr>
            <a:lvl3pPr marL="1082589" indent="0">
              <a:buNone/>
              <a:defRPr sz="1100"/>
            </a:lvl3pPr>
            <a:lvl4pPr marL="1623884" indent="0">
              <a:buNone/>
              <a:defRPr sz="1000"/>
            </a:lvl4pPr>
            <a:lvl5pPr marL="2165178" indent="0">
              <a:buNone/>
              <a:defRPr sz="1000"/>
            </a:lvl5pPr>
            <a:lvl6pPr marL="2706473" indent="0">
              <a:buNone/>
              <a:defRPr sz="1000"/>
            </a:lvl6pPr>
            <a:lvl7pPr marL="3247768" indent="0">
              <a:buNone/>
              <a:defRPr sz="1000"/>
            </a:lvl7pPr>
            <a:lvl8pPr marL="3789062" indent="0">
              <a:buNone/>
              <a:defRPr sz="1000"/>
            </a:lvl8pPr>
            <a:lvl9pPr marL="433035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85E0-B4EB-4422-ADF1-629F40A6F6C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E284-7E7A-4ADB-97FE-04174639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1338" y="325179"/>
            <a:ext cx="9744075" cy="1353344"/>
          </a:xfrm>
          <a:prstGeom prst="rect">
            <a:avLst/>
          </a:prstGeom>
        </p:spPr>
        <p:txBody>
          <a:bodyPr vert="horz" lIns="108258" tIns="54130" rIns="108258" bIns="541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1894684"/>
            <a:ext cx="9744075" cy="5358866"/>
          </a:xfrm>
          <a:prstGeom prst="rect">
            <a:avLst/>
          </a:prstGeom>
        </p:spPr>
        <p:txBody>
          <a:bodyPr vert="horz" lIns="108258" tIns="54130" rIns="108258" bIns="541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337" y="7526098"/>
            <a:ext cx="2526242" cy="432318"/>
          </a:xfrm>
          <a:prstGeom prst="rect">
            <a:avLst/>
          </a:prstGeom>
        </p:spPr>
        <p:txBody>
          <a:bodyPr vert="horz" lIns="108258" tIns="54130" rIns="108258" bIns="5413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D85E0-B4EB-4422-ADF1-629F40A6F6C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9140" y="7526098"/>
            <a:ext cx="3428471" cy="432318"/>
          </a:xfrm>
          <a:prstGeom prst="rect">
            <a:avLst/>
          </a:prstGeom>
        </p:spPr>
        <p:txBody>
          <a:bodyPr vert="horz" lIns="108258" tIns="54130" rIns="108258" bIns="5413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59171" y="7526098"/>
            <a:ext cx="2526242" cy="432318"/>
          </a:xfrm>
          <a:prstGeom prst="rect">
            <a:avLst/>
          </a:prstGeom>
        </p:spPr>
        <p:txBody>
          <a:bodyPr vert="horz" lIns="108258" tIns="54130" rIns="108258" bIns="5413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4E284-7E7A-4ADB-97FE-041746394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8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2589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971" indent="-405971" algn="l" defTabSz="1082589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9604" indent="-338310" algn="l" defTabSz="1082589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53237" indent="-270648" algn="l" defTabSz="108258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4532" indent="-270648" algn="l" defTabSz="1082589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26" indent="-270648" algn="l" defTabSz="1082589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7121" indent="-270648" algn="l" defTabSz="108258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8415" indent="-270648" algn="l" defTabSz="108258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9710" indent="-270648" algn="l" defTabSz="108258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01005" indent="-270648" algn="l" defTabSz="108258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1295" algn="l" defTabSz="1082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589" algn="l" defTabSz="1082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3884" algn="l" defTabSz="1082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5178" algn="l" defTabSz="1082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6473" algn="l" defTabSz="1082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768" algn="l" defTabSz="1082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62" algn="l" defTabSz="1082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357" algn="l" defTabSz="108258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7288" y="223356"/>
            <a:ext cx="1364151" cy="8525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258" tIns="54130" rIns="108258" bIns="54130" spcCol="0" rtlCol="0" anchor="ctr"/>
          <a:lstStyle/>
          <a:p>
            <a:pPr algn="ctr"/>
            <a:r>
              <a:rPr lang="en-ID" dirty="0" smtClean="0"/>
              <a:t>Start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09364" y="1075951"/>
            <a:ext cx="0" cy="4262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eparation 4"/>
          <p:cNvSpPr/>
          <p:nvPr/>
        </p:nvSpPr>
        <p:spPr>
          <a:xfrm>
            <a:off x="12706" y="1502247"/>
            <a:ext cx="2305074" cy="937854"/>
          </a:xfrm>
          <a:prstGeom prst="flowChartPrepara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258" tIns="54130" rIns="108258" bIns="54130" spcCol="0" rtlCol="0" anchor="ctr"/>
          <a:lstStyle/>
          <a:p>
            <a:pPr algn="ctr"/>
            <a:r>
              <a:rPr lang="en-US" sz="1500" dirty="0"/>
              <a:t>print("PROGRAM INPUT NILAI")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3811" y="2440103"/>
            <a:ext cx="0" cy="4262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4" y="2866399"/>
            <a:ext cx="1790448" cy="102311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258" tIns="54130" rIns="108258" bIns="54130" spcCol="0" rtlCol="0" anchor="ctr"/>
          <a:lstStyle/>
          <a:p>
            <a:pPr algn="ctr"/>
            <a:r>
              <a:rPr lang="en-ID" sz="1900" dirty="0"/>
              <a:t>While True</a:t>
            </a:r>
            <a:endParaRPr lang="en-US" sz="1900" dirty="0"/>
          </a:p>
        </p:txBody>
      </p:sp>
      <p:sp>
        <p:nvSpPr>
          <p:cNvPr id="8" name="Flowchart: Data 7"/>
          <p:cNvSpPr/>
          <p:nvPr/>
        </p:nvSpPr>
        <p:spPr>
          <a:xfrm>
            <a:off x="1790451" y="0"/>
            <a:ext cx="8909014" cy="4924127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258" tIns="54130" rIns="108258" bIns="54130" spcCol="0" rtlCol="0" anchor="ctr"/>
          <a:lstStyle/>
          <a:p>
            <a:pPr algn="ctr"/>
            <a:r>
              <a:rPr lang="en-US" sz="1200" dirty="0"/>
              <a:t>print("</a:t>
            </a:r>
            <a:r>
              <a:rPr lang="en-US" sz="1200" dirty="0" err="1"/>
              <a:t>Tambah</a:t>
            </a:r>
            <a:r>
              <a:rPr lang="en-US" sz="1200" dirty="0"/>
              <a:t> Data")</a:t>
            </a:r>
            <a:br>
              <a:rPr lang="en-US" sz="1200" dirty="0"/>
            </a:br>
            <a:r>
              <a:rPr lang="en-US" sz="1200" dirty="0" err="1"/>
              <a:t>nilai</a:t>
            </a:r>
            <a:r>
              <a:rPr lang="en-US" sz="1200" dirty="0"/>
              <a:t> = []</a:t>
            </a:r>
            <a:br>
              <a:rPr lang="en-US" sz="1200" dirty="0"/>
            </a:br>
            <a:r>
              <a:rPr lang="en-US" sz="1200" dirty="0" err="1"/>
              <a:t>nim</a:t>
            </a:r>
            <a:r>
              <a:rPr lang="en-US" sz="1200" dirty="0"/>
              <a:t> = input("NIM: ")</a:t>
            </a:r>
            <a:br>
              <a:rPr lang="en-US" sz="1200" dirty="0"/>
            </a:br>
            <a:r>
              <a:rPr lang="en-US" sz="1200" dirty="0" err="1"/>
              <a:t>nama</a:t>
            </a:r>
            <a:r>
              <a:rPr lang="en-US" sz="1200" dirty="0"/>
              <a:t> = input("</a:t>
            </a:r>
            <a:r>
              <a:rPr lang="en-US" sz="1200" dirty="0" err="1"/>
              <a:t>Nama</a:t>
            </a:r>
            <a:r>
              <a:rPr lang="en-US" sz="1200" dirty="0"/>
              <a:t>: ")</a:t>
            </a:r>
            <a:br>
              <a:rPr lang="en-US" sz="1200" dirty="0"/>
            </a:br>
            <a:r>
              <a:rPr lang="en-US" sz="1200" dirty="0" err="1"/>
              <a:t>nilaiUts</a:t>
            </a:r>
            <a:r>
              <a:rPr lang="en-US" sz="1200" dirty="0"/>
              <a:t> = </a:t>
            </a:r>
            <a:r>
              <a:rPr lang="en-US" sz="1200" dirty="0" err="1"/>
              <a:t>int</a:t>
            </a:r>
            <a:r>
              <a:rPr lang="en-US" sz="1200" dirty="0"/>
              <a:t>(input("</a:t>
            </a:r>
            <a:r>
              <a:rPr lang="en-US" sz="1200" dirty="0" err="1"/>
              <a:t>Nilai</a:t>
            </a:r>
            <a:r>
              <a:rPr lang="en-US" sz="1200" dirty="0"/>
              <a:t> UTS: "))</a:t>
            </a:r>
            <a:br>
              <a:rPr lang="en-US" sz="1200" dirty="0"/>
            </a:br>
            <a:r>
              <a:rPr lang="en-US" sz="1200" dirty="0" err="1"/>
              <a:t>nilaiUas</a:t>
            </a:r>
            <a:r>
              <a:rPr lang="en-US" sz="1200" dirty="0"/>
              <a:t> = </a:t>
            </a:r>
            <a:r>
              <a:rPr lang="en-US" sz="1200" dirty="0" err="1"/>
              <a:t>int</a:t>
            </a:r>
            <a:r>
              <a:rPr lang="en-US" sz="1200" dirty="0"/>
              <a:t>(input("</a:t>
            </a:r>
            <a:r>
              <a:rPr lang="en-US" sz="1200" dirty="0" err="1"/>
              <a:t>Nilai</a:t>
            </a:r>
            <a:r>
              <a:rPr lang="en-US" sz="1200" dirty="0"/>
              <a:t> UAS: "))</a:t>
            </a:r>
            <a:br>
              <a:rPr lang="en-US" sz="1200" dirty="0"/>
            </a:br>
            <a:r>
              <a:rPr lang="en-US" sz="1200" dirty="0" err="1"/>
              <a:t>nilaiTugas</a:t>
            </a:r>
            <a:r>
              <a:rPr lang="en-US" sz="1200" dirty="0"/>
              <a:t> = </a:t>
            </a:r>
            <a:r>
              <a:rPr lang="en-US" sz="1200" dirty="0" err="1"/>
              <a:t>int</a:t>
            </a:r>
            <a:r>
              <a:rPr lang="en-US" sz="1200" dirty="0"/>
              <a:t>(input("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Tugas</a:t>
            </a:r>
            <a:r>
              <a:rPr lang="en-US" sz="1200" dirty="0"/>
              <a:t>: "))</a:t>
            </a:r>
          </a:p>
          <a:p>
            <a:pPr algn="ctr"/>
            <a:r>
              <a:rPr lang="en-US" sz="1200" dirty="0"/>
              <a:t>print("")</a:t>
            </a:r>
            <a:br>
              <a:rPr lang="en-US" sz="1200" dirty="0"/>
            </a:br>
            <a:r>
              <a:rPr lang="en-US" sz="1200" dirty="0"/>
              <a:t>    c = input("L)</a:t>
            </a:r>
            <a:r>
              <a:rPr lang="en-US" sz="1200" dirty="0" err="1"/>
              <a:t>ihat</a:t>
            </a:r>
            <a:r>
              <a:rPr lang="en-US" sz="1200" dirty="0"/>
              <a:t>, T)</a:t>
            </a:r>
            <a:r>
              <a:rPr lang="en-US" sz="1200" dirty="0" err="1"/>
              <a:t>ambah</a:t>
            </a:r>
            <a:r>
              <a:rPr lang="en-US" sz="1200" dirty="0"/>
              <a:t>, U)bah, H)</a:t>
            </a:r>
            <a:r>
              <a:rPr lang="en-US" sz="1200" dirty="0" err="1"/>
              <a:t>apus</a:t>
            </a:r>
            <a:r>
              <a:rPr lang="en-US" sz="1200" dirty="0"/>
              <a:t>, C)</a:t>
            </a:r>
            <a:r>
              <a:rPr lang="en-US" sz="1200" dirty="0" err="1"/>
              <a:t>ari</a:t>
            </a:r>
            <a:r>
              <a:rPr lang="en-US" sz="1200" dirty="0"/>
              <a:t>, K)</a:t>
            </a:r>
            <a:r>
              <a:rPr lang="en-US" sz="1200" dirty="0" err="1"/>
              <a:t>eluar</a:t>
            </a:r>
            <a:r>
              <a:rPr lang="en-US" sz="1200" dirty="0"/>
              <a:t>: ")</a:t>
            </a:r>
            <a:br>
              <a:rPr lang="en-US" sz="1200" dirty="0"/>
            </a:br>
            <a:r>
              <a:rPr lang="en-US" sz="1200" dirty="0"/>
              <a:t>    if </a:t>
            </a:r>
            <a:r>
              <a:rPr lang="en-US" sz="1200" dirty="0" err="1"/>
              <a:t>c.lower</a:t>
            </a:r>
            <a:r>
              <a:rPr lang="en-US" sz="1200" dirty="0"/>
              <a:t>() == 'l':</a:t>
            </a:r>
            <a:br>
              <a:rPr lang="en-US" sz="1200" dirty="0"/>
            </a:br>
            <a:r>
              <a:rPr lang="en-US" sz="1200" dirty="0"/>
              <a:t>        break</a:t>
            </a:r>
            <a:br>
              <a:rPr lang="en-US" sz="1200" dirty="0"/>
            </a:br>
            <a:r>
              <a:rPr lang="en-US" sz="1200" dirty="0"/>
              <a:t>print("\n   </a:t>
            </a:r>
            <a:r>
              <a:rPr lang="en-US" sz="1200" dirty="0" err="1"/>
              <a:t>Daftar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  ")</a:t>
            </a:r>
            <a:br>
              <a:rPr lang="en-US" sz="1200" dirty="0"/>
            </a:br>
            <a:r>
              <a:rPr lang="en-US" sz="1200" dirty="0"/>
              <a:t>print("========================================================================")</a:t>
            </a:r>
            <a:br>
              <a:rPr lang="en-US" sz="1200" dirty="0"/>
            </a:br>
            <a:r>
              <a:rPr lang="en-US" sz="1200" dirty="0"/>
              <a:t>print("| No |    NIM    |       NAMA      |  TUGAS  |  UTS  |  UAS  |  AKHIR  |")</a:t>
            </a:r>
            <a:br>
              <a:rPr lang="en-US" sz="1200" dirty="0"/>
            </a:br>
            <a:r>
              <a:rPr lang="en-US" sz="1200" dirty="0"/>
              <a:t>print("========================================================================")</a:t>
            </a:r>
            <a:br>
              <a:rPr lang="en-US" sz="1200" dirty="0"/>
            </a:br>
            <a:r>
              <a:rPr lang="en-US" sz="1200" dirty="0"/>
              <a:t>i = 0</a:t>
            </a:r>
            <a:br>
              <a:rPr lang="en-US" sz="1200" dirty="0"/>
            </a:br>
            <a:r>
              <a:rPr lang="en-US" sz="1200" dirty="0"/>
              <a:t>for item in </a:t>
            </a:r>
            <a:r>
              <a:rPr lang="en-US" sz="1200" dirty="0" err="1"/>
              <a:t>nilai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   i += 1</a:t>
            </a:r>
            <a:br>
              <a:rPr lang="en-US" sz="1200" dirty="0"/>
            </a:br>
            <a:r>
              <a:rPr lang="en-US" sz="1200" dirty="0"/>
              <a:t>    print("| {no:2d} |{nim:12s}|   {nama:9s}    |  {nilaiTugas:5d}  | {nilaiUts:5d} | {nilaiUas:5d} |  {nilaiAkhir:6.2f} |"</a:t>
            </a:r>
            <a:br>
              <a:rPr lang="en-US" sz="1200" dirty="0"/>
            </a:br>
            <a:r>
              <a:rPr lang="en-US" sz="1200" dirty="0"/>
              <a:t>            .format(no=i, </a:t>
            </a:r>
            <a:r>
              <a:rPr lang="en-US" sz="1200" dirty="0" err="1"/>
              <a:t>nim</a:t>
            </a:r>
            <a:r>
              <a:rPr lang="en-US" sz="1200" dirty="0"/>
              <a:t>=item[0], </a:t>
            </a:r>
            <a:r>
              <a:rPr lang="en-US" sz="1200" dirty="0" err="1"/>
              <a:t>nama</a:t>
            </a:r>
            <a:r>
              <a:rPr lang="en-US" sz="1200" dirty="0"/>
              <a:t>=item[1], </a:t>
            </a:r>
            <a:r>
              <a:rPr lang="en-US" sz="1200" dirty="0" err="1"/>
              <a:t>nilaiTugas</a:t>
            </a:r>
            <a:r>
              <a:rPr lang="en-US" sz="1200" dirty="0"/>
              <a:t>=item[2], </a:t>
            </a:r>
            <a:r>
              <a:rPr lang="en-US" sz="1200" dirty="0" err="1"/>
              <a:t>nilaiUts</a:t>
            </a:r>
            <a:r>
              <a:rPr lang="en-US" sz="1200" dirty="0"/>
              <a:t>=item[3], </a:t>
            </a:r>
            <a:r>
              <a:rPr lang="en-US" sz="1200" dirty="0" err="1"/>
              <a:t>nilaiUas</a:t>
            </a:r>
            <a:r>
              <a:rPr lang="en-US" sz="1200" dirty="0"/>
              <a:t>=item[4], </a:t>
            </a:r>
            <a:r>
              <a:rPr lang="en-US" sz="1200" dirty="0" err="1"/>
              <a:t>nilaiAkhir</a:t>
            </a:r>
            <a:r>
              <a:rPr lang="en-US" sz="1200" dirty="0"/>
              <a:t>=item[5]))</a:t>
            </a:r>
            <a:br>
              <a:rPr lang="en-US" sz="1200" dirty="0"/>
            </a:br>
            <a:r>
              <a:rPr lang="en-US" sz="1200" dirty="0"/>
              <a:t>print("========================================================================")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709621" y="3377954"/>
            <a:ext cx="596211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/>
          <p:cNvSpPr/>
          <p:nvPr/>
        </p:nvSpPr>
        <p:spPr>
          <a:xfrm>
            <a:off x="127288" y="5091039"/>
            <a:ext cx="5061080" cy="2781139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258" tIns="54130" rIns="108258" bIns="54130" spcCol="0" rtlCol="0" anchor="ctr"/>
          <a:lstStyle/>
          <a:p>
            <a:pPr algn="ctr"/>
            <a:r>
              <a:rPr lang="en-US" sz="1100" dirty="0"/>
              <a:t> print("")</a:t>
            </a:r>
            <a:br>
              <a:rPr lang="en-US" sz="1100" dirty="0"/>
            </a:br>
            <a:r>
              <a:rPr lang="en-US" sz="1100" dirty="0"/>
              <a:t>    c = input("L)</a:t>
            </a:r>
            <a:r>
              <a:rPr lang="en-US" sz="1100" dirty="0" err="1"/>
              <a:t>ihat</a:t>
            </a:r>
            <a:r>
              <a:rPr lang="en-US" sz="1100" dirty="0"/>
              <a:t>, T)</a:t>
            </a:r>
            <a:r>
              <a:rPr lang="en-US" sz="1100" dirty="0" err="1"/>
              <a:t>ambah</a:t>
            </a:r>
            <a:r>
              <a:rPr lang="en-US" sz="1100" dirty="0"/>
              <a:t>, U)bah, H)</a:t>
            </a:r>
            <a:r>
              <a:rPr lang="en-US" sz="1100" dirty="0" err="1"/>
              <a:t>apus</a:t>
            </a:r>
            <a:r>
              <a:rPr lang="en-US" sz="1100" dirty="0"/>
              <a:t>, C)</a:t>
            </a:r>
            <a:r>
              <a:rPr lang="en-US" sz="1100" dirty="0" err="1"/>
              <a:t>ari</a:t>
            </a:r>
            <a:r>
              <a:rPr lang="en-US" sz="1100" dirty="0"/>
              <a:t>, K)</a:t>
            </a:r>
            <a:r>
              <a:rPr lang="en-US" sz="1100" dirty="0" err="1"/>
              <a:t>eluar</a:t>
            </a:r>
            <a:r>
              <a:rPr lang="en-US" sz="1100" dirty="0"/>
              <a:t>: ")</a:t>
            </a:r>
            <a:br>
              <a:rPr lang="en-US" sz="1100" dirty="0"/>
            </a:br>
            <a:r>
              <a:rPr lang="en-US" sz="1100" dirty="0"/>
              <a:t>    if </a:t>
            </a:r>
            <a:r>
              <a:rPr lang="en-US" sz="1100" dirty="0" err="1"/>
              <a:t>c.lower</a:t>
            </a:r>
            <a:r>
              <a:rPr lang="en-US" sz="1100" dirty="0"/>
              <a:t>() == 'l':</a:t>
            </a:r>
            <a:br>
              <a:rPr lang="en-US" sz="1100" dirty="0"/>
            </a:br>
            <a:r>
              <a:rPr lang="en-US" sz="1100" dirty="0"/>
              <a:t>        break</a:t>
            </a:r>
            <a:br>
              <a:rPr lang="en-US" sz="1100" dirty="0"/>
            </a:br>
            <a:r>
              <a:rPr lang="en-US" sz="1100" dirty="0"/>
              <a:t>print("</a:t>
            </a:r>
            <a:r>
              <a:rPr lang="en-US" sz="1100" dirty="0" err="1"/>
              <a:t>Daftar</a:t>
            </a:r>
            <a:r>
              <a:rPr lang="en-US" sz="1100" dirty="0"/>
              <a:t> </a:t>
            </a:r>
            <a:r>
              <a:rPr lang="en-US" sz="1100" dirty="0" err="1"/>
              <a:t>Nilai</a:t>
            </a:r>
            <a:r>
              <a:rPr lang="en-US" sz="1100" dirty="0"/>
              <a:t>")</a:t>
            </a:r>
            <a:br>
              <a:rPr lang="en-US" sz="1100" dirty="0"/>
            </a:br>
            <a:r>
              <a:rPr lang="en-US" sz="1100" dirty="0"/>
              <a:t>print("========================================================================")</a:t>
            </a:r>
            <a:br>
              <a:rPr lang="en-US" sz="1100" dirty="0"/>
            </a:br>
            <a:r>
              <a:rPr lang="en-US" sz="1100" dirty="0"/>
              <a:t>print("| No |    NIM    |       NAMA      |  TUGAS  |  UTS  |  UAS  |  AKHIR  |")</a:t>
            </a:r>
            <a:br>
              <a:rPr lang="en-US" sz="1100" dirty="0"/>
            </a:br>
            <a:r>
              <a:rPr lang="en-US" sz="1100" dirty="0"/>
              <a:t>print("========================================================================")</a:t>
            </a:r>
            <a:br>
              <a:rPr lang="en-US" sz="1100" dirty="0"/>
            </a:br>
            <a:r>
              <a:rPr lang="en-US" sz="1100" dirty="0"/>
              <a:t>print("|                            TIDAK ADA DATA                            |")</a:t>
            </a:r>
            <a:br>
              <a:rPr lang="en-US" sz="1100" dirty="0"/>
            </a:br>
            <a:r>
              <a:rPr lang="en-US" sz="1100" dirty="0"/>
              <a:t>print("========================================================================")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93295" y="6456663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125343" y="6170680"/>
            <a:ext cx="951352" cy="576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 smtClean="0"/>
              <a:t>end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08919" y="3627983"/>
            <a:ext cx="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>
            <a:off x="-1894444" y="5604920"/>
            <a:ext cx="4388213" cy="4343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372034" y="5091039"/>
            <a:ext cx="4352993" cy="769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nilaiAkhir</a:t>
            </a:r>
            <a:r>
              <a:rPr lang="en-US" sz="1400" dirty="0" smtClean="0"/>
              <a:t> = (</a:t>
            </a:r>
            <a:r>
              <a:rPr lang="en-US" sz="1400" dirty="0" err="1" smtClean="0"/>
              <a:t>nilaiUts</a:t>
            </a:r>
            <a:r>
              <a:rPr lang="en-US" sz="1400" dirty="0" smtClean="0"/>
              <a:t> * </a:t>
            </a:r>
            <a:r>
              <a:rPr lang="en-US" sz="1400" dirty="0"/>
              <a:t>35</a:t>
            </a:r>
            <a:r>
              <a:rPr lang="en-US" sz="1400" dirty="0" smtClean="0"/>
              <a:t>/</a:t>
            </a:r>
            <a:r>
              <a:rPr lang="en-US" sz="1400" dirty="0"/>
              <a:t>100</a:t>
            </a:r>
            <a:r>
              <a:rPr lang="en-US" sz="1400" dirty="0" smtClean="0"/>
              <a:t>) + (</a:t>
            </a:r>
            <a:r>
              <a:rPr lang="en-US" sz="1400" dirty="0" err="1" smtClean="0"/>
              <a:t>nilaiUas</a:t>
            </a:r>
            <a:r>
              <a:rPr lang="en-US" sz="1400" dirty="0" smtClean="0"/>
              <a:t> * </a:t>
            </a:r>
            <a:r>
              <a:rPr lang="en-US" sz="1400" dirty="0"/>
              <a:t>35</a:t>
            </a:r>
            <a:r>
              <a:rPr lang="en-US" sz="1400" dirty="0" smtClean="0"/>
              <a:t>/</a:t>
            </a:r>
            <a:r>
              <a:rPr lang="en-US" sz="1400" dirty="0"/>
              <a:t>100</a:t>
            </a:r>
            <a:r>
              <a:rPr lang="en-US" sz="1400" dirty="0" smtClean="0"/>
              <a:t>) + (</a:t>
            </a:r>
            <a:r>
              <a:rPr lang="en-US" sz="1400" dirty="0" err="1" smtClean="0"/>
              <a:t>nilaiTugas</a:t>
            </a:r>
            <a:r>
              <a:rPr lang="en-US" sz="1400" dirty="0" smtClean="0"/>
              <a:t> * </a:t>
            </a:r>
            <a:r>
              <a:rPr lang="en-US" sz="1400" dirty="0"/>
              <a:t>30</a:t>
            </a:r>
            <a:r>
              <a:rPr lang="en-US" sz="1400" dirty="0" smtClean="0"/>
              <a:t>/</a:t>
            </a:r>
            <a:r>
              <a:rPr lang="en-US" sz="1400" dirty="0"/>
              <a:t>100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3" name="Flowchart: Decision 32"/>
          <p:cNvSpPr/>
          <p:nvPr/>
        </p:nvSpPr>
        <p:spPr>
          <a:xfrm>
            <a:off x="6925543" y="6012844"/>
            <a:ext cx="3893846" cy="185933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nilai.append</a:t>
            </a:r>
            <a:r>
              <a:rPr lang="en-US" sz="1400" dirty="0" smtClean="0"/>
              <a:t>([</a:t>
            </a:r>
            <a:r>
              <a:rPr lang="en-US" sz="1400" dirty="0" err="1" smtClean="0"/>
              <a:t>nama</a:t>
            </a:r>
            <a:r>
              <a:rPr lang="en-US" sz="1400" dirty="0"/>
              <a:t>, </a:t>
            </a:r>
            <a:r>
              <a:rPr lang="en-US" sz="1400" dirty="0" err="1" smtClean="0"/>
              <a:t>nim</a:t>
            </a:r>
            <a:r>
              <a:rPr lang="en-US" sz="1400" dirty="0"/>
              <a:t>, </a:t>
            </a:r>
            <a:r>
              <a:rPr lang="en-US" sz="1400" dirty="0" err="1" smtClean="0"/>
              <a:t>nilaiTugas</a:t>
            </a:r>
            <a:r>
              <a:rPr lang="en-US" sz="1400" dirty="0"/>
              <a:t>, </a:t>
            </a:r>
            <a:r>
              <a:rPr lang="en-US" sz="1400" dirty="0" err="1" smtClean="0"/>
              <a:t>nilaiUts</a:t>
            </a:r>
            <a:r>
              <a:rPr lang="en-US" sz="1400" dirty="0"/>
              <a:t>, </a:t>
            </a:r>
            <a:r>
              <a:rPr lang="en-US" sz="1400" dirty="0" err="1" smtClean="0"/>
              <a:t>nilaiUas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 smtClean="0"/>
              <a:t>(</a:t>
            </a:r>
            <a:r>
              <a:rPr lang="en-US" sz="1400" dirty="0" err="1" smtClean="0"/>
              <a:t>nilaiAkhir</a:t>
            </a:r>
            <a:r>
              <a:rPr lang="en-US" sz="1400" dirty="0" smtClean="0"/>
              <a:t>)])</a:t>
            </a:r>
            <a:endParaRPr lang="en-US" sz="1400" dirty="0"/>
          </a:p>
        </p:txBody>
      </p:sp>
      <p:cxnSp>
        <p:nvCxnSpPr>
          <p:cNvPr id="35" name="Elbow Connector 34"/>
          <p:cNvCxnSpPr/>
          <p:nvPr/>
        </p:nvCxnSpPr>
        <p:spPr>
          <a:xfrm rot="10800000" flipV="1">
            <a:off x="6735211" y="7764336"/>
            <a:ext cx="1990533" cy="1440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404382" y="7512476"/>
            <a:ext cx="1344626" cy="503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While True</a:t>
            </a:r>
            <a:endParaRPr lang="en-US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27288" y="8016196"/>
            <a:ext cx="527709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49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53</Words>
  <Application>Microsoft Office PowerPoint</Application>
  <PresentationFormat>B4 (ISO) Paper (250x353 mm)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</cp:revision>
  <dcterms:created xsi:type="dcterms:W3CDTF">2019-12-26T10:09:53Z</dcterms:created>
  <dcterms:modified xsi:type="dcterms:W3CDTF">2019-12-26T10:57:41Z</dcterms:modified>
</cp:coreProperties>
</file>