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2" r:id="rId1"/>
  </p:sldMasterIdLst>
  <p:notesMasterIdLst>
    <p:notesMasterId r:id="rId4"/>
  </p:notesMasterIdLst>
  <p:handoutMasterIdLst>
    <p:handoutMasterId r:id="rId5"/>
  </p:handoutMasterIdLst>
  <p:sldIdLst>
    <p:sldId id="256" r:id="rId2"/>
    <p:sldId id="275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458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89885" autoAdjust="0"/>
  </p:normalViewPr>
  <p:slideViewPr>
    <p:cSldViewPr snapToGrid="0">
      <p:cViewPr varScale="1">
        <p:scale>
          <a:sx n="100" d="100"/>
          <a:sy n="100" d="100"/>
        </p:scale>
        <p:origin x="-1908" y="-102"/>
      </p:cViewPr>
      <p:guideLst>
        <p:guide orient="horz" pos="1019"/>
        <p:guide orient="horz" pos="4201"/>
        <p:guide pos="305"/>
        <p:guide pos="54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685A1BFC-A748-4456-889D-675E4E2BA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718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7A5A9E54-1697-48B5-80FD-25B673F74DB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049634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A9E54-1697-48B5-80FD-25B673F74DB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408113" y="4843463"/>
            <a:ext cx="6484937" cy="1081087"/>
          </a:xfrm>
          <a:prstGeom prst="rect">
            <a:avLst/>
          </a:prstGeo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de-DE" dirty="0"/>
          </a:p>
        </p:txBody>
      </p:sp>
      <p:sp>
        <p:nvSpPr>
          <p:cNvPr id="111636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408113" y="5903913"/>
            <a:ext cx="6480175" cy="800100"/>
          </a:xfrm>
          <a:prstGeom prst="rect">
            <a:avLst/>
          </a:prstGeo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de-DE" dirty="0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28" y="490815"/>
            <a:ext cx="4225699" cy="20979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0552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617663"/>
            <a:ext cx="8229600" cy="4500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56007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Нижний колонтитул</a:t>
            </a:r>
            <a:endParaRPr lang="ru-RU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 sz="1000" b="1" dirty="0" smtClean="0">
                <a:solidFill>
                  <a:srgbClr val="004587"/>
                </a:solidFill>
              </a:rPr>
              <a:t>Страница</a:t>
            </a:r>
            <a:r>
              <a:rPr lang="de-DE" sz="1000" b="1" dirty="0" smtClean="0">
                <a:solidFill>
                  <a:srgbClr val="004587"/>
                </a:solidFill>
              </a:rPr>
              <a:t> </a:t>
            </a:r>
            <a:r>
              <a:rPr lang="de-DE" sz="1000" b="1" dirty="0">
                <a:solidFill>
                  <a:srgbClr val="004587"/>
                </a:solidFill>
                <a:sym typeface="Wingdings" pitchFamily="2" charset="2"/>
              </a:rPr>
              <a:t></a:t>
            </a:r>
            <a:r>
              <a:rPr lang="de-DE" sz="1000" b="1" dirty="0">
                <a:solidFill>
                  <a:srgbClr val="004587"/>
                </a:solidFill>
              </a:rPr>
              <a:t> </a:t>
            </a:r>
            <a:fld id="{D22FFDB2-71C7-498E-8229-FD3F8A3503D5}" type="slidenum">
              <a:rPr lang="de-DE" sz="1000" b="1">
                <a:solidFill>
                  <a:srgbClr val="004587"/>
                </a:solidFill>
              </a:rPr>
              <a:pPr>
                <a:defRPr/>
              </a:pPr>
              <a:t>‹#›</a:t>
            </a:fld>
            <a:endParaRPr lang="de-DE" sz="1000" b="1" dirty="0">
              <a:solidFill>
                <a:srgbClr val="004587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000" y="436561"/>
            <a:ext cx="2659787" cy="1320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0619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Нижний колонтитул</a:t>
            </a:r>
            <a:endParaRPr lang="ru-RU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1"/>
          </p:nvPr>
        </p:nvSpPr>
        <p:spPr>
          <a:xfrm>
            <a:off x="484188" y="1617663"/>
            <a:ext cx="3816000" cy="4500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Объект 6"/>
          <p:cNvSpPr>
            <a:spLocks noGrp="1"/>
          </p:cNvSpPr>
          <p:nvPr>
            <p:ph sz="quarter" idx="12"/>
          </p:nvPr>
        </p:nvSpPr>
        <p:spPr>
          <a:xfrm>
            <a:off x="4897788" y="1617663"/>
            <a:ext cx="3816000" cy="4500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="" xmlns:p14="http://schemas.microsoft.com/office/powerpoint/2010/main" val="3197053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84188" y="1617663"/>
            <a:ext cx="3816000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rgbClr val="00458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897788" y="1617663"/>
            <a:ext cx="3816000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rgbClr val="00458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Нижний колонтитул</a:t>
            </a:r>
            <a:endParaRPr lang="ru-RU" dirty="0"/>
          </a:p>
        </p:txBody>
      </p:sp>
      <p:sp>
        <p:nvSpPr>
          <p:cNvPr id="10" name="Объект 6"/>
          <p:cNvSpPr>
            <a:spLocks noGrp="1"/>
          </p:cNvSpPr>
          <p:nvPr>
            <p:ph sz="quarter" idx="11"/>
          </p:nvPr>
        </p:nvSpPr>
        <p:spPr>
          <a:xfrm>
            <a:off x="484188" y="2355688"/>
            <a:ext cx="3816000" cy="3780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6"/>
          <p:cNvSpPr>
            <a:spLocks noGrp="1"/>
          </p:cNvSpPr>
          <p:nvPr>
            <p:ph sz="quarter" idx="12"/>
          </p:nvPr>
        </p:nvSpPr>
        <p:spPr>
          <a:xfrm>
            <a:off x="4897788" y="2355688"/>
            <a:ext cx="3816000" cy="3780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</p:spTree>
    <p:extLst>
      <p:ext uri="{BB962C8B-B14F-4D97-AF65-F5344CB8AC3E}">
        <p14:creationId xmlns="" xmlns:p14="http://schemas.microsoft.com/office/powerpoint/2010/main" val="338943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43525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smtClean="0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930879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specialist.ru/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126000" y="6398075"/>
            <a:ext cx="28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u-RU" sz="1000" b="1" dirty="0" smtClean="0">
                <a:solidFill>
                  <a:srgbClr val="004587"/>
                </a:solidFill>
              </a:rPr>
              <a:t>Страница</a:t>
            </a:r>
            <a:r>
              <a:rPr lang="de-DE" sz="1000" b="1" dirty="0" smtClean="0">
                <a:solidFill>
                  <a:srgbClr val="004587"/>
                </a:solidFill>
              </a:rPr>
              <a:t> </a:t>
            </a:r>
            <a:r>
              <a:rPr lang="de-DE" sz="1000" b="1" dirty="0">
                <a:solidFill>
                  <a:srgbClr val="004587"/>
                </a:solidFill>
                <a:sym typeface="Wingdings" pitchFamily="2" charset="2"/>
              </a:rPr>
              <a:t></a:t>
            </a:r>
            <a:r>
              <a:rPr lang="de-DE" sz="1000" b="1" dirty="0">
                <a:solidFill>
                  <a:srgbClr val="004587"/>
                </a:solidFill>
              </a:rPr>
              <a:t> </a:t>
            </a:r>
            <a:fld id="{D22FFDB2-71C7-498E-8229-FD3F8A3503D5}" type="slidenum">
              <a:rPr lang="de-DE" sz="1000" b="1">
                <a:solidFill>
                  <a:srgbClr val="004587"/>
                </a:solidFill>
              </a:rPr>
              <a:pPr>
                <a:defRPr/>
              </a:pPr>
              <a:t>‹#›</a:t>
            </a:fld>
            <a:endParaRPr lang="de-DE" sz="1000" b="1" dirty="0">
              <a:solidFill>
                <a:srgbClr val="004587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199"/>
            <a:ext cx="8229600" cy="45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3132000" y="6398075"/>
            <a:ext cx="288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4587"/>
                </a:solidFill>
              </a:defRPr>
            </a:lvl1pPr>
          </a:lstStyle>
          <a:p>
            <a:r>
              <a:rPr lang="ru-RU" dirty="0" smtClean="0"/>
              <a:t>Нижний колонтитул</a:t>
            </a:r>
            <a:endParaRPr lang="ru-RU" dirty="0"/>
          </a:p>
        </p:txBody>
      </p:sp>
      <p:sp>
        <p:nvSpPr>
          <p:cNvPr id="5" name="TextBox 4">
            <a:hlinkClick r:id="rId10"/>
          </p:cNvPr>
          <p:cNvSpPr txBox="1"/>
          <p:nvPr/>
        </p:nvSpPr>
        <p:spPr>
          <a:xfrm>
            <a:off x="7371101" y="6379699"/>
            <a:ext cx="1480598" cy="3600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 smtClean="0">
                <a:solidFill>
                  <a:srgbClr val="004587"/>
                </a:solidFill>
              </a:rPr>
              <a:t>www.specialist.ru</a:t>
            </a:r>
            <a:endParaRPr lang="ru-RU" sz="1200" b="1" dirty="0">
              <a:solidFill>
                <a:srgbClr val="00458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  <p:sldLayoutId id="2147483672" r:id="rId4"/>
    <p:sldLayoutId id="2147483671" r:id="rId5"/>
    <p:sldLayoutId id="2147483670" r:id="rId6"/>
    <p:sldLayoutId id="2147483669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4587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1" fontAlgn="base" hangingPunct="1">
        <a:spcBef>
          <a:spcPct val="0"/>
        </a:spcBef>
        <a:spcAft>
          <a:spcPct val="40000"/>
        </a:spcAft>
        <a:buClr>
          <a:srgbClr val="00458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1" fontAlgn="base" hangingPunct="1">
        <a:spcBef>
          <a:spcPct val="0"/>
        </a:spcBef>
        <a:spcAft>
          <a:spcPct val="40000"/>
        </a:spcAft>
        <a:buClr>
          <a:srgbClr val="004587"/>
        </a:buClr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1" fontAlgn="base" hangingPunct="1">
        <a:spcBef>
          <a:spcPct val="0"/>
        </a:spcBef>
        <a:spcAft>
          <a:spcPct val="40000"/>
        </a:spcAft>
        <a:buClr>
          <a:srgbClr val="004587"/>
        </a:buClr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987425" indent="-265113" algn="l" rtl="0" eaLnBrk="1" fontAlgn="base" hangingPunct="1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113" y="4843463"/>
            <a:ext cx="7344001" cy="1081087"/>
          </a:xfrm>
        </p:spPr>
        <p:txBody>
          <a:bodyPr>
            <a:normAutofit fontScale="90000"/>
          </a:bodyPr>
          <a:lstStyle/>
          <a:p>
            <a:pPr algn="r"/>
            <a:r>
              <a:rPr lang="ru-RU" sz="3600" dirty="0" smtClean="0">
                <a:latin typeface="Calibri" pitchFamily="34" charset="0"/>
                <a:cs typeface="Calibri" pitchFamily="34" charset="0"/>
              </a:rPr>
              <a:t>Программирование на языке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Си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 smtClean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Linux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56362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39271" y="266700"/>
            <a:ext cx="5647764" cy="835959"/>
          </a:xfrm>
        </p:spPr>
        <p:txBody>
          <a:bodyPr anchor="b"/>
          <a:lstStyle/>
          <a:p>
            <a:pPr algn="l"/>
            <a:r>
              <a:rPr lang="ru-RU" sz="2400" dirty="0" smtClean="0">
                <a:latin typeface="Calibri" pitchFamily="34" charset="0"/>
                <a:cs typeface="Calibri" pitchFamily="34" charset="0"/>
              </a:rPr>
              <a:t>Седых</a:t>
            </a:r>
            <a:br>
              <a:rPr lang="ru-RU" sz="2400" dirty="0" smtClean="0">
                <a:latin typeface="Calibri" pitchFamily="34" charset="0"/>
                <a:cs typeface="Calibri" pitchFamily="34" charset="0"/>
              </a:rPr>
            </a:br>
            <a:r>
              <a:rPr lang="ru-RU" sz="2400" dirty="0" smtClean="0">
                <a:latin typeface="Calibri" pitchFamily="34" charset="0"/>
                <a:cs typeface="Calibri" pitchFamily="34" charset="0"/>
              </a:rPr>
              <a:t>Игорь Вячеславович</a:t>
            </a:r>
          </a:p>
        </p:txBody>
      </p:sp>
      <p:sp>
        <p:nvSpPr>
          <p:cNvPr id="1028" name="Текст 3"/>
          <p:cNvSpPr>
            <a:spLocks noGrp="1"/>
          </p:cNvSpPr>
          <p:nvPr>
            <p:ph type="body" sz="half" idx="4294967295"/>
          </p:nvPr>
        </p:nvSpPr>
        <p:spPr>
          <a:xfrm>
            <a:off x="451037" y="1231526"/>
            <a:ext cx="4929188" cy="4572000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ru-RU" sz="1200" dirty="0" smtClean="0">
                <a:latin typeface="Calibri" pitchFamily="34" charset="0"/>
                <a:cs typeface="Calibri" pitchFamily="34" charset="0"/>
              </a:rPr>
              <a:t>Преподаватель направлений программирования и трехмерной компьютерной графики. Специалист в области программирования на языках Си, Паскаль, приложений клиент/сервер, работе с базами данных. Эксперт в области архитектурной компьютерной графики и дизайне. Имеет большой собственный опыт работы в этих направлениях. В том числе, в сфере </a:t>
            </a:r>
            <a:r>
              <a:rPr lang="ru-RU" sz="1200" dirty="0" err="1" smtClean="0">
                <a:latin typeface="Calibri" pitchFamily="34" charset="0"/>
                <a:cs typeface="Calibri" pitchFamily="34" charset="0"/>
              </a:rPr>
              <a:t>нанотехнологий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 и крупных государственных компаниях.</a:t>
            </a:r>
          </a:p>
          <a:p>
            <a:pPr marL="0" indent="0">
              <a:buFontTx/>
              <a:buNone/>
            </a:pPr>
            <a:r>
              <a:rPr lang="ru-RU" sz="12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FontTx/>
              <a:buNone/>
            </a:pPr>
            <a:r>
              <a:rPr lang="ru-RU" sz="1200" dirty="0" smtClean="0">
                <a:latin typeface="Calibri" pitchFamily="34" charset="0"/>
                <a:cs typeface="Calibri" pitchFamily="34" charset="0"/>
              </a:rPr>
              <a:t>Выпускник МГУ им. М.В. Ломоносова, закончил механико-математический факультет с отличием. В Центре «Специалист» преподает с 2010 года, преимущественно ведет курсы, связанные с программированием и компьютерной графикой, начиная с необходимых каждому будущему специалисту азов и заканчивая сложными особенностями языков программирования и графических пакетов 3D. Помимо преподавания в Центре, работает в качестве визуализатора, выполняет заказы от таких компаний как </a:t>
            </a:r>
            <a:r>
              <a:rPr lang="ru-RU" sz="1200" dirty="0" err="1" smtClean="0">
                <a:latin typeface="Calibri" pitchFamily="34" charset="0"/>
                <a:cs typeface="Calibri" pitchFamily="34" charset="0"/>
              </a:rPr>
              <a:t>Mercury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, IVECO, МАЗ, сети магазинов, государственных учреждений и крупных дизайнерских студий. Обладает уникальным опытом разработки программного обеспечения в области </a:t>
            </a:r>
            <a:r>
              <a:rPr lang="ru-RU" sz="1200" dirty="0" err="1" smtClean="0">
                <a:latin typeface="Calibri" pitchFamily="34" charset="0"/>
                <a:cs typeface="Calibri" pitchFamily="34" charset="0"/>
              </a:rPr>
              <a:t>нанотехнологий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 на стыке программирования и компьютерной графики. Работал в качестве специалиста по 3D-графике в проекте университета </a:t>
            </a:r>
            <a:r>
              <a:rPr lang="ru-RU" sz="1200" dirty="0" err="1" smtClean="0">
                <a:latin typeface="Calibri" pitchFamily="34" charset="0"/>
                <a:cs typeface="Calibri" pitchFamily="34" charset="0"/>
              </a:rPr>
              <a:t>Cambridge</a:t>
            </a:r>
            <a:r>
              <a:rPr lang="ru-RU" sz="1200" dirty="0" smtClean="0">
                <a:latin typeface="Calibri" pitchFamily="34" charset="0"/>
                <a:cs typeface="Calibri" pitchFamily="34" charset="0"/>
              </a:rPr>
              <a:t>, Великобритания. Специалист в области настройки фотореалистичного освещения в архитектурной визуализации, композиции, настройки материалов и моделированию сложных объектов.</a:t>
            </a:r>
          </a:p>
          <a:p>
            <a:pPr marL="0" indent="0">
              <a:buFontTx/>
              <a:buNone/>
            </a:pPr>
            <a:endParaRPr lang="ru-RU" sz="1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6391183" y="3050708"/>
            <a:ext cx="24177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 b="1" dirty="0">
                <a:latin typeface="Courier New" pitchFamily="49" charset="0"/>
              </a:rPr>
              <a:t>isedykh@specialist.ru</a:t>
            </a:r>
          </a:p>
          <a:p>
            <a:pPr algn="r"/>
            <a:r>
              <a:rPr lang="en-US" sz="1400" b="1" dirty="0">
                <a:latin typeface="Courier New" pitchFamily="49" charset="0"/>
              </a:rPr>
              <a:t>www.vray-design.ru</a:t>
            </a:r>
            <a:endParaRPr lang="ru-RU" sz="1400" b="1" dirty="0">
              <a:latin typeface="Courier New" pitchFamily="49" charset="0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6300788" y="404813"/>
          <a:ext cx="2543175" cy="2347912"/>
        </p:xfrm>
        <a:graphic>
          <a:graphicData uri="http://schemas.openxmlformats.org/presentationml/2006/ole">
            <p:oleObj spid="_x0000_s1026" name="Image" r:id="rId4" imgW="3047619" imgH="2815238" progId="Photoshop.Image.10">
              <p:embed/>
            </p:oleObj>
          </a:graphicData>
        </a:graphic>
      </p:graphicFrame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 этом файле Вы сделаете свою презентацию">
  <a:themeElements>
    <a:clrScheme name="Specialist">
      <a:dk1>
        <a:srgbClr val="000000"/>
      </a:dk1>
      <a:lt1>
        <a:srgbClr val="FFFFFF"/>
      </a:lt1>
      <a:dk2>
        <a:srgbClr val="002346"/>
      </a:dk2>
      <a:lt2>
        <a:srgbClr val="C1E3FF"/>
      </a:lt2>
      <a:accent1>
        <a:srgbClr val="004587"/>
      </a:accent1>
      <a:accent2>
        <a:srgbClr val="008776"/>
      </a:accent2>
      <a:accent3>
        <a:srgbClr val="010087"/>
      </a:accent3>
      <a:accent4>
        <a:srgbClr val="5583AF"/>
      </a:accent4>
      <a:accent5>
        <a:srgbClr val="55AFA4"/>
      </a:accent5>
      <a:accent6>
        <a:srgbClr val="5655AF"/>
      </a:accent6>
      <a:hlink>
        <a:srgbClr val="7F7F7F"/>
      </a:hlink>
      <a:folHlink>
        <a:srgbClr val="7F7F7F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В этом файле Вы сделаете свою презентацию</Template>
  <TotalTime>0</TotalTime>
  <Words>200</Words>
  <Application>Microsoft Office PowerPoint</Application>
  <PresentationFormat>Экран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4" baseType="lpstr">
      <vt:lpstr>В этом файле Вы сделаете свою презентацию</vt:lpstr>
      <vt:lpstr>Image</vt:lpstr>
      <vt:lpstr>Программирование на языке Си для Linux</vt:lpstr>
      <vt:lpstr>Седых Игорь Вячеславович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2012-11-23T11:48:47Z</dcterms:created>
  <dcterms:modified xsi:type="dcterms:W3CDTF">2014-04-22T05:31:51Z</dcterms:modified>
</cp:coreProperties>
</file>