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60" r:id="rId3"/>
    <p:sldId id="261" r:id="rId4"/>
    <p:sldId id="259" r:id="rId5"/>
    <p:sldId id="258" r:id="rId6"/>
  </p:sldIdLst>
  <p:sldSz cx="6858000" cy="9906000" type="A4"/>
  <p:notesSz cx="6858000" cy="9144000"/>
  <p:defaultTextStyle>
    <a:defPPr>
      <a:defRPr lang="ja-JP"/>
    </a:defPPr>
    <a:lvl1pPr marL="0" algn="l" defTabSz="602132" rtl="0" eaLnBrk="1" latinLnBrk="0" hangingPunct="1">
      <a:defRPr kumimoji="1" sz="1185" kern="1200">
        <a:solidFill>
          <a:schemeClr val="tx1"/>
        </a:solidFill>
        <a:latin typeface="+mn-lt"/>
        <a:ea typeface="+mn-ea"/>
        <a:cs typeface="+mn-cs"/>
      </a:defRPr>
    </a:lvl1pPr>
    <a:lvl2pPr marL="301066" algn="l" defTabSz="602132" rtl="0" eaLnBrk="1" latinLnBrk="0" hangingPunct="1">
      <a:defRPr kumimoji="1" sz="1185" kern="1200">
        <a:solidFill>
          <a:schemeClr val="tx1"/>
        </a:solidFill>
        <a:latin typeface="+mn-lt"/>
        <a:ea typeface="+mn-ea"/>
        <a:cs typeface="+mn-cs"/>
      </a:defRPr>
    </a:lvl2pPr>
    <a:lvl3pPr marL="602132" algn="l" defTabSz="602132" rtl="0" eaLnBrk="1" latinLnBrk="0" hangingPunct="1">
      <a:defRPr kumimoji="1" sz="1185" kern="1200">
        <a:solidFill>
          <a:schemeClr val="tx1"/>
        </a:solidFill>
        <a:latin typeface="+mn-lt"/>
        <a:ea typeface="+mn-ea"/>
        <a:cs typeface="+mn-cs"/>
      </a:defRPr>
    </a:lvl3pPr>
    <a:lvl4pPr marL="903199" algn="l" defTabSz="602132" rtl="0" eaLnBrk="1" latinLnBrk="0" hangingPunct="1">
      <a:defRPr kumimoji="1" sz="1185" kern="1200">
        <a:solidFill>
          <a:schemeClr val="tx1"/>
        </a:solidFill>
        <a:latin typeface="+mn-lt"/>
        <a:ea typeface="+mn-ea"/>
        <a:cs typeface="+mn-cs"/>
      </a:defRPr>
    </a:lvl4pPr>
    <a:lvl5pPr marL="1204265" algn="l" defTabSz="602132" rtl="0" eaLnBrk="1" latinLnBrk="0" hangingPunct="1">
      <a:defRPr kumimoji="1" sz="1185" kern="1200">
        <a:solidFill>
          <a:schemeClr val="tx1"/>
        </a:solidFill>
        <a:latin typeface="+mn-lt"/>
        <a:ea typeface="+mn-ea"/>
        <a:cs typeface="+mn-cs"/>
      </a:defRPr>
    </a:lvl5pPr>
    <a:lvl6pPr marL="1505331" algn="l" defTabSz="602132" rtl="0" eaLnBrk="1" latinLnBrk="0" hangingPunct="1">
      <a:defRPr kumimoji="1" sz="1185" kern="1200">
        <a:solidFill>
          <a:schemeClr val="tx1"/>
        </a:solidFill>
        <a:latin typeface="+mn-lt"/>
        <a:ea typeface="+mn-ea"/>
        <a:cs typeface="+mn-cs"/>
      </a:defRPr>
    </a:lvl6pPr>
    <a:lvl7pPr marL="1806397" algn="l" defTabSz="602132" rtl="0" eaLnBrk="1" latinLnBrk="0" hangingPunct="1">
      <a:defRPr kumimoji="1" sz="1185" kern="1200">
        <a:solidFill>
          <a:schemeClr val="tx1"/>
        </a:solidFill>
        <a:latin typeface="+mn-lt"/>
        <a:ea typeface="+mn-ea"/>
        <a:cs typeface="+mn-cs"/>
      </a:defRPr>
    </a:lvl7pPr>
    <a:lvl8pPr marL="2107463" algn="l" defTabSz="602132" rtl="0" eaLnBrk="1" latinLnBrk="0" hangingPunct="1">
      <a:defRPr kumimoji="1" sz="1185" kern="1200">
        <a:solidFill>
          <a:schemeClr val="tx1"/>
        </a:solidFill>
        <a:latin typeface="+mn-lt"/>
        <a:ea typeface="+mn-ea"/>
        <a:cs typeface="+mn-cs"/>
      </a:defRPr>
    </a:lvl8pPr>
    <a:lvl9pPr marL="2408530" algn="l" defTabSz="602132" rtl="0" eaLnBrk="1" latinLnBrk="0" hangingPunct="1">
      <a:defRPr kumimoji="1" sz="118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14"/>
    <p:restoredTop sz="94795"/>
  </p:normalViewPr>
  <p:slideViewPr>
    <p:cSldViewPr snapToGrid="0">
      <p:cViewPr>
        <p:scale>
          <a:sx n="190" d="100"/>
          <a:sy n="190" d="100"/>
        </p:scale>
        <p:origin x="39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DE030D-E80F-2D46-B783-B81BDBC3EE70}" type="datetimeFigureOut">
              <a:rPr kumimoji="1" lang="ja-JP" altLang="en-US" smtClean="0"/>
              <a:t>2024/6/4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292754-1B7F-3C49-9606-022C8EC77F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4500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B68B71-5BA5-CE36-F8B5-DA8AFA340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1" y="1621192"/>
            <a:ext cx="5143500" cy="3448756"/>
          </a:xfrm>
        </p:spPr>
        <p:txBody>
          <a:bodyPr anchor="b"/>
          <a:lstStyle>
            <a:lvl1pPr algn="ctr">
              <a:defRPr sz="11054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2532D54-9881-2B1C-E424-9FCEBA411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1" y="5202944"/>
            <a:ext cx="5143500" cy="2391657"/>
          </a:xfrm>
        </p:spPr>
        <p:txBody>
          <a:bodyPr/>
          <a:lstStyle>
            <a:lvl1pPr marL="0" indent="0" algn="ctr">
              <a:buNone/>
              <a:defRPr sz="4422"/>
            </a:lvl1pPr>
            <a:lvl2pPr marL="842300" indent="0" algn="ctr">
              <a:buNone/>
              <a:defRPr sz="3685"/>
            </a:lvl2pPr>
            <a:lvl3pPr marL="1684599" indent="0" algn="ctr">
              <a:buNone/>
              <a:defRPr sz="3316"/>
            </a:lvl3pPr>
            <a:lvl4pPr marL="2526899" indent="0" algn="ctr">
              <a:buNone/>
              <a:defRPr sz="2948"/>
            </a:lvl4pPr>
            <a:lvl5pPr marL="3369198" indent="0" algn="ctr">
              <a:buNone/>
              <a:defRPr sz="2948"/>
            </a:lvl5pPr>
            <a:lvl6pPr marL="4211498" indent="0" algn="ctr">
              <a:buNone/>
              <a:defRPr sz="2948"/>
            </a:lvl6pPr>
            <a:lvl7pPr marL="5053797" indent="0" algn="ctr">
              <a:buNone/>
              <a:defRPr sz="2948"/>
            </a:lvl7pPr>
            <a:lvl8pPr marL="5896097" indent="0" algn="ctr">
              <a:buNone/>
              <a:defRPr sz="2948"/>
            </a:lvl8pPr>
            <a:lvl9pPr marL="6738396" indent="0" algn="ctr">
              <a:buNone/>
              <a:defRPr sz="2948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C8AAC9-2C2B-2E9F-0D8B-1F6AAEDF0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1625E-25CA-1648-9635-9969523DF914}" type="datetimeFigureOut">
              <a:rPr kumimoji="1" lang="ja-JP" altLang="en-US" smtClean="0"/>
              <a:t>2024/6/4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8FA21D-61E3-AA50-2C4D-DFC7D9746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F67218-C602-6450-E335-D33DFFF21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36E7-66E7-D248-A43B-64269A9ADA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675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D2DF15-9360-9839-485C-428A0BDB2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A82F0D9-4C88-037A-2AF4-AC2E33F27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EB9CA8-2F32-041C-C346-20CBB8026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1625E-25CA-1648-9635-9969523DF914}" type="datetimeFigureOut">
              <a:rPr kumimoji="1" lang="ja-JP" altLang="en-US" smtClean="0"/>
              <a:t>2024/6/4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81FBEC-851C-7256-18ED-A2CEE227B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E133E1-0C46-904D-750C-42710CBBE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36E7-66E7-D248-A43B-64269A9ADA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6492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D09056B-7969-6848-6A33-062A21E181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527404"/>
            <a:ext cx="1478756" cy="8394877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DCDCE21-78DC-5049-1015-1E20CBC13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8" y="527404"/>
            <a:ext cx="4350544" cy="8394877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9F1D4F-6E1D-A257-31AC-79DEFB73D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1625E-25CA-1648-9635-9969523DF914}" type="datetimeFigureOut">
              <a:rPr kumimoji="1" lang="ja-JP" altLang="en-US" smtClean="0"/>
              <a:t>2024/6/4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8A52E5-8163-CE8F-F420-FF7F47C8D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80153D-B6FB-D6D2-3D2F-E31945CD1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36E7-66E7-D248-A43B-64269A9ADA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9327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DC9890-FB4C-77C8-7025-41E47E1DD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E785D3-E6CF-BE31-E8C0-EB8FFBA03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978A82-FB4B-311D-A130-B448FF284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1625E-25CA-1648-9635-9969523DF914}" type="datetimeFigureOut">
              <a:rPr kumimoji="1" lang="ja-JP" altLang="en-US" smtClean="0"/>
              <a:t>2024/6/4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5D768C-9BAF-88DE-B48E-199050A00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3588E7-2BF8-2337-5267-00BDA1B4B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36E7-66E7-D248-A43B-64269A9ADA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7617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F11D25-50FD-0766-1A5E-80A00426B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11054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C36AD9-BBB4-6D4A-C539-93FBE8CDC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6"/>
          </a:xfrm>
        </p:spPr>
        <p:txBody>
          <a:bodyPr/>
          <a:lstStyle>
            <a:lvl1pPr marL="0" indent="0">
              <a:buNone/>
              <a:defRPr sz="4422">
                <a:solidFill>
                  <a:schemeClr val="tx1">
                    <a:tint val="75000"/>
                  </a:schemeClr>
                </a:solidFill>
              </a:defRPr>
            </a:lvl1pPr>
            <a:lvl2pPr marL="842300" indent="0">
              <a:buNone/>
              <a:defRPr sz="3685">
                <a:solidFill>
                  <a:schemeClr val="tx1">
                    <a:tint val="75000"/>
                  </a:schemeClr>
                </a:solidFill>
              </a:defRPr>
            </a:lvl2pPr>
            <a:lvl3pPr marL="1684599" indent="0">
              <a:buNone/>
              <a:defRPr sz="3316">
                <a:solidFill>
                  <a:schemeClr val="tx1">
                    <a:tint val="75000"/>
                  </a:schemeClr>
                </a:solidFill>
              </a:defRPr>
            </a:lvl3pPr>
            <a:lvl4pPr marL="2526899" indent="0">
              <a:buNone/>
              <a:defRPr sz="2948">
                <a:solidFill>
                  <a:schemeClr val="tx1">
                    <a:tint val="75000"/>
                  </a:schemeClr>
                </a:solidFill>
              </a:defRPr>
            </a:lvl4pPr>
            <a:lvl5pPr marL="3369198" indent="0">
              <a:buNone/>
              <a:defRPr sz="2948">
                <a:solidFill>
                  <a:schemeClr val="tx1">
                    <a:tint val="75000"/>
                  </a:schemeClr>
                </a:solidFill>
              </a:defRPr>
            </a:lvl5pPr>
            <a:lvl6pPr marL="4211498" indent="0">
              <a:buNone/>
              <a:defRPr sz="2948">
                <a:solidFill>
                  <a:schemeClr val="tx1">
                    <a:tint val="75000"/>
                  </a:schemeClr>
                </a:solidFill>
              </a:defRPr>
            </a:lvl6pPr>
            <a:lvl7pPr marL="5053797" indent="0">
              <a:buNone/>
              <a:defRPr sz="2948">
                <a:solidFill>
                  <a:schemeClr val="tx1">
                    <a:tint val="75000"/>
                  </a:schemeClr>
                </a:solidFill>
              </a:defRPr>
            </a:lvl7pPr>
            <a:lvl8pPr marL="5896097" indent="0">
              <a:buNone/>
              <a:defRPr sz="2948">
                <a:solidFill>
                  <a:schemeClr val="tx1">
                    <a:tint val="75000"/>
                  </a:schemeClr>
                </a:solidFill>
              </a:defRPr>
            </a:lvl8pPr>
            <a:lvl9pPr marL="6738396" indent="0">
              <a:buNone/>
              <a:defRPr sz="29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C2FAE4-BEA5-BC45-5F57-F2F355328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1625E-25CA-1648-9635-9969523DF914}" type="datetimeFigureOut">
              <a:rPr kumimoji="1" lang="ja-JP" altLang="en-US" smtClean="0"/>
              <a:t>2024/6/4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A05403-5610-82B9-61FD-F8809F032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B85E0C-84C4-0BDF-E10A-8E60C97C5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36E7-66E7-D248-A43B-64269A9ADA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2332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902EFA-6361-68F5-B8F4-2BDBC8BDC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D4DCCD-1FF0-96B4-1589-95C0A1D747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BDC560C-51AA-9A7A-E624-8C80DA1189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7B4345D-18C2-9AD4-CA36-3FF46A803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1625E-25CA-1648-9635-9969523DF914}" type="datetimeFigureOut">
              <a:rPr kumimoji="1" lang="ja-JP" altLang="en-US" smtClean="0"/>
              <a:t>2024/6/4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E1F74E8-6E19-7770-E97D-00FCE57D3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F30975-10F8-E1EC-31B0-DA0A98857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36E7-66E7-D248-A43B-64269A9ADA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112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74A8CC-4840-C89E-E956-89BA98F32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2C51078-491F-9B49-B618-70A1E207F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4422" b="1"/>
            </a:lvl1pPr>
            <a:lvl2pPr marL="842300" indent="0">
              <a:buNone/>
              <a:defRPr sz="3685" b="1"/>
            </a:lvl2pPr>
            <a:lvl3pPr marL="1684599" indent="0">
              <a:buNone/>
              <a:defRPr sz="3316" b="1"/>
            </a:lvl3pPr>
            <a:lvl4pPr marL="2526899" indent="0">
              <a:buNone/>
              <a:defRPr sz="2948" b="1"/>
            </a:lvl4pPr>
            <a:lvl5pPr marL="3369198" indent="0">
              <a:buNone/>
              <a:defRPr sz="2948" b="1"/>
            </a:lvl5pPr>
            <a:lvl6pPr marL="4211498" indent="0">
              <a:buNone/>
              <a:defRPr sz="2948" b="1"/>
            </a:lvl6pPr>
            <a:lvl7pPr marL="5053797" indent="0">
              <a:buNone/>
              <a:defRPr sz="2948" b="1"/>
            </a:lvl7pPr>
            <a:lvl8pPr marL="5896097" indent="0">
              <a:buNone/>
              <a:defRPr sz="2948" b="1"/>
            </a:lvl8pPr>
            <a:lvl9pPr marL="6738396" indent="0">
              <a:buNone/>
              <a:defRPr sz="2948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9669D4C-DFD3-1174-4505-BB4B38373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618441"/>
            <a:ext cx="2901255" cy="532218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2811245-6159-AA64-0D5D-729CECD3DB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4" cy="1190095"/>
          </a:xfrm>
        </p:spPr>
        <p:txBody>
          <a:bodyPr anchor="b"/>
          <a:lstStyle>
            <a:lvl1pPr marL="0" indent="0">
              <a:buNone/>
              <a:defRPr sz="4422" b="1"/>
            </a:lvl1pPr>
            <a:lvl2pPr marL="842300" indent="0">
              <a:buNone/>
              <a:defRPr sz="3685" b="1"/>
            </a:lvl2pPr>
            <a:lvl3pPr marL="1684599" indent="0">
              <a:buNone/>
              <a:defRPr sz="3316" b="1"/>
            </a:lvl3pPr>
            <a:lvl4pPr marL="2526899" indent="0">
              <a:buNone/>
              <a:defRPr sz="2948" b="1"/>
            </a:lvl4pPr>
            <a:lvl5pPr marL="3369198" indent="0">
              <a:buNone/>
              <a:defRPr sz="2948" b="1"/>
            </a:lvl5pPr>
            <a:lvl6pPr marL="4211498" indent="0">
              <a:buNone/>
              <a:defRPr sz="2948" b="1"/>
            </a:lvl6pPr>
            <a:lvl7pPr marL="5053797" indent="0">
              <a:buNone/>
              <a:defRPr sz="2948" b="1"/>
            </a:lvl7pPr>
            <a:lvl8pPr marL="5896097" indent="0">
              <a:buNone/>
              <a:defRPr sz="2948" b="1"/>
            </a:lvl8pPr>
            <a:lvl9pPr marL="6738396" indent="0">
              <a:buNone/>
              <a:defRPr sz="2948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7EAFA38-877B-B503-2721-417729AD9B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618441"/>
            <a:ext cx="2915544" cy="532218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0320F3F-FBCC-DD98-9CD4-520F4AFA0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1625E-25CA-1648-9635-9969523DF914}" type="datetimeFigureOut">
              <a:rPr kumimoji="1" lang="ja-JP" altLang="en-US" smtClean="0"/>
              <a:t>2024/6/4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81B8CD5-A396-2359-381F-B475E3393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2E8BFCB-8C0E-FEF3-184F-CC8E39AA7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36E7-66E7-D248-A43B-64269A9ADA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800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3B48ED-1DEB-CB62-F2B7-050634648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542AACD-3B16-4B1C-611C-2703C834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1625E-25CA-1648-9635-9969523DF914}" type="datetimeFigureOut">
              <a:rPr kumimoji="1" lang="ja-JP" altLang="en-US" smtClean="0"/>
              <a:t>2024/6/4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2F8EC06-06C5-1520-300B-69163CB62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AB9E59D-823C-080E-5615-8983C38A6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36E7-66E7-D248-A43B-64269A9ADA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5823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AFAC74F-040F-B693-4F79-99805DFB7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1625E-25CA-1648-9635-9969523DF914}" type="datetimeFigureOut">
              <a:rPr kumimoji="1" lang="ja-JP" altLang="en-US" smtClean="0"/>
              <a:t>2024/6/4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08C0C13-FF59-F8A3-17DA-47A7EDD10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C3D2E0-93D0-C678-8CFE-AC9002B1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36E7-66E7-D248-A43B-64269A9ADA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7274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FB39CC-840E-536C-B081-6200F7D66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2"/>
            <a:ext cx="2211883" cy="2311399"/>
          </a:xfrm>
        </p:spPr>
        <p:txBody>
          <a:bodyPr anchor="b"/>
          <a:lstStyle>
            <a:lvl1pPr>
              <a:defRPr sz="5895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0EADD4-8BB9-2F01-6F42-076AF96F3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4" y="1426281"/>
            <a:ext cx="3471862" cy="7039681"/>
          </a:xfrm>
        </p:spPr>
        <p:txBody>
          <a:bodyPr/>
          <a:lstStyle>
            <a:lvl1pPr>
              <a:defRPr sz="5895"/>
            </a:lvl1pPr>
            <a:lvl2pPr>
              <a:defRPr sz="5158"/>
            </a:lvl2pPr>
            <a:lvl3pPr>
              <a:defRPr sz="4422"/>
            </a:lvl3pPr>
            <a:lvl4pPr>
              <a:defRPr sz="3685"/>
            </a:lvl4pPr>
            <a:lvl5pPr>
              <a:defRPr sz="3685"/>
            </a:lvl5pPr>
            <a:lvl6pPr>
              <a:defRPr sz="3685"/>
            </a:lvl6pPr>
            <a:lvl7pPr>
              <a:defRPr sz="3685"/>
            </a:lvl7pPr>
            <a:lvl8pPr>
              <a:defRPr sz="3685"/>
            </a:lvl8pPr>
            <a:lvl9pPr>
              <a:defRPr sz="3685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D9A2B28-DB03-6CE9-9E71-F1B4E8E58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1"/>
            <a:ext cx="2211883" cy="5505627"/>
          </a:xfrm>
        </p:spPr>
        <p:txBody>
          <a:bodyPr/>
          <a:lstStyle>
            <a:lvl1pPr marL="0" indent="0">
              <a:buNone/>
              <a:defRPr sz="2948"/>
            </a:lvl1pPr>
            <a:lvl2pPr marL="842300" indent="0">
              <a:buNone/>
              <a:defRPr sz="2579"/>
            </a:lvl2pPr>
            <a:lvl3pPr marL="1684599" indent="0">
              <a:buNone/>
              <a:defRPr sz="2211"/>
            </a:lvl3pPr>
            <a:lvl4pPr marL="2526899" indent="0">
              <a:buNone/>
              <a:defRPr sz="1842"/>
            </a:lvl4pPr>
            <a:lvl5pPr marL="3369198" indent="0">
              <a:buNone/>
              <a:defRPr sz="1842"/>
            </a:lvl5pPr>
            <a:lvl6pPr marL="4211498" indent="0">
              <a:buNone/>
              <a:defRPr sz="1842"/>
            </a:lvl6pPr>
            <a:lvl7pPr marL="5053797" indent="0">
              <a:buNone/>
              <a:defRPr sz="1842"/>
            </a:lvl7pPr>
            <a:lvl8pPr marL="5896097" indent="0">
              <a:buNone/>
              <a:defRPr sz="1842"/>
            </a:lvl8pPr>
            <a:lvl9pPr marL="6738396" indent="0">
              <a:buNone/>
              <a:defRPr sz="1842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463E607-7203-8696-0B8B-47823A7C7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1625E-25CA-1648-9635-9969523DF914}" type="datetimeFigureOut">
              <a:rPr kumimoji="1" lang="ja-JP" altLang="en-US" smtClean="0"/>
              <a:t>2024/6/4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30C4AD9-1525-7F00-F434-5321C3A6C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36AEB52-3E5C-8BCF-E6A2-59E9AE8D2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36E7-66E7-D248-A43B-64269A9ADA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8531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BABF1E-2BE6-0C30-3255-14F2803FA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2"/>
            <a:ext cx="2211883" cy="2311399"/>
          </a:xfrm>
        </p:spPr>
        <p:txBody>
          <a:bodyPr anchor="b"/>
          <a:lstStyle>
            <a:lvl1pPr>
              <a:defRPr sz="5895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014FB3D-DD57-183C-82F1-7986D9234F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4" y="1426281"/>
            <a:ext cx="3471862" cy="7039681"/>
          </a:xfrm>
        </p:spPr>
        <p:txBody>
          <a:bodyPr/>
          <a:lstStyle>
            <a:lvl1pPr marL="0" indent="0">
              <a:buNone/>
              <a:defRPr sz="5895"/>
            </a:lvl1pPr>
            <a:lvl2pPr marL="842300" indent="0">
              <a:buNone/>
              <a:defRPr sz="5158"/>
            </a:lvl2pPr>
            <a:lvl3pPr marL="1684599" indent="0">
              <a:buNone/>
              <a:defRPr sz="4422"/>
            </a:lvl3pPr>
            <a:lvl4pPr marL="2526899" indent="0">
              <a:buNone/>
              <a:defRPr sz="3685"/>
            </a:lvl4pPr>
            <a:lvl5pPr marL="3369198" indent="0">
              <a:buNone/>
              <a:defRPr sz="3685"/>
            </a:lvl5pPr>
            <a:lvl6pPr marL="4211498" indent="0">
              <a:buNone/>
              <a:defRPr sz="3685"/>
            </a:lvl6pPr>
            <a:lvl7pPr marL="5053797" indent="0">
              <a:buNone/>
              <a:defRPr sz="3685"/>
            </a:lvl7pPr>
            <a:lvl8pPr marL="5896097" indent="0">
              <a:buNone/>
              <a:defRPr sz="3685"/>
            </a:lvl8pPr>
            <a:lvl9pPr marL="6738396" indent="0">
              <a:buNone/>
              <a:defRPr sz="3685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F3EFCFF-CD9B-150B-26D2-6786F15B8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1"/>
            <a:ext cx="2211883" cy="5505627"/>
          </a:xfrm>
        </p:spPr>
        <p:txBody>
          <a:bodyPr/>
          <a:lstStyle>
            <a:lvl1pPr marL="0" indent="0">
              <a:buNone/>
              <a:defRPr sz="2948"/>
            </a:lvl1pPr>
            <a:lvl2pPr marL="842300" indent="0">
              <a:buNone/>
              <a:defRPr sz="2579"/>
            </a:lvl2pPr>
            <a:lvl3pPr marL="1684599" indent="0">
              <a:buNone/>
              <a:defRPr sz="2211"/>
            </a:lvl3pPr>
            <a:lvl4pPr marL="2526899" indent="0">
              <a:buNone/>
              <a:defRPr sz="1842"/>
            </a:lvl4pPr>
            <a:lvl5pPr marL="3369198" indent="0">
              <a:buNone/>
              <a:defRPr sz="1842"/>
            </a:lvl5pPr>
            <a:lvl6pPr marL="4211498" indent="0">
              <a:buNone/>
              <a:defRPr sz="1842"/>
            </a:lvl6pPr>
            <a:lvl7pPr marL="5053797" indent="0">
              <a:buNone/>
              <a:defRPr sz="1842"/>
            </a:lvl7pPr>
            <a:lvl8pPr marL="5896097" indent="0">
              <a:buNone/>
              <a:defRPr sz="1842"/>
            </a:lvl8pPr>
            <a:lvl9pPr marL="6738396" indent="0">
              <a:buNone/>
              <a:defRPr sz="1842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36F39C6-58A9-7ED9-C4F1-85CBF7034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1625E-25CA-1648-9635-9969523DF914}" type="datetimeFigureOut">
              <a:rPr kumimoji="1" lang="ja-JP" altLang="en-US" smtClean="0"/>
              <a:t>2024/6/4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749DEB3-A3F2-31F5-05C9-24C0F2FC0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5D618D7-6B0E-014E-C178-915C9B0FF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536E7-66E7-D248-A43B-64269A9ADA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8927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65EA662-A281-69F3-E91A-7E243824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CF09C35-16E9-B28D-B910-5678870A7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CF7905-1455-3A8B-1618-9426ACD26E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1396"/>
            <a:ext cx="154305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1625E-25CA-1648-9635-9969523DF914}" type="datetimeFigureOut">
              <a:rPr kumimoji="1" lang="ja-JP" altLang="en-US" smtClean="0"/>
              <a:t>2024/6/4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7A91C4-F36B-0DC7-B009-FCBE66516F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9181396"/>
            <a:ext cx="2314575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05E8DD-3B8D-F030-D177-71EC5D0C48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1396"/>
            <a:ext cx="1543050" cy="527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1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536E7-66E7-D248-A43B-64269A9ADAD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8588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684599" rtl="0" eaLnBrk="1" latinLnBrk="0" hangingPunct="1">
        <a:lnSpc>
          <a:spcPct val="90000"/>
        </a:lnSpc>
        <a:spcBef>
          <a:spcPct val="0"/>
        </a:spcBef>
        <a:buNone/>
        <a:defRPr kumimoji="1" sz="810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1150" indent="-421150" algn="l" defTabSz="1684599" rtl="0" eaLnBrk="1" latinLnBrk="0" hangingPunct="1">
        <a:lnSpc>
          <a:spcPct val="90000"/>
        </a:lnSpc>
        <a:spcBef>
          <a:spcPts val="1842"/>
        </a:spcBef>
        <a:buFont typeface="Arial" panose="020B0604020202020204" pitchFamily="34" charset="0"/>
        <a:buChar char="•"/>
        <a:defRPr kumimoji="1" sz="5158" kern="1200">
          <a:solidFill>
            <a:schemeClr val="tx1"/>
          </a:solidFill>
          <a:latin typeface="+mn-lt"/>
          <a:ea typeface="+mn-ea"/>
          <a:cs typeface="+mn-cs"/>
        </a:defRPr>
      </a:lvl1pPr>
      <a:lvl2pPr marL="1263449" indent="-421150" algn="l" defTabSz="1684599" rtl="0" eaLnBrk="1" latinLnBrk="0" hangingPunct="1">
        <a:lnSpc>
          <a:spcPct val="90000"/>
        </a:lnSpc>
        <a:spcBef>
          <a:spcPts val="921"/>
        </a:spcBef>
        <a:buFont typeface="Arial" panose="020B0604020202020204" pitchFamily="34" charset="0"/>
        <a:buChar char="•"/>
        <a:defRPr kumimoji="1" sz="4422" kern="1200">
          <a:solidFill>
            <a:schemeClr val="tx1"/>
          </a:solidFill>
          <a:latin typeface="+mn-lt"/>
          <a:ea typeface="+mn-ea"/>
          <a:cs typeface="+mn-cs"/>
        </a:defRPr>
      </a:lvl2pPr>
      <a:lvl3pPr marL="2105749" indent="-421150" algn="l" defTabSz="1684599" rtl="0" eaLnBrk="1" latinLnBrk="0" hangingPunct="1">
        <a:lnSpc>
          <a:spcPct val="90000"/>
        </a:lnSpc>
        <a:spcBef>
          <a:spcPts val="921"/>
        </a:spcBef>
        <a:buFont typeface="Arial" panose="020B0604020202020204" pitchFamily="34" charset="0"/>
        <a:buChar char="•"/>
        <a:defRPr kumimoji="1" sz="3685" kern="1200">
          <a:solidFill>
            <a:schemeClr val="tx1"/>
          </a:solidFill>
          <a:latin typeface="+mn-lt"/>
          <a:ea typeface="+mn-ea"/>
          <a:cs typeface="+mn-cs"/>
        </a:defRPr>
      </a:lvl3pPr>
      <a:lvl4pPr marL="2948048" indent="-421150" algn="l" defTabSz="1684599" rtl="0" eaLnBrk="1" latinLnBrk="0" hangingPunct="1">
        <a:lnSpc>
          <a:spcPct val="90000"/>
        </a:lnSpc>
        <a:spcBef>
          <a:spcPts val="921"/>
        </a:spcBef>
        <a:buFont typeface="Arial" panose="020B0604020202020204" pitchFamily="34" charset="0"/>
        <a:buChar char="•"/>
        <a:defRPr kumimoji="1" sz="3316" kern="1200">
          <a:solidFill>
            <a:schemeClr val="tx1"/>
          </a:solidFill>
          <a:latin typeface="+mn-lt"/>
          <a:ea typeface="+mn-ea"/>
          <a:cs typeface="+mn-cs"/>
        </a:defRPr>
      </a:lvl4pPr>
      <a:lvl5pPr marL="3790348" indent="-421150" algn="l" defTabSz="1684599" rtl="0" eaLnBrk="1" latinLnBrk="0" hangingPunct="1">
        <a:lnSpc>
          <a:spcPct val="90000"/>
        </a:lnSpc>
        <a:spcBef>
          <a:spcPts val="921"/>
        </a:spcBef>
        <a:buFont typeface="Arial" panose="020B0604020202020204" pitchFamily="34" charset="0"/>
        <a:buChar char="•"/>
        <a:defRPr kumimoji="1" sz="3316" kern="1200">
          <a:solidFill>
            <a:schemeClr val="tx1"/>
          </a:solidFill>
          <a:latin typeface="+mn-lt"/>
          <a:ea typeface="+mn-ea"/>
          <a:cs typeface="+mn-cs"/>
        </a:defRPr>
      </a:lvl5pPr>
      <a:lvl6pPr marL="4632648" indent="-421150" algn="l" defTabSz="1684599" rtl="0" eaLnBrk="1" latinLnBrk="0" hangingPunct="1">
        <a:lnSpc>
          <a:spcPct val="90000"/>
        </a:lnSpc>
        <a:spcBef>
          <a:spcPts val="921"/>
        </a:spcBef>
        <a:buFont typeface="Arial" panose="020B0604020202020204" pitchFamily="34" charset="0"/>
        <a:buChar char="•"/>
        <a:defRPr kumimoji="1" sz="3316" kern="1200">
          <a:solidFill>
            <a:schemeClr val="tx1"/>
          </a:solidFill>
          <a:latin typeface="+mn-lt"/>
          <a:ea typeface="+mn-ea"/>
          <a:cs typeface="+mn-cs"/>
        </a:defRPr>
      </a:lvl6pPr>
      <a:lvl7pPr marL="5474947" indent="-421150" algn="l" defTabSz="1684599" rtl="0" eaLnBrk="1" latinLnBrk="0" hangingPunct="1">
        <a:lnSpc>
          <a:spcPct val="90000"/>
        </a:lnSpc>
        <a:spcBef>
          <a:spcPts val="921"/>
        </a:spcBef>
        <a:buFont typeface="Arial" panose="020B0604020202020204" pitchFamily="34" charset="0"/>
        <a:buChar char="•"/>
        <a:defRPr kumimoji="1" sz="3316" kern="1200">
          <a:solidFill>
            <a:schemeClr val="tx1"/>
          </a:solidFill>
          <a:latin typeface="+mn-lt"/>
          <a:ea typeface="+mn-ea"/>
          <a:cs typeface="+mn-cs"/>
        </a:defRPr>
      </a:lvl7pPr>
      <a:lvl8pPr marL="6317247" indent="-421150" algn="l" defTabSz="1684599" rtl="0" eaLnBrk="1" latinLnBrk="0" hangingPunct="1">
        <a:lnSpc>
          <a:spcPct val="90000"/>
        </a:lnSpc>
        <a:spcBef>
          <a:spcPts val="921"/>
        </a:spcBef>
        <a:buFont typeface="Arial" panose="020B0604020202020204" pitchFamily="34" charset="0"/>
        <a:buChar char="•"/>
        <a:defRPr kumimoji="1" sz="3316" kern="1200">
          <a:solidFill>
            <a:schemeClr val="tx1"/>
          </a:solidFill>
          <a:latin typeface="+mn-lt"/>
          <a:ea typeface="+mn-ea"/>
          <a:cs typeface="+mn-cs"/>
        </a:defRPr>
      </a:lvl8pPr>
      <a:lvl9pPr marL="7159546" indent="-421150" algn="l" defTabSz="1684599" rtl="0" eaLnBrk="1" latinLnBrk="0" hangingPunct="1">
        <a:lnSpc>
          <a:spcPct val="90000"/>
        </a:lnSpc>
        <a:spcBef>
          <a:spcPts val="921"/>
        </a:spcBef>
        <a:buFont typeface="Arial" panose="020B0604020202020204" pitchFamily="34" charset="0"/>
        <a:buChar char="•"/>
        <a:defRPr kumimoji="1" sz="33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684599" rtl="0" eaLnBrk="1" latinLnBrk="0" hangingPunct="1">
        <a:defRPr kumimoji="1" sz="3316" kern="1200">
          <a:solidFill>
            <a:schemeClr val="tx1"/>
          </a:solidFill>
          <a:latin typeface="+mn-lt"/>
          <a:ea typeface="+mn-ea"/>
          <a:cs typeface="+mn-cs"/>
        </a:defRPr>
      </a:lvl1pPr>
      <a:lvl2pPr marL="842300" algn="l" defTabSz="1684599" rtl="0" eaLnBrk="1" latinLnBrk="0" hangingPunct="1">
        <a:defRPr kumimoji="1" sz="3316" kern="1200">
          <a:solidFill>
            <a:schemeClr val="tx1"/>
          </a:solidFill>
          <a:latin typeface="+mn-lt"/>
          <a:ea typeface="+mn-ea"/>
          <a:cs typeface="+mn-cs"/>
        </a:defRPr>
      </a:lvl2pPr>
      <a:lvl3pPr marL="1684599" algn="l" defTabSz="1684599" rtl="0" eaLnBrk="1" latinLnBrk="0" hangingPunct="1">
        <a:defRPr kumimoji="1" sz="3316" kern="1200">
          <a:solidFill>
            <a:schemeClr val="tx1"/>
          </a:solidFill>
          <a:latin typeface="+mn-lt"/>
          <a:ea typeface="+mn-ea"/>
          <a:cs typeface="+mn-cs"/>
        </a:defRPr>
      </a:lvl3pPr>
      <a:lvl4pPr marL="2526899" algn="l" defTabSz="1684599" rtl="0" eaLnBrk="1" latinLnBrk="0" hangingPunct="1">
        <a:defRPr kumimoji="1" sz="3316" kern="1200">
          <a:solidFill>
            <a:schemeClr val="tx1"/>
          </a:solidFill>
          <a:latin typeface="+mn-lt"/>
          <a:ea typeface="+mn-ea"/>
          <a:cs typeface="+mn-cs"/>
        </a:defRPr>
      </a:lvl4pPr>
      <a:lvl5pPr marL="3369198" algn="l" defTabSz="1684599" rtl="0" eaLnBrk="1" latinLnBrk="0" hangingPunct="1">
        <a:defRPr kumimoji="1" sz="3316" kern="1200">
          <a:solidFill>
            <a:schemeClr val="tx1"/>
          </a:solidFill>
          <a:latin typeface="+mn-lt"/>
          <a:ea typeface="+mn-ea"/>
          <a:cs typeface="+mn-cs"/>
        </a:defRPr>
      </a:lvl5pPr>
      <a:lvl6pPr marL="4211498" algn="l" defTabSz="1684599" rtl="0" eaLnBrk="1" latinLnBrk="0" hangingPunct="1">
        <a:defRPr kumimoji="1" sz="3316" kern="1200">
          <a:solidFill>
            <a:schemeClr val="tx1"/>
          </a:solidFill>
          <a:latin typeface="+mn-lt"/>
          <a:ea typeface="+mn-ea"/>
          <a:cs typeface="+mn-cs"/>
        </a:defRPr>
      </a:lvl6pPr>
      <a:lvl7pPr marL="5053797" algn="l" defTabSz="1684599" rtl="0" eaLnBrk="1" latinLnBrk="0" hangingPunct="1">
        <a:defRPr kumimoji="1" sz="3316" kern="1200">
          <a:solidFill>
            <a:schemeClr val="tx1"/>
          </a:solidFill>
          <a:latin typeface="+mn-lt"/>
          <a:ea typeface="+mn-ea"/>
          <a:cs typeface="+mn-cs"/>
        </a:defRPr>
      </a:lvl7pPr>
      <a:lvl8pPr marL="5896097" algn="l" defTabSz="1684599" rtl="0" eaLnBrk="1" latinLnBrk="0" hangingPunct="1">
        <a:defRPr kumimoji="1" sz="3316" kern="1200">
          <a:solidFill>
            <a:schemeClr val="tx1"/>
          </a:solidFill>
          <a:latin typeface="+mn-lt"/>
          <a:ea typeface="+mn-ea"/>
          <a:cs typeface="+mn-cs"/>
        </a:defRPr>
      </a:lvl8pPr>
      <a:lvl9pPr marL="6738396" algn="l" defTabSz="1684599" rtl="0" eaLnBrk="1" latinLnBrk="0" hangingPunct="1">
        <a:defRPr kumimoji="1" sz="33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9.png"/><Relationship Id="rId17" Type="http://schemas.openxmlformats.org/officeDocument/2006/relationships/image" Target="../media/image16.png"/><Relationship Id="rId2" Type="http://schemas.openxmlformats.org/officeDocument/2006/relationships/image" Target="../media/image17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8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4.png"/><Relationship Id="rId1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6.png"/><Relationship Id="rId12" Type="http://schemas.openxmlformats.org/officeDocument/2006/relationships/image" Target="../media/image19.png"/><Relationship Id="rId17" Type="http://schemas.openxmlformats.org/officeDocument/2006/relationships/image" Target="../media/image16.png"/><Relationship Id="rId2" Type="http://schemas.openxmlformats.org/officeDocument/2006/relationships/image" Target="../media/image2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8.png"/><Relationship Id="rId5" Type="http://schemas.openxmlformats.org/officeDocument/2006/relationships/image" Target="../media/image4.png"/><Relationship Id="rId15" Type="http://schemas.openxmlformats.org/officeDocument/2006/relationships/image" Target="../media/image25.png"/><Relationship Id="rId10" Type="http://schemas.openxmlformats.org/officeDocument/2006/relationships/image" Target="../media/image9.png"/><Relationship Id="rId4" Type="http://schemas.openxmlformats.org/officeDocument/2006/relationships/image" Target="../media/image2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0.png"/><Relationship Id="rId7" Type="http://schemas.openxmlformats.org/officeDocument/2006/relationships/image" Target="../media/image260.png"/><Relationship Id="rId12" Type="http://schemas.openxmlformats.org/officeDocument/2006/relationships/image" Target="../media/image31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0.png"/><Relationship Id="rId11" Type="http://schemas.openxmlformats.org/officeDocument/2006/relationships/image" Target="../media/image30.png"/><Relationship Id="rId5" Type="http://schemas.openxmlformats.org/officeDocument/2006/relationships/image" Target="../media/image240.png"/><Relationship Id="rId10" Type="http://schemas.openxmlformats.org/officeDocument/2006/relationships/image" Target="../media/image29.png"/><Relationship Id="rId4" Type="http://schemas.openxmlformats.org/officeDocument/2006/relationships/image" Target="../media/image230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2ADB0063-A4B7-C5B3-B342-B25E291E22B0}"/>
              </a:ext>
            </a:extLst>
          </p:cNvPr>
          <p:cNvCxnSpPr>
            <a:cxnSpLocks/>
            <a:endCxn id="11" idx="6"/>
          </p:cNvCxnSpPr>
          <p:nvPr/>
        </p:nvCxnSpPr>
        <p:spPr>
          <a:xfrm flipH="1">
            <a:off x="4433525" y="1976763"/>
            <a:ext cx="44691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5707B1A-68F1-721D-2964-5D353576A7F5}"/>
              </a:ext>
            </a:extLst>
          </p:cNvPr>
          <p:cNvCxnSpPr>
            <a:cxnSpLocks/>
          </p:cNvCxnSpPr>
          <p:nvPr/>
        </p:nvCxnSpPr>
        <p:spPr>
          <a:xfrm flipH="1">
            <a:off x="1216908" y="1282878"/>
            <a:ext cx="366353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1B9480F7-2C14-C6F6-B0DD-0BBA0A770CCC}"/>
              </a:ext>
            </a:extLst>
          </p:cNvPr>
          <p:cNvCxnSpPr>
            <a:cxnSpLocks/>
            <a:endCxn id="76" idx="0"/>
          </p:cNvCxnSpPr>
          <p:nvPr/>
        </p:nvCxnSpPr>
        <p:spPr>
          <a:xfrm flipH="1">
            <a:off x="4354995" y="666840"/>
            <a:ext cx="3105" cy="157909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円/楕円 10">
            <a:extLst>
              <a:ext uri="{FF2B5EF4-FFF2-40B4-BE49-F238E27FC236}">
                <a16:creationId xmlns:a16="http://schemas.microsoft.com/office/drawing/2014/main" id="{8D2F7606-0316-A64C-C472-08E125B2869A}"/>
              </a:ext>
            </a:extLst>
          </p:cNvPr>
          <p:cNvSpPr>
            <a:spLocks noChangeAspect="1"/>
          </p:cNvSpPr>
          <p:nvPr/>
        </p:nvSpPr>
        <p:spPr>
          <a:xfrm>
            <a:off x="4289916" y="1904763"/>
            <a:ext cx="143609" cy="144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26B2AE81-4FE9-E401-3F8F-0838B8CBF7D6}"/>
              </a:ext>
            </a:extLst>
          </p:cNvPr>
          <p:cNvCxnSpPr>
            <a:cxnSpLocks/>
            <a:stCxn id="19" idx="2"/>
            <a:endCxn id="29" idx="6"/>
          </p:cNvCxnSpPr>
          <p:nvPr/>
        </p:nvCxnSpPr>
        <p:spPr>
          <a:xfrm flipH="1">
            <a:off x="2498238" y="1278628"/>
            <a:ext cx="1790487" cy="1326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>
            <a:extLst>
              <a:ext uri="{FF2B5EF4-FFF2-40B4-BE49-F238E27FC236}">
                <a16:creationId xmlns:a16="http://schemas.microsoft.com/office/drawing/2014/main" id="{CCB9EAC8-304C-975E-8254-FE84204875FD}"/>
              </a:ext>
            </a:extLst>
          </p:cNvPr>
          <p:cNvSpPr>
            <a:spLocks noChangeAspect="1"/>
          </p:cNvSpPr>
          <p:nvPr/>
        </p:nvSpPr>
        <p:spPr>
          <a:xfrm>
            <a:off x="4288725" y="1206628"/>
            <a:ext cx="144000" cy="14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9AC711F-7A8A-57A6-652A-238987A69CE0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2426238" y="696236"/>
            <a:ext cx="0" cy="51171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円/楕円 28">
            <a:extLst>
              <a:ext uri="{FF2B5EF4-FFF2-40B4-BE49-F238E27FC236}">
                <a16:creationId xmlns:a16="http://schemas.microsoft.com/office/drawing/2014/main" id="{AC01A9F8-F25D-B7EE-0640-09A5FEF9941F}"/>
              </a:ext>
            </a:extLst>
          </p:cNvPr>
          <p:cNvSpPr>
            <a:spLocks noChangeAspect="1"/>
          </p:cNvSpPr>
          <p:nvPr/>
        </p:nvSpPr>
        <p:spPr>
          <a:xfrm>
            <a:off x="2354238" y="1207954"/>
            <a:ext cx="144000" cy="14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C34B3242-9B21-FADC-CAA0-2EE4D44EC841}"/>
                  </a:ext>
                </a:extLst>
              </p:cNvPr>
              <p:cNvSpPr txBox="1"/>
              <p:nvPr/>
            </p:nvSpPr>
            <p:spPr>
              <a:xfrm>
                <a:off x="656065" y="2303916"/>
                <a:ext cx="1268360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𝑎𝑌𝑏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𝑀𝐴𝑊</m:t>
                      </m:r>
                      <m:d>
                        <m:d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⊆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𝐴𝑊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C34B3242-9B21-FADC-CAA0-2EE4D44EC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065" y="2303916"/>
                <a:ext cx="1268360" cy="461665"/>
              </a:xfrm>
              <a:prstGeom prst="rect">
                <a:avLst/>
              </a:prstGeom>
              <a:blipFill>
                <a:blip r:embed="rId2"/>
                <a:stretch>
                  <a:fillRect b="-256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A467D652-1CBC-65DE-9BB7-826BBEFCD537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1216908" y="1976763"/>
            <a:ext cx="3073008" cy="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A3A1CFC8-3DEF-81C2-449C-5699E3BC5B9F}"/>
              </a:ext>
            </a:extLst>
          </p:cNvPr>
          <p:cNvCxnSpPr>
            <a:cxnSpLocks/>
            <a:stCxn id="19" idx="4"/>
            <a:endCxn id="11" idx="0"/>
          </p:cNvCxnSpPr>
          <p:nvPr/>
        </p:nvCxnSpPr>
        <p:spPr>
          <a:xfrm>
            <a:off x="4360725" y="1350628"/>
            <a:ext cx="996" cy="55413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5DA2457A-1D02-DA69-396E-1527EC6538D6}"/>
              </a:ext>
            </a:extLst>
          </p:cNvPr>
          <p:cNvCxnSpPr>
            <a:cxnSpLocks/>
            <a:stCxn id="29" idx="4"/>
          </p:cNvCxnSpPr>
          <p:nvPr/>
        </p:nvCxnSpPr>
        <p:spPr>
          <a:xfrm>
            <a:off x="2426238" y="1351954"/>
            <a:ext cx="10226" cy="64899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ECFAA50C-F876-EBBB-1D5C-1C181A78B26D}"/>
                  </a:ext>
                </a:extLst>
              </p:cNvPr>
              <p:cNvSpPr txBox="1"/>
              <p:nvPr/>
            </p:nvSpPr>
            <p:spPr>
              <a:xfrm>
                <a:off x="655221" y="599986"/>
                <a:ext cx="1256191" cy="2746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𝑎𝑌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𝑅𝐵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ECFAA50C-F876-EBBB-1D5C-1C181A78B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21" y="599986"/>
                <a:ext cx="1256191" cy="2746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F196D43F-1B4F-93EA-C0E3-996AA5AB0EE0}"/>
                  </a:ext>
                </a:extLst>
              </p:cNvPr>
              <p:cNvSpPr txBox="1"/>
              <p:nvPr/>
            </p:nvSpPr>
            <p:spPr>
              <a:xfrm>
                <a:off x="4926422" y="2490890"/>
                <a:ext cx="1225027" cy="2746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𝑌𝑏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𝐿𝐵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F196D43F-1B4F-93EA-C0E3-996AA5AB0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422" y="2490890"/>
                <a:ext cx="1225027" cy="2746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643C160E-6C44-BD28-73E8-E052BA613C0F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3885760" y="1278628"/>
            <a:ext cx="402965" cy="390435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7609CBCA-D1A0-6B8B-CD0C-4069D34A0E80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3878656" y="1976763"/>
            <a:ext cx="411260" cy="464588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4D44F3BF-7683-A925-E2AA-F86D9A861EC2}"/>
                  </a:ext>
                </a:extLst>
              </p:cNvPr>
              <p:cNvSpPr txBox="1"/>
              <p:nvPr/>
            </p:nvSpPr>
            <p:spPr>
              <a:xfrm>
                <a:off x="2669194" y="944948"/>
                <a:ext cx="1296253" cy="2746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𝑊𝑒𝑖𝑛𝑒𝑟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𝑌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4D44F3BF-7683-A925-E2AA-F86D9A861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9194" y="944948"/>
                <a:ext cx="1296253" cy="274691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A64FF6A5-6E57-C0C5-16A7-A071910773F8}"/>
                  </a:ext>
                </a:extLst>
              </p:cNvPr>
              <p:cNvSpPr txBox="1"/>
              <p:nvPr/>
            </p:nvSpPr>
            <p:spPr>
              <a:xfrm>
                <a:off x="4423179" y="1567059"/>
                <a:ext cx="1006489" cy="2746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𝑏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𝐺𝑜𝑡𝑜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𝑌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A64FF6A5-6E57-C0C5-16A7-A07191077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179" y="1567059"/>
                <a:ext cx="1006489" cy="274691"/>
              </a:xfrm>
              <a:prstGeom prst="rect">
                <a:avLst/>
              </a:prstGeom>
              <a:blipFill>
                <a:blip r:embed="rId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D5D99437-99CD-548A-C41B-E4E79CAC7D49}"/>
                  </a:ext>
                </a:extLst>
              </p:cNvPr>
              <p:cNvSpPr txBox="1"/>
              <p:nvPr/>
            </p:nvSpPr>
            <p:spPr>
              <a:xfrm>
                <a:off x="3855987" y="2082468"/>
                <a:ext cx="305775" cy="2746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</m:t>
                      </m:r>
                    </m:oMath>
                  </m:oMathPara>
                </a14:m>
                <a:endParaRPr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D5D99437-99CD-548A-C41B-E4E79CAC7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987" y="2082468"/>
                <a:ext cx="305775" cy="2746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944F88B2-7488-1793-6739-197642F2C36B}"/>
                  </a:ext>
                </a:extLst>
              </p:cNvPr>
              <p:cNvSpPr txBox="1"/>
              <p:nvPr/>
            </p:nvSpPr>
            <p:spPr>
              <a:xfrm>
                <a:off x="3855988" y="1322429"/>
                <a:ext cx="305775" cy="2746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</m:t>
                      </m:r>
                    </m:oMath>
                  </m:oMathPara>
                </a14:m>
                <a:endParaRPr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944F88B2-7488-1793-6739-197642F2C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988" y="1322429"/>
                <a:ext cx="305775" cy="2746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184F8D6F-77B1-C8C1-38F2-0E3AFF5824FF}"/>
              </a:ext>
            </a:extLst>
          </p:cNvPr>
          <p:cNvCxnSpPr>
            <a:cxnSpLocks/>
            <a:stCxn id="29" idx="4"/>
          </p:cNvCxnSpPr>
          <p:nvPr/>
        </p:nvCxnSpPr>
        <p:spPr>
          <a:xfrm flipH="1">
            <a:off x="2068872" y="1351954"/>
            <a:ext cx="357366" cy="39551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円/楕円 75">
            <a:extLst>
              <a:ext uri="{FF2B5EF4-FFF2-40B4-BE49-F238E27FC236}">
                <a16:creationId xmlns:a16="http://schemas.microsoft.com/office/drawing/2014/main" id="{75F7787E-8BAC-2AC4-E9D3-B1A40AC8E13E}"/>
              </a:ext>
            </a:extLst>
          </p:cNvPr>
          <p:cNvSpPr>
            <a:spLocks noChangeAspect="1"/>
          </p:cNvSpPr>
          <p:nvPr/>
        </p:nvSpPr>
        <p:spPr>
          <a:xfrm>
            <a:off x="4282995" y="2245939"/>
            <a:ext cx="144000" cy="14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三角形 77">
            <a:extLst>
              <a:ext uri="{FF2B5EF4-FFF2-40B4-BE49-F238E27FC236}">
                <a16:creationId xmlns:a16="http://schemas.microsoft.com/office/drawing/2014/main" id="{2824A96F-30ED-9519-DBCE-C1EC24F0D76C}"/>
              </a:ext>
            </a:extLst>
          </p:cNvPr>
          <p:cNvSpPr/>
          <p:nvPr/>
        </p:nvSpPr>
        <p:spPr>
          <a:xfrm>
            <a:off x="4020447" y="2387394"/>
            <a:ext cx="689054" cy="400717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EB4BDB2E-A0B1-79CD-8FF2-55F70DE7A5F5}"/>
              </a:ext>
            </a:extLst>
          </p:cNvPr>
          <p:cNvCxnSpPr>
            <a:cxnSpLocks/>
            <a:endCxn id="78" idx="5"/>
          </p:cNvCxnSpPr>
          <p:nvPr/>
        </p:nvCxnSpPr>
        <p:spPr>
          <a:xfrm>
            <a:off x="4358099" y="2400253"/>
            <a:ext cx="179139" cy="1875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グループ化 112">
            <a:extLst>
              <a:ext uri="{FF2B5EF4-FFF2-40B4-BE49-F238E27FC236}">
                <a16:creationId xmlns:a16="http://schemas.microsoft.com/office/drawing/2014/main" id="{77BC74FA-A97C-CFCB-30DA-D63E3CA6B8B2}"/>
              </a:ext>
            </a:extLst>
          </p:cNvPr>
          <p:cNvGrpSpPr>
            <a:grpSpLocks noChangeAspect="1"/>
          </p:cNvGrpSpPr>
          <p:nvPr/>
        </p:nvGrpSpPr>
        <p:grpSpPr>
          <a:xfrm>
            <a:off x="2385532" y="1931968"/>
            <a:ext cx="108000" cy="108000"/>
            <a:chOff x="728770" y="1433907"/>
            <a:chExt cx="284200" cy="284200"/>
          </a:xfrm>
        </p:grpSpPr>
        <p:cxnSp>
          <p:nvCxnSpPr>
            <p:cNvPr id="111" name="直線コネクタ 110">
              <a:extLst>
                <a:ext uri="{FF2B5EF4-FFF2-40B4-BE49-F238E27FC236}">
                  <a16:creationId xmlns:a16="http://schemas.microsoft.com/office/drawing/2014/main" id="{25B83368-53E8-BDF8-75C5-1FEE16431F71}"/>
                </a:ext>
              </a:extLst>
            </p:cNvPr>
            <p:cNvCxnSpPr>
              <a:cxnSpLocks/>
            </p:cNvCxnSpPr>
            <p:nvPr/>
          </p:nvCxnSpPr>
          <p:spPr>
            <a:xfrm>
              <a:off x="728770" y="1433907"/>
              <a:ext cx="284200" cy="284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コネクタ 111">
              <a:extLst>
                <a:ext uri="{FF2B5EF4-FFF2-40B4-BE49-F238E27FC236}">
                  <a16:creationId xmlns:a16="http://schemas.microsoft.com/office/drawing/2014/main" id="{86516145-C144-6B9A-D8A9-D3E4A4129A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8770" y="1433907"/>
              <a:ext cx="284200" cy="284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" name="直線矢印コネクタ 120">
            <a:extLst>
              <a:ext uri="{FF2B5EF4-FFF2-40B4-BE49-F238E27FC236}">
                <a16:creationId xmlns:a16="http://schemas.microsoft.com/office/drawing/2014/main" id="{9CA5A606-BA88-B5C2-DF4F-DFF9E69C8188}"/>
              </a:ext>
            </a:extLst>
          </p:cNvPr>
          <p:cNvCxnSpPr>
            <a:cxnSpLocks/>
            <a:stCxn id="19" idx="4"/>
          </p:cNvCxnSpPr>
          <p:nvPr/>
        </p:nvCxnSpPr>
        <p:spPr>
          <a:xfrm flipH="1">
            <a:off x="4041072" y="1350628"/>
            <a:ext cx="319653" cy="39683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75E4A493-60F1-216E-DF07-C258E4BD72DD}"/>
                  </a:ext>
                </a:extLst>
              </p:cNvPr>
              <p:cNvSpPr txBox="1"/>
              <p:nvPr/>
            </p:nvSpPr>
            <p:spPr>
              <a:xfrm>
                <a:off x="2134463" y="1499066"/>
                <a:ext cx="305775" cy="2746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</m:t>
                      </m:r>
                    </m:oMath>
                  </m:oMathPara>
                </a14:m>
                <a:endParaRPr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75E4A493-60F1-216E-DF07-C258E4BD7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463" y="1499066"/>
                <a:ext cx="305775" cy="27469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E4B37535-CD7A-4F84-6439-A9EFA3E107F1}"/>
                  </a:ext>
                </a:extLst>
              </p:cNvPr>
              <p:cNvSpPr txBox="1"/>
              <p:nvPr/>
            </p:nvSpPr>
            <p:spPr>
              <a:xfrm>
                <a:off x="4094463" y="1505915"/>
                <a:ext cx="305775" cy="2746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</m:t>
                      </m:r>
                    </m:oMath>
                  </m:oMathPara>
                </a14:m>
                <a:endParaRPr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E4B37535-CD7A-4F84-6439-A9EFA3E10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463" y="1505915"/>
                <a:ext cx="305775" cy="27469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テキスト ボックス 139">
                <a:extLst>
                  <a:ext uri="{FF2B5EF4-FFF2-40B4-BE49-F238E27FC236}">
                    <a16:creationId xmlns:a16="http://schemas.microsoft.com/office/drawing/2014/main" id="{EA859FAD-7914-0B9F-CBDA-5179E3712026}"/>
                  </a:ext>
                </a:extLst>
              </p:cNvPr>
              <p:cNvSpPr txBox="1"/>
              <p:nvPr/>
            </p:nvSpPr>
            <p:spPr>
              <a:xfrm>
                <a:off x="2433007" y="1587169"/>
                <a:ext cx="1082810" cy="2746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𝑏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∉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𝐺𝑜𝑡𝑜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𝑎𝑌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0" name="テキスト ボックス 139">
                <a:extLst>
                  <a:ext uri="{FF2B5EF4-FFF2-40B4-BE49-F238E27FC236}">
                    <a16:creationId xmlns:a16="http://schemas.microsoft.com/office/drawing/2014/main" id="{EA859FAD-7914-0B9F-CBDA-5179E3712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007" y="1587169"/>
                <a:ext cx="1082810" cy="274691"/>
              </a:xfrm>
              <a:prstGeom prst="rect">
                <a:avLst/>
              </a:prstGeom>
              <a:blipFill>
                <a:blip r:embed="rId11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テキスト ボックス 140">
                <a:extLst>
                  <a:ext uri="{FF2B5EF4-FFF2-40B4-BE49-F238E27FC236}">
                    <a16:creationId xmlns:a16="http://schemas.microsoft.com/office/drawing/2014/main" id="{5330589A-98FE-6252-880C-C9D7E97A0293}"/>
                  </a:ext>
                </a:extLst>
              </p:cNvPr>
              <p:cNvSpPr txBox="1"/>
              <p:nvPr/>
            </p:nvSpPr>
            <p:spPr>
              <a:xfrm>
                <a:off x="2642992" y="2033156"/>
                <a:ext cx="1296253" cy="2746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∉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𝑊𝑒𝑖𝑛𝑒𝑟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𝑌𝑏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1" name="テキスト ボックス 140">
                <a:extLst>
                  <a:ext uri="{FF2B5EF4-FFF2-40B4-BE49-F238E27FC236}">
                    <a16:creationId xmlns:a16="http://schemas.microsoft.com/office/drawing/2014/main" id="{5330589A-98FE-6252-880C-C9D7E97A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992" y="2033156"/>
                <a:ext cx="1296253" cy="274691"/>
              </a:xfrm>
              <a:prstGeom prst="rect">
                <a:avLst/>
              </a:prstGeom>
              <a:blipFill>
                <a:blip r:embed="rId1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テキスト ボックス 153">
                <a:extLst>
                  <a:ext uri="{FF2B5EF4-FFF2-40B4-BE49-F238E27FC236}">
                    <a16:creationId xmlns:a16="http://schemas.microsoft.com/office/drawing/2014/main" id="{E944BE85-09E3-5CD7-9784-B8D53B2CD14F}"/>
                  </a:ext>
                </a:extLst>
              </p:cNvPr>
              <p:cNvSpPr txBox="1"/>
              <p:nvPr/>
            </p:nvSpPr>
            <p:spPr>
              <a:xfrm>
                <a:off x="4926423" y="599986"/>
                <a:ext cx="1256192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ja-JP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𝑀𝑅</m:t>
                      </m:r>
                      <m:d>
                        <m:dPr>
                          <m:ctrlP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altLang="ja-JP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⊆</m:t>
                      </m:r>
                    </m:oMath>
                    <m:oMath xmlns:m="http://schemas.openxmlformats.org/officeDocument/2006/math"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𝑅𝐵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)∩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𝐿𝐵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154" name="テキスト ボックス 153">
                <a:extLst>
                  <a:ext uri="{FF2B5EF4-FFF2-40B4-BE49-F238E27FC236}">
                    <a16:creationId xmlns:a16="http://schemas.microsoft.com/office/drawing/2014/main" id="{E944BE85-09E3-5CD7-9784-B8D53B2CD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423" y="599986"/>
                <a:ext cx="1256192" cy="461665"/>
              </a:xfrm>
              <a:prstGeom prst="rect">
                <a:avLst/>
              </a:prstGeom>
              <a:blipFill>
                <a:blip r:embed="rId13"/>
                <a:stretch>
                  <a:fillRect b="-52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テキスト ボックス 154">
                <a:extLst>
                  <a:ext uri="{FF2B5EF4-FFF2-40B4-BE49-F238E27FC236}">
                    <a16:creationId xmlns:a16="http://schemas.microsoft.com/office/drawing/2014/main" id="{006AB8A4-87C8-DB72-92C4-C954D60677AF}"/>
                  </a:ext>
                </a:extLst>
              </p:cNvPr>
              <p:cNvSpPr txBox="1"/>
              <p:nvPr/>
            </p:nvSpPr>
            <p:spPr>
              <a:xfrm>
                <a:off x="4432814" y="924101"/>
                <a:ext cx="343203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55" name="テキスト ボックス 154">
                <a:extLst>
                  <a:ext uri="{FF2B5EF4-FFF2-40B4-BE49-F238E27FC236}">
                    <a16:creationId xmlns:a16="http://schemas.microsoft.com/office/drawing/2014/main" id="{006AB8A4-87C8-DB72-92C4-C954D6067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814" y="924101"/>
                <a:ext cx="343203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テキスト ボックス 155">
                <a:extLst>
                  <a:ext uri="{FF2B5EF4-FFF2-40B4-BE49-F238E27FC236}">
                    <a16:creationId xmlns:a16="http://schemas.microsoft.com/office/drawing/2014/main" id="{25DE218B-5CDC-60D3-53D5-C05A529124FA}"/>
                  </a:ext>
                </a:extLst>
              </p:cNvPr>
              <p:cNvSpPr txBox="1"/>
              <p:nvPr/>
            </p:nvSpPr>
            <p:spPr>
              <a:xfrm>
                <a:off x="2008407" y="924101"/>
                <a:ext cx="343203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𝑎𝑌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56" name="テキスト ボックス 155">
                <a:extLst>
                  <a:ext uri="{FF2B5EF4-FFF2-40B4-BE49-F238E27FC236}">
                    <a16:creationId xmlns:a16="http://schemas.microsoft.com/office/drawing/2014/main" id="{25DE218B-5CDC-60D3-53D5-C05A52912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407" y="924101"/>
                <a:ext cx="343203" cy="307777"/>
              </a:xfrm>
              <a:prstGeom prst="rect">
                <a:avLst/>
              </a:prstGeom>
              <a:blipFill>
                <a:blip r:embed="rId15"/>
                <a:stretch>
                  <a:fillRect r="-34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テキスト ボックス 156">
                <a:extLst>
                  <a:ext uri="{FF2B5EF4-FFF2-40B4-BE49-F238E27FC236}">
                    <a16:creationId xmlns:a16="http://schemas.microsoft.com/office/drawing/2014/main" id="{60D65305-7DA4-49AA-40CA-FF50FFE2BA08}"/>
                  </a:ext>
                </a:extLst>
              </p:cNvPr>
              <p:cNvSpPr txBox="1"/>
              <p:nvPr/>
            </p:nvSpPr>
            <p:spPr>
              <a:xfrm>
                <a:off x="4423179" y="2002491"/>
                <a:ext cx="343203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𝑌𝑏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57" name="テキスト ボックス 156">
                <a:extLst>
                  <a:ext uri="{FF2B5EF4-FFF2-40B4-BE49-F238E27FC236}">
                    <a16:creationId xmlns:a16="http://schemas.microsoft.com/office/drawing/2014/main" id="{60D65305-7DA4-49AA-40CA-FF50FFE2BA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179" y="2002491"/>
                <a:ext cx="343203" cy="307777"/>
              </a:xfrm>
              <a:prstGeom prst="rect">
                <a:avLst/>
              </a:prstGeom>
              <a:blipFill>
                <a:blip r:embed="rId16"/>
                <a:stretch>
                  <a:fillRect r="-35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テキスト ボックス 157">
                <a:extLst>
                  <a:ext uri="{FF2B5EF4-FFF2-40B4-BE49-F238E27FC236}">
                    <a16:creationId xmlns:a16="http://schemas.microsoft.com/office/drawing/2014/main" id="{D72B53AF-7C23-C1AF-31CB-6C278FFF41E9}"/>
                  </a:ext>
                </a:extLst>
              </p:cNvPr>
              <p:cNvSpPr txBox="1"/>
              <p:nvPr/>
            </p:nvSpPr>
            <p:spPr>
              <a:xfrm>
                <a:off x="1956438" y="2010162"/>
                <a:ext cx="343203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𝑎𝑌𝑏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58" name="テキスト ボックス 157">
                <a:extLst>
                  <a:ext uri="{FF2B5EF4-FFF2-40B4-BE49-F238E27FC236}">
                    <a16:creationId xmlns:a16="http://schemas.microsoft.com/office/drawing/2014/main" id="{D72B53AF-7C23-C1AF-31CB-6C278FFF4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438" y="2010162"/>
                <a:ext cx="343203" cy="307777"/>
              </a:xfrm>
              <a:prstGeom prst="rect">
                <a:avLst/>
              </a:prstGeom>
              <a:blipFill>
                <a:blip r:embed="rId17"/>
                <a:stretch>
                  <a:fillRect r="-370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4900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三角形 77">
            <a:extLst>
              <a:ext uri="{FF2B5EF4-FFF2-40B4-BE49-F238E27FC236}">
                <a16:creationId xmlns:a16="http://schemas.microsoft.com/office/drawing/2014/main" id="{2824A96F-30ED-9519-DBCE-C1EC24F0D76C}"/>
              </a:ext>
            </a:extLst>
          </p:cNvPr>
          <p:cNvSpPr/>
          <p:nvPr/>
        </p:nvSpPr>
        <p:spPr>
          <a:xfrm>
            <a:off x="4010468" y="2385268"/>
            <a:ext cx="689054" cy="400717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2ADB0063-A4B7-C5B3-B342-B25E291E22B0}"/>
              </a:ext>
            </a:extLst>
          </p:cNvPr>
          <p:cNvCxnSpPr>
            <a:cxnSpLocks/>
            <a:endCxn id="11" idx="6"/>
          </p:cNvCxnSpPr>
          <p:nvPr/>
        </p:nvCxnSpPr>
        <p:spPr>
          <a:xfrm flipH="1">
            <a:off x="4433525" y="1976763"/>
            <a:ext cx="44691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5707B1A-68F1-721D-2964-5D353576A7F5}"/>
              </a:ext>
            </a:extLst>
          </p:cNvPr>
          <p:cNvCxnSpPr>
            <a:cxnSpLocks/>
          </p:cNvCxnSpPr>
          <p:nvPr/>
        </p:nvCxnSpPr>
        <p:spPr>
          <a:xfrm flipH="1">
            <a:off x="1216908" y="1282878"/>
            <a:ext cx="366353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1B9480F7-2C14-C6F6-B0DD-0BBA0A770CCC}"/>
              </a:ext>
            </a:extLst>
          </p:cNvPr>
          <p:cNvCxnSpPr>
            <a:cxnSpLocks/>
            <a:endCxn id="76" idx="0"/>
          </p:cNvCxnSpPr>
          <p:nvPr/>
        </p:nvCxnSpPr>
        <p:spPr>
          <a:xfrm flipH="1">
            <a:off x="4354995" y="666840"/>
            <a:ext cx="3105" cy="157909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円/楕円 10">
            <a:extLst>
              <a:ext uri="{FF2B5EF4-FFF2-40B4-BE49-F238E27FC236}">
                <a16:creationId xmlns:a16="http://schemas.microsoft.com/office/drawing/2014/main" id="{8D2F7606-0316-A64C-C472-08E125B2869A}"/>
              </a:ext>
            </a:extLst>
          </p:cNvPr>
          <p:cNvSpPr>
            <a:spLocks noChangeAspect="1"/>
          </p:cNvSpPr>
          <p:nvPr/>
        </p:nvSpPr>
        <p:spPr>
          <a:xfrm>
            <a:off x="4289916" y="1904763"/>
            <a:ext cx="143609" cy="144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26B2AE81-4FE9-E401-3F8F-0838B8CBF7D6}"/>
              </a:ext>
            </a:extLst>
          </p:cNvPr>
          <p:cNvCxnSpPr>
            <a:cxnSpLocks/>
            <a:stCxn id="19" idx="2"/>
            <a:endCxn id="29" idx="6"/>
          </p:cNvCxnSpPr>
          <p:nvPr/>
        </p:nvCxnSpPr>
        <p:spPr>
          <a:xfrm flipH="1">
            <a:off x="2498238" y="1278628"/>
            <a:ext cx="1790487" cy="1326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>
            <a:extLst>
              <a:ext uri="{FF2B5EF4-FFF2-40B4-BE49-F238E27FC236}">
                <a16:creationId xmlns:a16="http://schemas.microsoft.com/office/drawing/2014/main" id="{CCB9EAC8-304C-975E-8254-FE84204875FD}"/>
              </a:ext>
            </a:extLst>
          </p:cNvPr>
          <p:cNvSpPr>
            <a:spLocks noChangeAspect="1"/>
          </p:cNvSpPr>
          <p:nvPr/>
        </p:nvSpPr>
        <p:spPr>
          <a:xfrm>
            <a:off x="4288725" y="1206628"/>
            <a:ext cx="144000" cy="14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9AC711F-7A8A-57A6-652A-238987A69CE0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2426238" y="696236"/>
            <a:ext cx="0" cy="51171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円/楕円 28">
            <a:extLst>
              <a:ext uri="{FF2B5EF4-FFF2-40B4-BE49-F238E27FC236}">
                <a16:creationId xmlns:a16="http://schemas.microsoft.com/office/drawing/2014/main" id="{AC01A9F8-F25D-B7EE-0640-09A5FEF9941F}"/>
              </a:ext>
            </a:extLst>
          </p:cNvPr>
          <p:cNvSpPr>
            <a:spLocks noChangeAspect="1"/>
          </p:cNvSpPr>
          <p:nvPr/>
        </p:nvSpPr>
        <p:spPr>
          <a:xfrm>
            <a:off x="2354238" y="1207954"/>
            <a:ext cx="144000" cy="14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C34B3242-9B21-FADC-CAA0-2EE4D44EC841}"/>
                  </a:ext>
                </a:extLst>
              </p:cNvPr>
              <p:cNvSpPr txBox="1"/>
              <p:nvPr/>
            </p:nvSpPr>
            <p:spPr>
              <a:xfrm>
                <a:off x="685624" y="2303916"/>
                <a:ext cx="1209242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𝑎𝑌𝑏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𝑀𝑈𝑆</m:t>
                      </m:r>
                      <m:d>
                        <m:d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⊆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C34B3242-9B21-FADC-CAA0-2EE4D44EC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624" y="2303916"/>
                <a:ext cx="1209242" cy="461665"/>
              </a:xfrm>
              <a:prstGeom prst="rect">
                <a:avLst/>
              </a:prstGeom>
              <a:blipFill>
                <a:blip r:embed="rId2"/>
                <a:stretch>
                  <a:fillRect b="-256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A467D652-1CBC-65DE-9BB7-826BBEFCD537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1216908" y="1976763"/>
            <a:ext cx="3073008" cy="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A3A1CFC8-3DEF-81C2-449C-5699E3BC5B9F}"/>
              </a:ext>
            </a:extLst>
          </p:cNvPr>
          <p:cNvCxnSpPr>
            <a:cxnSpLocks/>
            <a:stCxn id="19" idx="4"/>
            <a:endCxn id="11" idx="0"/>
          </p:cNvCxnSpPr>
          <p:nvPr/>
        </p:nvCxnSpPr>
        <p:spPr>
          <a:xfrm>
            <a:off x="4360725" y="1350628"/>
            <a:ext cx="996" cy="55413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ECFAA50C-F876-EBBB-1D5C-1C181A78B26D}"/>
                  </a:ext>
                </a:extLst>
              </p:cNvPr>
              <p:cNvSpPr txBox="1"/>
              <p:nvPr/>
            </p:nvSpPr>
            <p:spPr>
              <a:xfrm>
                <a:off x="655221" y="599986"/>
                <a:ext cx="1256191" cy="2746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𝑎𝑌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𝑅𝐵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ECFAA50C-F876-EBBB-1D5C-1C181A78B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21" y="599986"/>
                <a:ext cx="1256191" cy="2746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F196D43F-1B4F-93EA-C0E3-996AA5AB0EE0}"/>
                  </a:ext>
                </a:extLst>
              </p:cNvPr>
              <p:cNvSpPr txBox="1"/>
              <p:nvPr/>
            </p:nvSpPr>
            <p:spPr>
              <a:xfrm>
                <a:off x="4926422" y="2490890"/>
                <a:ext cx="1225027" cy="2746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𝑌𝑏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𝐿𝐵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F196D43F-1B4F-93EA-C0E3-996AA5AB0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422" y="2490890"/>
                <a:ext cx="1225027" cy="2746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643C160E-6C44-BD28-73E8-E052BA613C0F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3885760" y="1278628"/>
            <a:ext cx="402965" cy="390435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7609CBCA-D1A0-6B8B-CD0C-4069D34A0E80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 flipH="1">
            <a:off x="3882853" y="1976763"/>
            <a:ext cx="407063" cy="467706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4D44F3BF-7683-A925-E2AA-F86D9A861EC2}"/>
                  </a:ext>
                </a:extLst>
              </p:cNvPr>
              <p:cNvSpPr txBox="1"/>
              <p:nvPr/>
            </p:nvSpPr>
            <p:spPr>
              <a:xfrm>
                <a:off x="2669194" y="944948"/>
                <a:ext cx="1296253" cy="2746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𝑊𝑒𝑖𝑛𝑒𝑟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𝑌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4D44F3BF-7683-A925-E2AA-F86D9A861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9194" y="944948"/>
                <a:ext cx="1296253" cy="274691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A64FF6A5-6E57-C0C5-16A7-A071910773F8}"/>
                  </a:ext>
                </a:extLst>
              </p:cNvPr>
              <p:cNvSpPr txBox="1"/>
              <p:nvPr/>
            </p:nvSpPr>
            <p:spPr>
              <a:xfrm>
                <a:off x="4423179" y="1567059"/>
                <a:ext cx="1006489" cy="2746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𝑏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𝐺𝑜𝑡𝑜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𝑌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A64FF6A5-6E57-C0C5-16A7-A07191077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179" y="1567059"/>
                <a:ext cx="1006489" cy="274691"/>
              </a:xfrm>
              <a:prstGeom prst="rect">
                <a:avLst/>
              </a:prstGeom>
              <a:blipFill>
                <a:blip r:embed="rId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D5D99437-99CD-548A-C41B-E4E79CAC7D49}"/>
                  </a:ext>
                </a:extLst>
              </p:cNvPr>
              <p:cNvSpPr txBox="1"/>
              <p:nvPr/>
            </p:nvSpPr>
            <p:spPr>
              <a:xfrm>
                <a:off x="3855987" y="2082468"/>
                <a:ext cx="305775" cy="2746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</m:t>
                      </m:r>
                    </m:oMath>
                  </m:oMathPara>
                </a14:m>
                <a:endParaRPr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D5D99437-99CD-548A-C41B-E4E79CAC7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987" y="2082468"/>
                <a:ext cx="305775" cy="2746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944F88B2-7488-1793-6739-197642F2C36B}"/>
                  </a:ext>
                </a:extLst>
              </p:cNvPr>
              <p:cNvSpPr txBox="1"/>
              <p:nvPr/>
            </p:nvSpPr>
            <p:spPr>
              <a:xfrm>
                <a:off x="3855988" y="1322429"/>
                <a:ext cx="305775" cy="2746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</m:t>
                      </m:r>
                    </m:oMath>
                  </m:oMathPara>
                </a14:m>
                <a:endParaRPr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944F88B2-7488-1793-6739-197642F2C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988" y="1322429"/>
                <a:ext cx="305775" cy="2746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184F8D6F-77B1-C8C1-38F2-0E3AFF5824FF}"/>
              </a:ext>
            </a:extLst>
          </p:cNvPr>
          <p:cNvCxnSpPr>
            <a:cxnSpLocks/>
            <a:stCxn id="29" idx="4"/>
            <a:endCxn id="14" idx="0"/>
          </p:cNvCxnSpPr>
          <p:nvPr/>
        </p:nvCxnSpPr>
        <p:spPr>
          <a:xfrm flipH="1">
            <a:off x="2066247" y="1351954"/>
            <a:ext cx="359991" cy="39484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円/楕円 75">
            <a:extLst>
              <a:ext uri="{FF2B5EF4-FFF2-40B4-BE49-F238E27FC236}">
                <a16:creationId xmlns:a16="http://schemas.microsoft.com/office/drawing/2014/main" id="{75F7787E-8BAC-2AC4-E9D3-B1A40AC8E13E}"/>
              </a:ext>
            </a:extLst>
          </p:cNvPr>
          <p:cNvSpPr>
            <a:spLocks noChangeAspect="1"/>
          </p:cNvSpPr>
          <p:nvPr/>
        </p:nvSpPr>
        <p:spPr>
          <a:xfrm>
            <a:off x="4282995" y="2245939"/>
            <a:ext cx="144000" cy="14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EB4BDB2E-A0B1-79CD-8FF2-55F70DE7A5F5}"/>
              </a:ext>
            </a:extLst>
          </p:cNvPr>
          <p:cNvCxnSpPr>
            <a:cxnSpLocks/>
            <a:stCxn id="76" idx="4"/>
            <a:endCxn id="78" idx="3"/>
          </p:cNvCxnSpPr>
          <p:nvPr/>
        </p:nvCxnSpPr>
        <p:spPr>
          <a:xfrm>
            <a:off x="4354995" y="2389939"/>
            <a:ext cx="0" cy="39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グループ化 112">
            <a:extLst>
              <a:ext uri="{FF2B5EF4-FFF2-40B4-BE49-F238E27FC236}">
                <a16:creationId xmlns:a16="http://schemas.microsoft.com/office/drawing/2014/main" id="{77BC74FA-A97C-CFCB-30DA-D63E3CA6B8B2}"/>
              </a:ext>
            </a:extLst>
          </p:cNvPr>
          <p:cNvGrpSpPr>
            <a:grpSpLocks noChangeAspect="1"/>
          </p:cNvGrpSpPr>
          <p:nvPr/>
        </p:nvGrpSpPr>
        <p:grpSpPr>
          <a:xfrm>
            <a:off x="2385532" y="1931968"/>
            <a:ext cx="108000" cy="108000"/>
            <a:chOff x="728770" y="1433907"/>
            <a:chExt cx="284200" cy="284200"/>
          </a:xfrm>
        </p:grpSpPr>
        <p:cxnSp>
          <p:nvCxnSpPr>
            <p:cNvPr id="111" name="直線コネクタ 110">
              <a:extLst>
                <a:ext uri="{FF2B5EF4-FFF2-40B4-BE49-F238E27FC236}">
                  <a16:creationId xmlns:a16="http://schemas.microsoft.com/office/drawing/2014/main" id="{25B83368-53E8-BDF8-75C5-1FEE16431F71}"/>
                </a:ext>
              </a:extLst>
            </p:cNvPr>
            <p:cNvCxnSpPr>
              <a:cxnSpLocks/>
            </p:cNvCxnSpPr>
            <p:nvPr/>
          </p:nvCxnSpPr>
          <p:spPr>
            <a:xfrm>
              <a:off x="728770" y="1433907"/>
              <a:ext cx="284200" cy="284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コネクタ 111">
              <a:extLst>
                <a:ext uri="{FF2B5EF4-FFF2-40B4-BE49-F238E27FC236}">
                  <a16:creationId xmlns:a16="http://schemas.microsoft.com/office/drawing/2014/main" id="{86516145-C144-6B9A-D8A9-D3E4A4129A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8770" y="1433907"/>
              <a:ext cx="284200" cy="284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" name="直線矢印コネクタ 120">
            <a:extLst>
              <a:ext uri="{FF2B5EF4-FFF2-40B4-BE49-F238E27FC236}">
                <a16:creationId xmlns:a16="http://schemas.microsoft.com/office/drawing/2014/main" id="{9CA5A606-BA88-B5C2-DF4F-DFF9E69C8188}"/>
              </a:ext>
            </a:extLst>
          </p:cNvPr>
          <p:cNvCxnSpPr>
            <a:cxnSpLocks/>
            <a:stCxn id="19" idx="4"/>
            <a:endCxn id="15" idx="0"/>
          </p:cNvCxnSpPr>
          <p:nvPr/>
        </p:nvCxnSpPr>
        <p:spPr>
          <a:xfrm flipH="1">
            <a:off x="4045267" y="1350628"/>
            <a:ext cx="315458" cy="3905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75E4A493-60F1-216E-DF07-C258E4BD72DD}"/>
                  </a:ext>
                </a:extLst>
              </p:cNvPr>
              <p:cNvSpPr txBox="1"/>
              <p:nvPr/>
            </p:nvSpPr>
            <p:spPr>
              <a:xfrm>
                <a:off x="2134463" y="1499066"/>
                <a:ext cx="305775" cy="2746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</m:t>
                      </m:r>
                    </m:oMath>
                  </m:oMathPara>
                </a14:m>
                <a:endParaRPr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75E4A493-60F1-216E-DF07-C258E4BD7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463" y="1499066"/>
                <a:ext cx="305775" cy="27469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E4B37535-CD7A-4F84-6439-A9EFA3E107F1}"/>
                  </a:ext>
                </a:extLst>
              </p:cNvPr>
              <p:cNvSpPr txBox="1"/>
              <p:nvPr/>
            </p:nvSpPr>
            <p:spPr>
              <a:xfrm>
                <a:off x="4094463" y="1505915"/>
                <a:ext cx="305775" cy="2746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</m:t>
                      </m:r>
                    </m:oMath>
                  </m:oMathPara>
                </a14:m>
                <a:endParaRPr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E4B37535-CD7A-4F84-6439-A9EFA3E10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463" y="1505915"/>
                <a:ext cx="305775" cy="27469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テキスト ボックス 139">
                <a:extLst>
                  <a:ext uri="{FF2B5EF4-FFF2-40B4-BE49-F238E27FC236}">
                    <a16:creationId xmlns:a16="http://schemas.microsoft.com/office/drawing/2014/main" id="{EA859FAD-7914-0B9F-CBDA-5179E3712026}"/>
                  </a:ext>
                </a:extLst>
              </p:cNvPr>
              <p:cNvSpPr txBox="1"/>
              <p:nvPr/>
            </p:nvSpPr>
            <p:spPr>
              <a:xfrm>
                <a:off x="2433007" y="1587169"/>
                <a:ext cx="1082810" cy="2746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𝑏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𝐺𝑜𝑡𝑜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𝑎𝑌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0" name="テキスト ボックス 139">
                <a:extLst>
                  <a:ext uri="{FF2B5EF4-FFF2-40B4-BE49-F238E27FC236}">
                    <a16:creationId xmlns:a16="http://schemas.microsoft.com/office/drawing/2014/main" id="{EA859FAD-7914-0B9F-CBDA-5179E3712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007" y="1587169"/>
                <a:ext cx="1082810" cy="274691"/>
              </a:xfrm>
              <a:prstGeom prst="rect">
                <a:avLst/>
              </a:prstGeom>
              <a:blipFill>
                <a:blip r:embed="rId11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テキスト ボックス 140">
                <a:extLst>
                  <a:ext uri="{FF2B5EF4-FFF2-40B4-BE49-F238E27FC236}">
                    <a16:creationId xmlns:a16="http://schemas.microsoft.com/office/drawing/2014/main" id="{5330589A-98FE-6252-880C-C9D7E97A0293}"/>
                  </a:ext>
                </a:extLst>
              </p:cNvPr>
              <p:cNvSpPr txBox="1"/>
              <p:nvPr/>
            </p:nvSpPr>
            <p:spPr>
              <a:xfrm>
                <a:off x="2642992" y="2033156"/>
                <a:ext cx="1296253" cy="2746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</m:t>
                      </m:r>
                      <m:r>
                        <a:rPr lang="en-US" altLang="ja-JP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𝑊𝑒𝑖𝑛𝑒𝑟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𝑌𝑏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1" name="テキスト ボックス 140">
                <a:extLst>
                  <a:ext uri="{FF2B5EF4-FFF2-40B4-BE49-F238E27FC236}">
                    <a16:creationId xmlns:a16="http://schemas.microsoft.com/office/drawing/2014/main" id="{5330589A-98FE-6252-880C-C9D7E97A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992" y="2033156"/>
                <a:ext cx="1296253" cy="274691"/>
              </a:xfrm>
              <a:prstGeom prst="rect">
                <a:avLst/>
              </a:prstGeom>
              <a:blipFill>
                <a:blip r:embed="rId1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テキスト ボックス 153">
                <a:extLst>
                  <a:ext uri="{FF2B5EF4-FFF2-40B4-BE49-F238E27FC236}">
                    <a16:creationId xmlns:a16="http://schemas.microsoft.com/office/drawing/2014/main" id="{E944BE85-09E3-5CD7-9784-B8D53B2CD14F}"/>
                  </a:ext>
                </a:extLst>
              </p:cNvPr>
              <p:cNvSpPr txBox="1"/>
              <p:nvPr/>
            </p:nvSpPr>
            <p:spPr>
              <a:xfrm>
                <a:off x="4926423" y="599986"/>
                <a:ext cx="1256192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ja-JP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𝑀𝑅</m:t>
                      </m:r>
                      <m:d>
                        <m:dPr>
                          <m:ctrlP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altLang="ja-JP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⊆</m:t>
                      </m:r>
                    </m:oMath>
                    <m:oMath xmlns:m="http://schemas.openxmlformats.org/officeDocument/2006/math"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𝑅𝐵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)∩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𝐿𝐵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154" name="テキスト ボックス 153">
                <a:extLst>
                  <a:ext uri="{FF2B5EF4-FFF2-40B4-BE49-F238E27FC236}">
                    <a16:creationId xmlns:a16="http://schemas.microsoft.com/office/drawing/2014/main" id="{E944BE85-09E3-5CD7-9784-B8D53B2CD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423" y="599986"/>
                <a:ext cx="1256192" cy="461665"/>
              </a:xfrm>
              <a:prstGeom prst="rect">
                <a:avLst/>
              </a:prstGeom>
              <a:blipFill>
                <a:blip r:embed="rId13"/>
                <a:stretch>
                  <a:fillRect b="-52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テキスト ボックス 154">
                <a:extLst>
                  <a:ext uri="{FF2B5EF4-FFF2-40B4-BE49-F238E27FC236}">
                    <a16:creationId xmlns:a16="http://schemas.microsoft.com/office/drawing/2014/main" id="{006AB8A4-87C8-DB72-92C4-C954D60677AF}"/>
                  </a:ext>
                </a:extLst>
              </p:cNvPr>
              <p:cNvSpPr txBox="1"/>
              <p:nvPr/>
            </p:nvSpPr>
            <p:spPr>
              <a:xfrm>
                <a:off x="4432814" y="924101"/>
                <a:ext cx="343203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55" name="テキスト ボックス 154">
                <a:extLst>
                  <a:ext uri="{FF2B5EF4-FFF2-40B4-BE49-F238E27FC236}">
                    <a16:creationId xmlns:a16="http://schemas.microsoft.com/office/drawing/2014/main" id="{006AB8A4-87C8-DB72-92C4-C954D6067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814" y="924101"/>
                <a:ext cx="343203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テキスト ボックス 155">
                <a:extLst>
                  <a:ext uri="{FF2B5EF4-FFF2-40B4-BE49-F238E27FC236}">
                    <a16:creationId xmlns:a16="http://schemas.microsoft.com/office/drawing/2014/main" id="{25DE218B-5CDC-60D3-53D5-C05A529124FA}"/>
                  </a:ext>
                </a:extLst>
              </p:cNvPr>
              <p:cNvSpPr txBox="1"/>
              <p:nvPr/>
            </p:nvSpPr>
            <p:spPr>
              <a:xfrm>
                <a:off x="2008407" y="924101"/>
                <a:ext cx="343203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𝑎𝑌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56" name="テキスト ボックス 155">
                <a:extLst>
                  <a:ext uri="{FF2B5EF4-FFF2-40B4-BE49-F238E27FC236}">
                    <a16:creationId xmlns:a16="http://schemas.microsoft.com/office/drawing/2014/main" id="{25DE218B-5CDC-60D3-53D5-C05A52912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407" y="924101"/>
                <a:ext cx="343203" cy="307777"/>
              </a:xfrm>
              <a:prstGeom prst="rect">
                <a:avLst/>
              </a:prstGeom>
              <a:blipFill>
                <a:blip r:embed="rId15"/>
                <a:stretch>
                  <a:fillRect r="-34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テキスト ボックス 156">
                <a:extLst>
                  <a:ext uri="{FF2B5EF4-FFF2-40B4-BE49-F238E27FC236}">
                    <a16:creationId xmlns:a16="http://schemas.microsoft.com/office/drawing/2014/main" id="{60D65305-7DA4-49AA-40CA-FF50FFE2BA08}"/>
                  </a:ext>
                </a:extLst>
              </p:cNvPr>
              <p:cNvSpPr txBox="1"/>
              <p:nvPr/>
            </p:nvSpPr>
            <p:spPr>
              <a:xfrm>
                <a:off x="4423179" y="2002491"/>
                <a:ext cx="343203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𝑌𝑏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57" name="テキスト ボックス 156">
                <a:extLst>
                  <a:ext uri="{FF2B5EF4-FFF2-40B4-BE49-F238E27FC236}">
                    <a16:creationId xmlns:a16="http://schemas.microsoft.com/office/drawing/2014/main" id="{60D65305-7DA4-49AA-40CA-FF50FFE2BA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179" y="2002491"/>
                <a:ext cx="343203" cy="307777"/>
              </a:xfrm>
              <a:prstGeom prst="rect">
                <a:avLst/>
              </a:prstGeom>
              <a:blipFill>
                <a:blip r:embed="rId16"/>
                <a:stretch>
                  <a:fillRect r="-35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テキスト ボックス 157">
                <a:extLst>
                  <a:ext uri="{FF2B5EF4-FFF2-40B4-BE49-F238E27FC236}">
                    <a16:creationId xmlns:a16="http://schemas.microsoft.com/office/drawing/2014/main" id="{D72B53AF-7C23-C1AF-31CB-6C278FFF41E9}"/>
                  </a:ext>
                </a:extLst>
              </p:cNvPr>
              <p:cNvSpPr txBox="1"/>
              <p:nvPr/>
            </p:nvSpPr>
            <p:spPr>
              <a:xfrm>
                <a:off x="1956438" y="2010162"/>
                <a:ext cx="343203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𝑎𝑌𝑏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58" name="テキスト ボックス 157">
                <a:extLst>
                  <a:ext uri="{FF2B5EF4-FFF2-40B4-BE49-F238E27FC236}">
                    <a16:creationId xmlns:a16="http://schemas.microsoft.com/office/drawing/2014/main" id="{D72B53AF-7C23-C1AF-31CB-6C278FFF4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438" y="2010162"/>
                <a:ext cx="343203" cy="307777"/>
              </a:xfrm>
              <a:prstGeom prst="rect">
                <a:avLst/>
              </a:prstGeom>
              <a:blipFill>
                <a:blip r:embed="rId17"/>
                <a:stretch>
                  <a:fillRect r="-370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C56C753A-6DD7-C79A-9102-204F2BABC000}"/>
              </a:ext>
            </a:extLst>
          </p:cNvPr>
          <p:cNvCxnSpPr>
            <a:cxnSpLocks/>
            <a:stCxn id="29" idx="4"/>
            <a:endCxn id="5" idx="0"/>
          </p:cNvCxnSpPr>
          <p:nvPr/>
        </p:nvCxnSpPr>
        <p:spPr>
          <a:xfrm flipH="1">
            <a:off x="2423610" y="1351954"/>
            <a:ext cx="2628" cy="1276281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45A88C2-71C0-B231-9761-83F240C8D2E3}"/>
              </a:ext>
            </a:extLst>
          </p:cNvPr>
          <p:cNvSpPr>
            <a:spLocks noChangeAspect="1"/>
          </p:cNvSpPr>
          <p:nvPr/>
        </p:nvSpPr>
        <p:spPr>
          <a:xfrm>
            <a:off x="2351610" y="2628235"/>
            <a:ext cx="144000" cy="1440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5E234BA-6ED4-24E3-29DD-F72C5D2D7A9E}"/>
                  </a:ext>
                </a:extLst>
              </p:cNvPr>
              <p:cNvSpPr txBox="1"/>
              <p:nvPr/>
            </p:nvSpPr>
            <p:spPr>
              <a:xfrm>
                <a:off x="2637401" y="2559587"/>
                <a:ext cx="1248359" cy="4570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dirty="0"/>
                  <a:t>a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 leaf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𝑙</m:t>
                    </m:r>
                  </m:oMath>
                </a14:m>
                <a:r>
                  <a:rPr lang="en-US" altLang="ja-JP" dirty="0">
                    <a:solidFill>
                      <a:schemeClr val="tx1"/>
                    </a:solidFill>
                  </a:rPr>
                  <a:t> with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𝑤𝑒𝑖𝑔h𝑡</m:t>
                    </m:r>
                    <m:d>
                      <m:dPr>
                        <m:ctrlP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</m:e>
                    </m:d>
                    <m:r>
                      <a:rPr kumimoji="1"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</m:t>
                    </m:r>
                  </m:oMath>
                </a14:m>
                <a:endParaRPr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5E234BA-6ED4-24E3-29DD-F72C5D2D7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401" y="2559587"/>
                <a:ext cx="1248359" cy="457048"/>
              </a:xfrm>
              <a:prstGeom prst="rect">
                <a:avLst/>
              </a:prstGeom>
              <a:blipFill>
                <a:blip r:embed="rId18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三角形 13">
            <a:extLst>
              <a:ext uri="{FF2B5EF4-FFF2-40B4-BE49-F238E27FC236}">
                <a16:creationId xmlns:a16="http://schemas.microsoft.com/office/drawing/2014/main" id="{E8B9AE79-02E6-72F3-D0E2-5B576C52CF03}"/>
              </a:ext>
            </a:extLst>
          </p:cNvPr>
          <p:cNvSpPr/>
          <p:nvPr/>
        </p:nvSpPr>
        <p:spPr>
          <a:xfrm>
            <a:off x="1915047" y="1746801"/>
            <a:ext cx="302400" cy="239167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三角形 14">
            <a:extLst>
              <a:ext uri="{FF2B5EF4-FFF2-40B4-BE49-F238E27FC236}">
                <a16:creationId xmlns:a16="http://schemas.microsoft.com/office/drawing/2014/main" id="{B5335139-40AD-C0B4-EEE6-FB3AE502E2E6}"/>
              </a:ext>
            </a:extLst>
          </p:cNvPr>
          <p:cNvSpPr/>
          <p:nvPr/>
        </p:nvSpPr>
        <p:spPr>
          <a:xfrm>
            <a:off x="3894067" y="1741137"/>
            <a:ext cx="302400" cy="239167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三角形 15">
            <a:extLst>
              <a:ext uri="{FF2B5EF4-FFF2-40B4-BE49-F238E27FC236}">
                <a16:creationId xmlns:a16="http://schemas.microsoft.com/office/drawing/2014/main" id="{E3566CBC-737B-DF34-B88C-877E0ECB4437}"/>
              </a:ext>
            </a:extLst>
          </p:cNvPr>
          <p:cNvSpPr/>
          <p:nvPr/>
        </p:nvSpPr>
        <p:spPr>
          <a:xfrm>
            <a:off x="3731279" y="2444469"/>
            <a:ext cx="303147" cy="239167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821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三角形 77">
            <a:extLst>
              <a:ext uri="{FF2B5EF4-FFF2-40B4-BE49-F238E27FC236}">
                <a16:creationId xmlns:a16="http://schemas.microsoft.com/office/drawing/2014/main" id="{2824A96F-30ED-9519-DBCE-C1EC24F0D76C}"/>
              </a:ext>
            </a:extLst>
          </p:cNvPr>
          <p:cNvSpPr/>
          <p:nvPr/>
        </p:nvSpPr>
        <p:spPr>
          <a:xfrm>
            <a:off x="4010468" y="2385268"/>
            <a:ext cx="689054" cy="400717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2ADB0063-A4B7-C5B3-B342-B25E291E22B0}"/>
              </a:ext>
            </a:extLst>
          </p:cNvPr>
          <p:cNvCxnSpPr>
            <a:cxnSpLocks/>
            <a:endCxn id="11" idx="6"/>
          </p:cNvCxnSpPr>
          <p:nvPr/>
        </p:nvCxnSpPr>
        <p:spPr>
          <a:xfrm flipH="1">
            <a:off x="4433525" y="1976763"/>
            <a:ext cx="44691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5707B1A-68F1-721D-2964-5D353576A7F5}"/>
              </a:ext>
            </a:extLst>
          </p:cNvPr>
          <p:cNvCxnSpPr>
            <a:cxnSpLocks/>
          </p:cNvCxnSpPr>
          <p:nvPr/>
        </p:nvCxnSpPr>
        <p:spPr>
          <a:xfrm flipH="1">
            <a:off x="1216908" y="1282878"/>
            <a:ext cx="3663533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1B9480F7-2C14-C6F6-B0DD-0BBA0A770CCC}"/>
              </a:ext>
            </a:extLst>
          </p:cNvPr>
          <p:cNvCxnSpPr>
            <a:cxnSpLocks/>
            <a:endCxn id="76" idx="0"/>
          </p:cNvCxnSpPr>
          <p:nvPr/>
        </p:nvCxnSpPr>
        <p:spPr>
          <a:xfrm>
            <a:off x="4351249" y="840441"/>
            <a:ext cx="3746" cy="140549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円/楕円 10">
            <a:extLst>
              <a:ext uri="{FF2B5EF4-FFF2-40B4-BE49-F238E27FC236}">
                <a16:creationId xmlns:a16="http://schemas.microsoft.com/office/drawing/2014/main" id="{8D2F7606-0316-A64C-C472-08E125B2869A}"/>
              </a:ext>
            </a:extLst>
          </p:cNvPr>
          <p:cNvSpPr>
            <a:spLocks noChangeAspect="1"/>
          </p:cNvSpPr>
          <p:nvPr/>
        </p:nvSpPr>
        <p:spPr>
          <a:xfrm>
            <a:off x="4289916" y="1904763"/>
            <a:ext cx="143609" cy="144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26B2AE81-4FE9-E401-3F8F-0838B8CBF7D6}"/>
              </a:ext>
            </a:extLst>
          </p:cNvPr>
          <p:cNvCxnSpPr>
            <a:cxnSpLocks/>
            <a:stCxn id="19" idx="2"/>
            <a:endCxn id="29" idx="6"/>
          </p:cNvCxnSpPr>
          <p:nvPr/>
        </p:nvCxnSpPr>
        <p:spPr>
          <a:xfrm flipH="1">
            <a:off x="2498238" y="1278628"/>
            <a:ext cx="1790487" cy="1326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>
            <a:extLst>
              <a:ext uri="{FF2B5EF4-FFF2-40B4-BE49-F238E27FC236}">
                <a16:creationId xmlns:a16="http://schemas.microsoft.com/office/drawing/2014/main" id="{CCB9EAC8-304C-975E-8254-FE84204875FD}"/>
              </a:ext>
            </a:extLst>
          </p:cNvPr>
          <p:cNvSpPr>
            <a:spLocks noChangeAspect="1"/>
          </p:cNvSpPr>
          <p:nvPr/>
        </p:nvSpPr>
        <p:spPr>
          <a:xfrm>
            <a:off x="4288725" y="1206628"/>
            <a:ext cx="144000" cy="14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9AC711F-7A8A-57A6-652A-238987A69CE0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2426238" y="840441"/>
            <a:ext cx="0" cy="3675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円/楕円 28">
            <a:extLst>
              <a:ext uri="{FF2B5EF4-FFF2-40B4-BE49-F238E27FC236}">
                <a16:creationId xmlns:a16="http://schemas.microsoft.com/office/drawing/2014/main" id="{AC01A9F8-F25D-B7EE-0640-09A5FEF9941F}"/>
              </a:ext>
            </a:extLst>
          </p:cNvPr>
          <p:cNvSpPr>
            <a:spLocks noChangeAspect="1"/>
          </p:cNvSpPr>
          <p:nvPr/>
        </p:nvSpPr>
        <p:spPr>
          <a:xfrm>
            <a:off x="2354238" y="1207954"/>
            <a:ext cx="144000" cy="14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C34B3242-9B21-FADC-CAA0-2EE4D44EC841}"/>
                  </a:ext>
                </a:extLst>
              </p:cNvPr>
              <p:cNvSpPr txBox="1"/>
              <p:nvPr/>
            </p:nvSpPr>
            <p:spPr>
              <a:xfrm>
                <a:off x="662638" y="2303916"/>
                <a:ext cx="1255215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𝑎𝑌𝑏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𝑀𝐹</m:t>
                          </m:r>
                        </m:e>
                        <m:sub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⊆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200"/>
              </a:p>
            </p:txBody>
          </p:sp>
        </mc:Choice>
        <mc:Fallback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C34B3242-9B21-FADC-CAA0-2EE4D44EC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638" y="2303916"/>
                <a:ext cx="1255215" cy="461665"/>
              </a:xfrm>
              <a:prstGeom prst="rect">
                <a:avLst/>
              </a:prstGeom>
              <a:blipFill>
                <a:blip r:embed="rId2"/>
                <a:stretch>
                  <a:fillRect b="-256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A467D652-1CBC-65DE-9BB7-826BBEFCD537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1216908" y="1976763"/>
            <a:ext cx="3073008" cy="0"/>
          </a:xfrm>
          <a:prstGeom prst="straightConnector1">
            <a:avLst/>
          </a:prstGeom>
          <a:ln w="1270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A3A1CFC8-3DEF-81C2-449C-5699E3BC5B9F}"/>
              </a:ext>
            </a:extLst>
          </p:cNvPr>
          <p:cNvCxnSpPr>
            <a:cxnSpLocks/>
            <a:stCxn id="19" idx="4"/>
            <a:endCxn id="11" idx="0"/>
          </p:cNvCxnSpPr>
          <p:nvPr/>
        </p:nvCxnSpPr>
        <p:spPr>
          <a:xfrm>
            <a:off x="4360725" y="1350628"/>
            <a:ext cx="996" cy="55413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ECFAA50C-F876-EBBB-1D5C-1C181A78B26D}"/>
                  </a:ext>
                </a:extLst>
              </p:cNvPr>
              <p:cNvSpPr txBox="1"/>
              <p:nvPr/>
            </p:nvSpPr>
            <p:spPr>
              <a:xfrm>
                <a:off x="687414" y="1379994"/>
                <a:ext cx="1256191" cy="6394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kumimoji="1" lang="el-GR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Σ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𝑅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𝑎𝑌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)|≥2</m:t>
                      </m:r>
                    </m:oMath>
                  </m:oMathPara>
                </a14:m>
                <a:br>
                  <a:rPr lang="en-US" altLang="ja-JP" dirty="0"/>
                </a:b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𝑎𝑌</m:t>
                    </m:r>
                  </m:oMath>
                </a14:m>
                <a:r>
                  <a:rPr lang="en-US" altLang="ja-JP" dirty="0"/>
                  <a:t> is right-branching</a:t>
                </a:r>
              </a:p>
            </p:txBody>
          </p:sp>
        </mc:Choice>
        <mc:Fallback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ECFAA50C-F876-EBBB-1D5C-1C181A78B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414" y="1379994"/>
                <a:ext cx="1256191" cy="639406"/>
              </a:xfrm>
              <a:prstGeom prst="rect">
                <a:avLst/>
              </a:prstGeom>
              <a:blipFill>
                <a:blip r:embed="rId3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F196D43F-1B4F-93EA-C0E3-996AA5AB0EE0}"/>
                  </a:ext>
                </a:extLst>
              </p:cNvPr>
              <p:cNvSpPr txBox="1"/>
              <p:nvPr/>
            </p:nvSpPr>
            <p:spPr>
              <a:xfrm>
                <a:off x="4879093" y="2111777"/>
                <a:ext cx="1225027" cy="6394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el-GR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Σ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𝐿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𝑌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𝑏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)|≥2</m:t>
                      </m:r>
                    </m:oMath>
                  </m:oMathPara>
                </a14:m>
                <a:endParaRPr kumimoji="1" lang="en-US" altLang="ja-JP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𝑌𝑏</m:t>
                    </m:r>
                  </m:oMath>
                </a14:m>
                <a:r>
                  <a:rPr kumimoji="1" lang="en-US" altLang="ja-JP" b="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is left- branching</a:t>
                </a:r>
              </a:p>
            </p:txBody>
          </p:sp>
        </mc:Choice>
        <mc:Fallback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F196D43F-1B4F-93EA-C0E3-996AA5AB0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093" y="2111777"/>
                <a:ext cx="1225027" cy="639406"/>
              </a:xfrm>
              <a:prstGeom prst="rect">
                <a:avLst/>
              </a:prstGeom>
              <a:blipFill>
                <a:blip r:embed="rId4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643C160E-6C44-BD28-73E8-E052BA613C0F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3885760" y="1278628"/>
            <a:ext cx="402965" cy="390435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7609CBCA-D1A0-6B8B-CD0C-4069D34A0E80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 flipH="1">
            <a:off x="3882853" y="1976763"/>
            <a:ext cx="407063" cy="467706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4D44F3BF-7683-A925-E2AA-F86D9A861EC2}"/>
                  </a:ext>
                </a:extLst>
              </p:cNvPr>
              <p:cNvSpPr txBox="1"/>
              <p:nvPr/>
            </p:nvSpPr>
            <p:spPr>
              <a:xfrm>
                <a:off x="2669194" y="944948"/>
                <a:ext cx="1296253" cy="2746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𝑊𝑒𝑖𝑛𝑒𝑟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𝑌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4D44F3BF-7683-A925-E2AA-F86D9A861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9194" y="944948"/>
                <a:ext cx="1296253" cy="274691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A64FF6A5-6E57-C0C5-16A7-A071910773F8}"/>
                  </a:ext>
                </a:extLst>
              </p:cNvPr>
              <p:cNvSpPr txBox="1"/>
              <p:nvPr/>
            </p:nvSpPr>
            <p:spPr>
              <a:xfrm>
                <a:off x="4423179" y="1567059"/>
                <a:ext cx="1006489" cy="2746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𝑏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𝐺𝑜𝑡𝑜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𝑌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A64FF6A5-6E57-C0C5-16A7-A07191077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179" y="1567059"/>
                <a:ext cx="1006489" cy="274691"/>
              </a:xfrm>
              <a:prstGeom prst="rect">
                <a:avLst/>
              </a:prstGeom>
              <a:blipFill>
                <a:blip r:embed="rId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D5D99437-99CD-548A-C41B-E4E79CAC7D49}"/>
                  </a:ext>
                </a:extLst>
              </p:cNvPr>
              <p:cNvSpPr txBox="1"/>
              <p:nvPr/>
            </p:nvSpPr>
            <p:spPr>
              <a:xfrm>
                <a:off x="3855987" y="2082468"/>
                <a:ext cx="305775" cy="2746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</m:t>
                      </m:r>
                    </m:oMath>
                  </m:oMathPara>
                </a14:m>
                <a:endParaRPr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D5D99437-99CD-548A-C41B-E4E79CAC7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987" y="2082468"/>
                <a:ext cx="305775" cy="2746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944F88B2-7488-1793-6739-197642F2C36B}"/>
                  </a:ext>
                </a:extLst>
              </p:cNvPr>
              <p:cNvSpPr txBox="1"/>
              <p:nvPr/>
            </p:nvSpPr>
            <p:spPr>
              <a:xfrm>
                <a:off x="3855988" y="1322429"/>
                <a:ext cx="305775" cy="2746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</m:t>
                      </m:r>
                    </m:oMath>
                  </m:oMathPara>
                </a14:m>
                <a:endParaRPr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944F88B2-7488-1793-6739-197642F2C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988" y="1322429"/>
                <a:ext cx="305775" cy="2746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184F8D6F-77B1-C8C1-38F2-0E3AFF5824FF}"/>
              </a:ext>
            </a:extLst>
          </p:cNvPr>
          <p:cNvCxnSpPr>
            <a:cxnSpLocks/>
            <a:stCxn id="29" idx="4"/>
            <a:endCxn id="14" idx="0"/>
          </p:cNvCxnSpPr>
          <p:nvPr/>
        </p:nvCxnSpPr>
        <p:spPr>
          <a:xfrm flipH="1">
            <a:off x="2066247" y="1351954"/>
            <a:ext cx="359991" cy="39484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円/楕円 75">
            <a:extLst>
              <a:ext uri="{FF2B5EF4-FFF2-40B4-BE49-F238E27FC236}">
                <a16:creationId xmlns:a16="http://schemas.microsoft.com/office/drawing/2014/main" id="{75F7787E-8BAC-2AC4-E9D3-B1A40AC8E13E}"/>
              </a:ext>
            </a:extLst>
          </p:cNvPr>
          <p:cNvSpPr>
            <a:spLocks noChangeAspect="1"/>
          </p:cNvSpPr>
          <p:nvPr/>
        </p:nvSpPr>
        <p:spPr>
          <a:xfrm>
            <a:off x="4282995" y="2245939"/>
            <a:ext cx="144000" cy="144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EB4BDB2E-A0B1-79CD-8FF2-55F70DE7A5F5}"/>
              </a:ext>
            </a:extLst>
          </p:cNvPr>
          <p:cNvCxnSpPr>
            <a:cxnSpLocks/>
            <a:stCxn id="76" idx="4"/>
            <a:endCxn id="78" idx="3"/>
          </p:cNvCxnSpPr>
          <p:nvPr/>
        </p:nvCxnSpPr>
        <p:spPr>
          <a:xfrm>
            <a:off x="4354995" y="2389939"/>
            <a:ext cx="0" cy="39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グループ化 112">
            <a:extLst>
              <a:ext uri="{FF2B5EF4-FFF2-40B4-BE49-F238E27FC236}">
                <a16:creationId xmlns:a16="http://schemas.microsoft.com/office/drawing/2014/main" id="{77BC74FA-A97C-CFCB-30DA-D63E3CA6B8B2}"/>
              </a:ext>
            </a:extLst>
          </p:cNvPr>
          <p:cNvGrpSpPr>
            <a:grpSpLocks noChangeAspect="1"/>
          </p:cNvGrpSpPr>
          <p:nvPr/>
        </p:nvGrpSpPr>
        <p:grpSpPr>
          <a:xfrm>
            <a:off x="2385532" y="1931968"/>
            <a:ext cx="108000" cy="108000"/>
            <a:chOff x="728770" y="1433907"/>
            <a:chExt cx="284200" cy="284200"/>
          </a:xfrm>
        </p:grpSpPr>
        <p:cxnSp>
          <p:nvCxnSpPr>
            <p:cNvPr id="111" name="直線コネクタ 110">
              <a:extLst>
                <a:ext uri="{FF2B5EF4-FFF2-40B4-BE49-F238E27FC236}">
                  <a16:creationId xmlns:a16="http://schemas.microsoft.com/office/drawing/2014/main" id="{25B83368-53E8-BDF8-75C5-1FEE16431F71}"/>
                </a:ext>
              </a:extLst>
            </p:cNvPr>
            <p:cNvCxnSpPr>
              <a:cxnSpLocks/>
            </p:cNvCxnSpPr>
            <p:nvPr/>
          </p:nvCxnSpPr>
          <p:spPr>
            <a:xfrm>
              <a:off x="728770" y="1433907"/>
              <a:ext cx="284200" cy="284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コネクタ 111">
              <a:extLst>
                <a:ext uri="{FF2B5EF4-FFF2-40B4-BE49-F238E27FC236}">
                  <a16:creationId xmlns:a16="http://schemas.microsoft.com/office/drawing/2014/main" id="{86516145-C144-6B9A-D8A9-D3E4A4129A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8770" y="1433907"/>
              <a:ext cx="284200" cy="284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" name="直線矢印コネクタ 120">
            <a:extLst>
              <a:ext uri="{FF2B5EF4-FFF2-40B4-BE49-F238E27FC236}">
                <a16:creationId xmlns:a16="http://schemas.microsoft.com/office/drawing/2014/main" id="{9CA5A606-BA88-B5C2-DF4F-DFF9E69C8188}"/>
              </a:ext>
            </a:extLst>
          </p:cNvPr>
          <p:cNvCxnSpPr>
            <a:cxnSpLocks/>
            <a:stCxn id="19" idx="4"/>
            <a:endCxn id="15" idx="0"/>
          </p:cNvCxnSpPr>
          <p:nvPr/>
        </p:nvCxnSpPr>
        <p:spPr>
          <a:xfrm flipH="1">
            <a:off x="4045267" y="1350628"/>
            <a:ext cx="315458" cy="3905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75E4A493-60F1-216E-DF07-C258E4BD72DD}"/>
                  </a:ext>
                </a:extLst>
              </p:cNvPr>
              <p:cNvSpPr txBox="1"/>
              <p:nvPr/>
            </p:nvSpPr>
            <p:spPr>
              <a:xfrm>
                <a:off x="2134463" y="1499066"/>
                <a:ext cx="305775" cy="2746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</m:t>
                      </m:r>
                    </m:oMath>
                  </m:oMathPara>
                </a14:m>
                <a:endParaRPr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5" name="テキスト ボックス 124">
                <a:extLst>
                  <a:ext uri="{FF2B5EF4-FFF2-40B4-BE49-F238E27FC236}">
                    <a16:creationId xmlns:a16="http://schemas.microsoft.com/office/drawing/2014/main" id="{75E4A493-60F1-216E-DF07-C258E4BD7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463" y="1499066"/>
                <a:ext cx="305775" cy="27469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E4B37535-CD7A-4F84-6439-A9EFA3E107F1}"/>
                  </a:ext>
                </a:extLst>
              </p:cNvPr>
              <p:cNvSpPr txBox="1"/>
              <p:nvPr/>
            </p:nvSpPr>
            <p:spPr>
              <a:xfrm>
                <a:off x="4094463" y="1505915"/>
                <a:ext cx="305775" cy="2746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</m:t>
                      </m:r>
                    </m:oMath>
                  </m:oMathPara>
                </a14:m>
                <a:endParaRPr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6" name="テキスト ボックス 125">
                <a:extLst>
                  <a:ext uri="{FF2B5EF4-FFF2-40B4-BE49-F238E27FC236}">
                    <a16:creationId xmlns:a16="http://schemas.microsoft.com/office/drawing/2014/main" id="{E4B37535-CD7A-4F84-6439-A9EFA3E10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463" y="1505915"/>
                <a:ext cx="305775" cy="27469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テキスト ボックス 139">
                <a:extLst>
                  <a:ext uri="{FF2B5EF4-FFF2-40B4-BE49-F238E27FC236}">
                    <a16:creationId xmlns:a16="http://schemas.microsoft.com/office/drawing/2014/main" id="{EA859FAD-7914-0B9F-CBDA-5179E3712026}"/>
                  </a:ext>
                </a:extLst>
              </p:cNvPr>
              <p:cNvSpPr txBox="1"/>
              <p:nvPr/>
            </p:nvSpPr>
            <p:spPr>
              <a:xfrm>
                <a:off x="2433007" y="1587169"/>
                <a:ext cx="1082810" cy="2746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𝑏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𝐺𝑜𝑡𝑜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𝑎𝑌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0" name="テキスト ボックス 139">
                <a:extLst>
                  <a:ext uri="{FF2B5EF4-FFF2-40B4-BE49-F238E27FC236}">
                    <a16:creationId xmlns:a16="http://schemas.microsoft.com/office/drawing/2014/main" id="{EA859FAD-7914-0B9F-CBDA-5179E3712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007" y="1587169"/>
                <a:ext cx="1082810" cy="274691"/>
              </a:xfrm>
              <a:prstGeom prst="rect">
                <a:avLst/>
              </a:prstGeom>
              <a:blipFill>
                <a:blip r:embed="rId11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テキスト ボックス 140">
                <a:extLst>
                  <a:ext uri="{FF2B5EF4-FFF2-40B4-BE49-F238E27FC236}">
                    <a16:creationId xmlns:a16="http://schemas.microsoft.com/office/drawing/2014/main" id="{5330589A-98FE-6252-880C-C9D7E97A0293}"/>
                  </a:ext>
                </a:extLst>
              </p:cNvPr>
              <p:cNvSpPr txBox="1"/>
              <p:nvPr/>
            </p:nvSpPr>
            <p:spPr>
              <a:xfrm>
                <a:off x="2642992" y="2033156"/>
                <a:ext cx="1296253" cy="2746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</m:t>
                      </m:r>
                      <m:r>
                        <a:rPr lang="en-US" altLang="ja-JP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𝑊𝑒𝑖𝑛𝑒𝑟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𝑌𝑏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1" name="テキスト ボックス 140">
                <a:extLst>
                  <a:ext uri="{FF2B5EF4-FFF2-40B4-BE49-F238E27FC236}">
                    <a16:creationId xmlns:a16="http://schemas.microsoft.com/office/drawing/2014/main" id="{5330589A-98FE-6252-880C-C9D7E97A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992" y="2033156"/>
                <a:ext cx="1296253" cy="274691"/>
              </a:xfrm>
              <a:prstGeom prst="rect">
                <a:avLst/>
              </a:prstGeom>
              <a:blipFill>
                <a:blip r:embed="rId1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テキスト ボックス 153">
                <a:extLst>
                  <a:ext uri="{FF2B5EF4-FFF2-40B4-BE49-F238E27FC236}">
                    <a16:creationId xmlns:a16="http://schemas.microsoft.com/office/drawing/2014/main" id="{E944BE85-09E3-5CD7-9784-B8D53B2CD14F}"/>
                  </a:ext>
                </a:extLst>
              </p:cNvPr>
              <p:cNvSpPr txBox="1"/>
              <p:nvPr/>
            </p:nvSpPr>
            <p:spPr>
              <a:xfrm>
                <a:off x="4931845" y="888963"/>
                <a:ext cx="1256192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ja-JP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𝑀𝑅</m:t>
                      </m:r>
                      <m:d>
                        <m:dPr>
                          <m:ctrlP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altLang="ja-JP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⊆</m:t>
                      </m:r>
                    </m:oMath>
                    <m:oMath xmlns:m="http://schemas.openxmlformats.org/officeDocument/2006/math"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𝑅𝐵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)∩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𝐿𝐵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200"/>
              </a:p>
            </p:txBody>
          </p:sp>
        </mc:Choice>
        <mc:Fallback>
          <p:sp>
            <p:nvSpPr>
              <p:cNvPr id="154" name="テキスト ボックス 153">
                <a:extLst>
                  <a:ext uri="{FF2B5EF4-FFF2-40B4-BE49-F238E27FC236}">
                    <a16:creationId xmlns:a16="http://schemas.microsoft.com/office/drawing/2014/main" id="{E944BE85-09E3-5CD7-9784-B8D53B2CD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845" y="888963"/>
                <a:ext cx="1256192" cy="461665"/>
              </a:xfrm>
              <a:prstGeom prst="rect">
                <a:avLst/>
              </a:prstGeom>
              <a:blipFill>
                <a:blip r:embed="rId13"/>
                <a:stretch>
                  <a:fillRect b="-256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テキスト ボックス 154">
                <a:extLst>
                  <a:ext uri="{FF2B5EF4-FFF2-40B4-BE49-F238E27FC236}">
                    <a16:creationId xmlns:a16="http://schemas.microsoft.com/office/drawing/2014/main" id="{006AB8A4-87C8-DB72-92C4-C954D60677AF}"/>
                  </a:ext>
                </a:extLst>
              </p:cNvPr>
              <p:cNvSpPr txBox="1"/>
              <p:nvPr/>
            </p:nvSpPr>
            <p:spPr>
              <a:xfrm>
                <a:off x="4432814" y="924101"/>
                <a:ext cx="343203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55" name="テキスト ボックス 154">
                <a:extLst>
                  <a:ext uri="{FF2B5EF4-FFF2-40B4-BE49-F238E27FC236}">
                    <a16:creationId xmlns:a16="http://schemas.microsoft.com/office/drawing/2014/main" id="{006AB8A4-87C8-DB72-92C4-C954D6067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814" y="924101"/>
                <a:ext cx="343203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テキスト ボックス 155">
                <a:extLst>
                  <a:ext uri="{FF2B5EF4-FFF2-40B4-BE49-F238E27FC236}">
                    <a16:creationId xmlns:a16="http://schemas.microsoft.com/office/drawing/2014/main" id="{25DE218B-5CDC-60D3-53D5-C05A529124FA}"/>
                  </a:ext>
                </a:extLst>
              </p:cNvPr>
              <p:cNvSpPr txBox="1"/>
              <p:nvPr/>
            </p:nvSpPr>
            <p:spPr>
              <a:xfrm>
                <a:off x="2023176" y="956418"/>
                <a:ext cx="343203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𝑎𝑌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>
          <p:sp>
            <p:nvSpPr>
              <p:cNvPr id="156" name="テキスト ボックス 155">
                <a:extLst>
                  <a:ext uri="{FF2B5EF4-FFF2-40B4-BE49-F238E27FC236}">
                    <a16:creationId xmlns:a16="http://schemas.microsoft.com/office/drawing/2014/main" id="{25DE218B-5CDC-60D3-53D5-C05A52912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3176" y="956418"/>
                <a:ext cx="343203" cy="307777"/>
              </a:xfrm>
              <a:prstGeom prst="rect">
                <a:avLst/>
              </a:prstGeom>
              <a:blipFill>
                <a:blip r:embed="rId15"/>
                <a:stretch>
                  <a:fillRect r="-35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テキスト ボックス 156">
                <a:extLst>
                  <a:ext uri="{FF2B5EF4-FFF2-40B4-BE49-F238E27FC236}">
                    <a16:creationId xmlns:a16="http://schemas.microsoft.com/office/drawing/2014/main" id="{60D65305-7DA4-49AA-40CA-FF50FFE2BA08}"/>
                  </a:ext>
                </a:extLst>
              </p:cNvPr>
              <p:cNvSpPr txBox="1"/>
              <p:nvPr/>
            </p:nvSpPr>
            <p:spPr>
              <a:xfrm>
                <a:off x="4423179" y="2002491"/>
                <a:ext cx="343203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𝑌𝑏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57" name="テキスト ボックス 156">
                <a:extLst>
                  <a:ext uri="{FF2B5EF4-FFF2-40B4-BE49-F238E27FC236}">
                    <a16:creationId xmlns:a16="http://schemas.microsoft.com/office/drawing/2014/main" id="{60D65305-7DA4-49AA-40CA-FF50FFE2BA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179" y="2002491"/>
                <a:ext cx="343203" cy="307777"/>
              </a:xfrm>
              <a:prstGeom prst="rect">
                <a:avLst/>
              </a:prstGeom>
              <a:blipFill>
                <a:blip r:embed="rId16"/>
                <a:stretch>
                  <a:fillRect r="-35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テキスト ボックス 157">
                <a:extLst>
                  <a:ext uri="{FF2B5EF4-FFF2-40B4-BE49-F238E27FC236}">
                    <a16:creationId xmlns:a16="http://schemas.microsoft.com/office/drawing/2014/main" id="{D72B53AF-7C23-C1AF-31CB-6C278FFF41E9}"/>
                  </a:ext>
                </a:extLst>
              </p:cNvPr>
              <p:cNvSpPr txBox="1"/>
              <p:nvPr/>
            </p:nvSpPr>
            <p:spPr>
              <a:xfrm>
                <a:off x="1956438" y="2010162"/>
                <a:ext cx="343203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𝑎𝑌𝑏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58" name="テキスト ボックス 157">
                <a:extLst>
                  <a:ext uri="{FF2B5EF4-FFF2-40B4-BE49-F238E27FC236}">
                    <a16:creationId xmlns:a16="http://schemas.microsoft.com/office/drawing/2014/main" id="{D72B53AF-7C23-C1AF-31CB-6C278FFF4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438" y="2010162"/>
                <a:ext cx="343203" cy="307777"/>
              </a:xfrm>
              <a:prstGeom prst="rect">
                <a:avLst/>
              </a:prstGeom>
              <a:blipFill>
                <a:blip r:embed="rId17"/>
                <a:stretch>
                  <a:fillRect r="-370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C56C753A-6DD7-C79A-9102-204F2BABC000}"/>
              </a:ext>
            </a:extLst>
          </p:cNvPr>
          <p:cNvCxnSpPr>
            <a:cxnSpLocks/>
            <a:stCxn id="29" idx="4"/>
            <a:endCxn id="3" idx="0"/>
          </p:cNvCxnSpPr>
          <p:nvPr/>
        </p:nvCxnSpPr>
        <p:spPr>
          <a:xfrm>
            <a:off x="2426238" y="1351954"/>
            <a:ext cx="20666" cy="103720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5E234BA-6ED4-24E3-29DD-F72C5D2D7A9E}"/>
                  </a:ext>
                </a:extLst>
              </p:cNvPr>
              <p:cNvSpPr txBox="1"/>
              <p:nvPr/>
            </p:nvSpPr>
            <p:spPr>
              <a:xfrm>
                <a:off x="2629405" y="2317939"/>
                <a:ext cx="1117576" cy="4570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dirty="0"/>
                  <a:t> subtree 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with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𝑤𝑒𝑖𝑔h𝑡</m:t>
                    </m:r>
                    <m:d>
                      <m:dPr>
                        <m:ctrlP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</m:e>
                    </m:d>
                    <m:r>
                      <a:rPr kumimoji="1"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kumimoji="1" lang="en-US" altLang="ja-JP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endParaRPr lang="ja-JP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5E234BA-6ED4-24E3-29DD-F72C5D2D7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405" y="2317939"/>
                <a:ext cx="1117576" cy="457048"/>
              </a:xfrm>
              <a:prstGeom prst="rect">
                <a:avLst/>
              </a:prstGeom>
              <a:blipFill>
                <a:blip r:embed="rId18"/>
                <a:stretch>
                  <a:fillRect r="-2222" b="-27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三角形 13">
            <a:extLst>
              <a:ext uri="{FF2B5EF4-FFF2-40B4-BE49-F238E27FC236}">
                <a16:creationId xmlns:a16="http://schemas.microsoft.com/office/drawing/2014/main" id="{E8B9AE79-02E6-72F3-D0E2-5B576C52CF03}"/>
              </a:ext>
            </a:extLst>
          </p:cNvPr>
          <p:cNvSpPr/>
          <p:nvPr/>
        </p:nvSpPr>
        <p:spPr>
          <a:xfrm>
            <a:off x="1915047" y="1746801"/>
            <a:ext cx="302400" cy="239167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三角形 14">
            <a:extLst>
              <a:ext uri="{FF2B5EF4-FFF2-40B4-BE49-F238E27FC236}">
                <a16:creationId xmlns:a16="http://schemas.microsoft.com/office/drawing/2014/main" id="{B5335139-40AD-C0B4-EEE6-FB3AE502E2E6}"/>
              </a:ext>
            </a:extLst>
          </p:cNvPr>
          <p:cNvSpPr/>
          <p:nvPr/>
        </p:nvSpPr>
        <p:spPr>
          <a:xfrm>
            <a:off x="3894067" y="1741137"/>
            <a:ext cx="302400" cy="239167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三角形 15">
            <a:extLst>
              <a:ext uri="{FF2B5EF4-FFF2-40B4-BE49-F238E27FC236}">
                <a16:creationId xmlns:a16="http://schemas.microsoft.com/office/drawing/2014/main" id="{E3566CBC-737B-DF34-B88C-877E0ECB4437}"/>
              </a:ext>
            </a:extLst>
          </p:cNvPr>
          <p:cNvSpPr/>
          <p:nvPr/>
        </p:nvSpPr>
        <p:spPr>
          <a:xfrm>
            <a:off x="3731279" y="2444469"/>
            <a:ext cx="303147" cy="239167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三角形 2">
            <a:extLst>
              <a:ext uri="{FF2B5EF4-FFF2-40B4-BE49-F238E27FC236}">
                <a16:creationId xmlns:a16="http://schemas.microsoft.com/office/drawing/2014/main" id="{889032D9-64CA-6045-E9C8-8F9B910766F0}"/>
              </a:ext>
            </a:extLst>
          </p:cNvPr>
          <p:cNvSpPr/>
          <p:nvPr/>
        </p:nvSpPr>
        <p:spPr>
          <a:xfrm>
            <a:off x="2102377" y="2389161"/>
            <a:ext cx="689054" cy="400717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614BFCB4-10A7-FDBD-BF06-715CA19C4FA4}"/>
              </a:ext>
            </a:extLst>
          </p:cNvPr>
          <p:cNvCxnSpPr>
            <a:cxnSpLocks/>
            <a:endCxn id="3" idx="3"/>
          </p:cNvCxnSpPr>
          <p:nvPr/>
        </p:nvCxnSpPr>
        <p:spPr>
          <a:xfrm>
            <a:off x="2446904" y="2393832"/>
            <a:ext cx="0" cy="396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330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20DB1BD1-1AB9-DF6D-009D-0EAD96F0F131}"/>
              </a:ext>
            </a:extLst>
          </p:cNvPr>
          <p:cNvCxnSpPr>
            <a:cxnSpLocks/>
          </p:cNvCxnSpPr>
          <p:nvPr/>
        </p:nvCxnSpPr>
        <p:spPr>
          <a:xfrm flipH="1">
            <a:off x="1905345" y="3497320"/>
            <a:ext cx="2219968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2ADB0063-A4B7-C5B3-B342-B25E291E22B0}"/>
              </a:ext>
            </a:extLst>
          </p:cNvPr>
          <p:cNvCxnSpPr>
            <a:cxnSpLocks/>
          </p:cNvCxnSpPr>
          <p:nvPr/>
        </p:nvCxnSpPr>
        <p:spPr>
          <a:xfrm flipH="1">
            <a:off x="1890450" y="2932415"/>
            <a:ext cx="2219968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5707B1A-68F1-721D-2964-5D353576A7F5}"/>
              </a:ext>
            </a:extLst>
          </p:cNvPr>
          <p:cNvCxnSpPr>
            <a:cxnSpLocks/>
          </p:cNvCxnSpPr>
          <p:nvPr/>
        </p:nvCxnSpPr>
        <p:spPr>
          <a:xfrm flipH="1">
            <a:off x="1890450" y="2066648"/>
            <a:ext cx="2219968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1B9480F7-2C14-C6F6-B0DD-0BBA0A770CCC}"/>
              </a:ext>
            </a:extLst>
          </p:cNvPr>
          <p:cNvCxnSpPr>
            <a:cxnSpLocks/>
          </p:cNvCxnSpPr>
          <p:nvPr/>
        </p:nvCxnSpPr>
        <p:spPr>
          <a:xfrm>
            <a:off x="3588077" y="1594985"/>
            <a:ext cx="0" cy="19059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円/楕円 10">
            <a:extLst>
              <a:ext uri="{FF2B5EF4-FFF2-40B4-BE49-F238E27FC236}">
                <a16:creationId xmlns:a16="http://schemas.microsoft.com/office/drawing/2014/main" id="{8D2F7606-0316-A64C-C472-08E125B2869A}"/>
              </a:ext>
            </a:extLst>
          </p:cNvPr>
          <p:cNvSpPr>
            <a:spLocks noChangeAspect="1"/>
          </p:cNvSpPr>
          <p:nvPr/>
        </p:nvSpPr>
        <p:spPr>
          <a:xfrm>
            <a:off x="3519893" y="2860415"/>
            <a:ext cx="143609" cy="144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26B2AE81-4FE9-E401-3F8F-0838B8CBF7D6}"/>
              </a:ext>
            </a:extLst>
          </p:cNvPr>
          <p:cNvCxnSpPr>
            <a:cxnSpLocks/>
            <a:stCxn id="19" idx="2"/>
            <a:endCxn id="29" idx="6"/>
          </p:cNvCxnSpPr>
          <p:nvPr/>
        </p:nvCxnSpPr>
        <p:spPr>
          <a:xfrm flipH="1">
            <a:off x="2685487" y="2066648"/>
            <a:ext cx="812590" cy="1326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円/楕円 18">
            <a:extLst>
              <a:ext uri="{FF2B5EF4-FFF2-40B4-BE49-F238E27FC236}">
                <a16:creationId xmlns:a16="http://schemas.microsoft.com/office/drawing/2014/main" id="{CCB9EAC8-304C-975E-8254-FE84204875FD}"/>
              </a:ext>
            </a:extLst>
          </p:cNvPr>
          <p:cNvSpPr>
            <a:spLocks noChangeAspect="1"/>
          </p:cNvSpPr>
          <p:nvPr/>
        </p:nvSpPr>
        <p:spPr>
          <a:xfrm>
            <a:off x="3498077" y="1976648"/>
            <a:ext cx="180000" cy="18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9AC711F-7A8A-57A6-652A-238987A69CE0}"/>
              </a:ext>
            </a:extLst>
          </p:cNvPr>
          <p:cNvCxnSpPr>
            <a:cxnSpLocks/>
          </p:cNvCxnSpPr>
          <p:nvPr/>
        </p:nvCxnSpPr>
        <p:spPr>
          <a:xfrm>
            <a:off x="2595487" y="1596311"/>
            <a:ext cx="0" cy="19059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円/楕円 27">
            <a:extLst>
              <a:ext uri="{FF2B5EF4-FFF2-40B4-BE49-F238E27FC236}">
                <a16:creationId xmlns:a16="http://schemas.microsoft.com/office/drawing/2014/main" id="{9831EA03-6A26-A0FC-CF6C-B01AE495614E}"/>
              </a:ext>
            </a:extLst>
          </p:cNvPr>
          <p:cNvSpPr>
            <a:spLocks noChangeAspect="1"/>
          </p:cNvSpPr>
          <p:nvPr/>
        </p:nvSpPr>
        <p:spPr>
          <a:xfrm>
            <a:off x="2527303" y="2861741"/>
            <a:ext cx="143609" cy="144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>
            <a:extLst>
              <a:ext uri="{FF2B5EF4-FFF2-40B4-BE49-F238E27FC236}">
                <a16:creationId xmlns:a16="http://schemas.microsoft.com/office/drawing/2014/main" id="{AC01A9F8-F25D-B7EE-0640-09A5FEF9941F}"/>
              </a:ext>
            </a:extLst>
          </p:cNvPr>
          <p:cNvSpPr>
            <a:spLocks noChangeAspect="1"/>
          </p:cNvSpPr>
          <p:nvPr/>
        </p:nvSpPr>
        <p:spPr>
          <a:xfrm>
            <a:off x="2505487" y="1977974"/>
            <a:ext cx="180000" cy="18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5FC3F5EC-0FD8-979A-46C2-B6B643359606}"/>
                  </a:ext>
                </a:extLst>
              </p:cNvPr>
              <p:cNvSpPr txBox="1"/>
              <p:nvPr/>
            </p:nvSpPr>
            <p:spPr>
              <a:xfrm>
                <a:off x="3679189" y="1771332"/>
                <a:ext cx="217239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𝑀𝑅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)⊆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𝑅𝐵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)∩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𝐿𝐵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5FC3F5EC-0FD8-979A-46C2-B6B643359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189" y="1771332"/>
                <a:ext cx="2172390" cy="276999"/>
              </a:xfrm>
              <a:prstGeom prst="rect">
                <a:avLst/>
              </a:prstGeom>
              <a:blipFill>
                <a:blip r:embed="rId2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3C8BE491-804F-8739-B841-9EA9FF441EF1}"/>
                  </a:ext>
                </a:extLst>
              </p:cNvPr>
              <p:cNvSpPr txBox="1"/>
              <p:nvPr/>
            </p:nvSpPr>
            <p:spPr>
              <a:xfrm>
                <a:off x="5099387" y="518194"/>
                <a:ext cx="1504579" cy="1551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𝑊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𝑎𝑌𝑏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𝑀𝐴𝑊</m:t>
                      </m:r>
                    </m:oMath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↔</m:t>
                      </m:r>
                    </m:oMath>
                  </m:oMathPara>
                </a14:m>
                <a:endPara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𝑎𝑌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𝑅𝐵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∧</m:t>
                      </m:r>
                    </m:oMath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𝑌𝑏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𝐿𝐵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∧</m:t>
                      </m:r>
                    </m:oMath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𝑎𝑌𝑏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∉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𝑊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𝑇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kumimoji="1" lang="en-US" altLang="ja-JP" b="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endParaRPr kumimoji="1" lang="en-US" altLang="ja-JP" b="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endParaRPr kumimoji="1" lang="en-US" altLang="ja-JP" b="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endParaRPr kumimoji="1" lang="en-US" altLang="ja-JP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3C8BE491-804F-8739-B841-9EA9FF441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9387" y="518194"/>
                <a:ext cx="1504579" cy="15511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C34B3242-9B21-FADC-CAA0-2EE4D44EC841}"/>
                  </a:ext>
                </a:extLst>
              </p:cNvPr>
              <p:cNvSpPr txBox="1"/>
              <p:nvPr/>
            </p:nvSpPr>
            <p:spPr>
              <a:xfrm>
                <a:off x="1240968" y="2942852"/>
                <a:ext cx="12784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𝑎𝑌𝑏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𝑀𝐴𝑊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C34B3242-9B21-FADC-CAA0-2EE4D44EC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968" y="2942852"/>
                <a:ext cx="1278492" cy="276999"/>
              </a:xfrm>
              <a:prstGeom prst="rect">
                <a:avLst/>
              </a:prstGeom>
              <a:blipFill>
                <a:blip r:embed="rId4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A467D652-1CBC-65DE-9BB7-826BBEFCD537}"/>
              </a:ext>
            </a:extLst>
          </p:cNvPr>
          <p:cNvCxnSpPr>
            <a:cxnSpLocks/>
            <a:stCxn id="11" idx="2"/>
            <a:endCxn id="28" idx="6"/>
          </p:cNvCxnSpPr>
          <p:nvPr/>
        </p:nvCxnSpPr>
        <p:spPr>
          <a:xfrm flipH="1">
            <a:off x="2670912" y="2932415"/>
            <a:ext cx="848981" cy="1326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A3A1CFC8-3DEF-81C2-449C-5699E3BC5B9F}"/>
              </a:ext>
            </a:extLst>
          </p:cNvPr>
          <p:cNvCxnSpPr>
            <a:cxnSpLocks/>
            <a:stCxn id="19" idx="4"/>
            <a:endCxn id="11" idx="0"/>
          </p:cNvCxnSpPr>
          <p:nvPr/>
        </p:nvCxnSpPr>
        <p:spPr>
          <a:xfrm>
            <a:off x="3588077" y="2156648"/>
            <a:ext cx="3621" cy="70376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5DA2457A-1D02-DA69-396E-1527EC6538D6}"/>
              </a:ext>
            </a:extLst>
          </p:cNvPr>
          <p:cNvCxnSpPr>
            <a:cxnSpLocks/>
            <a:stCxn id="29" idx="4"/>
            <a:endCxn id="28" idx="0"/>
          </p:cNvCxnSpPr>
          <p:nvPr/>
        </p:nvCxnSpPr>
        <p:spPr>
          <a:xfrm>
            <a:off x="2595487" y="2157974"/>
            <a:ext cx="3621" cy="70376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ECFAA50C-F876-EBBB-1D5C-1C181A78B26D}"/>
                  </a:ext>
                </a:extLst>
              </p:cNvPr>
              <p:cNvSpPr txBox="1"/>
              <p:nvPr/>
            </p:nvSpPr>
            <p:spPr>
              <a:xfrm>
                <a:off x="1478741" y="1786091"/>
                <a:ext cx="970981" cy="2746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𝑎𝑌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𝑅𝐵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ECFAA50C-F876-EBBB-1D5C-1C181A78B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741" y="1786091"/>
                <a:ext cx="970981" cy="2746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CB58351A-EE3C-1886-EA3F-6A38AA2D8D64}"/>
                  </a:ext>
                </a:extLst>
              </p:cNvPr>
              <p:cNvSpPr txBox="1"/>
              <p:nvPr/>
            </p:nvSpPr>
            <p:spPr>
              <a:xfrm>
                <a:off x="476395" y="3840163"/>
                <a:ext cx="1073150" cy="2746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𝑎𝑌𝑏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∉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𝑊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𝑇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kumimoji="1" lang="en-US" altLang="ja-JP" b="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CB58351A-EE3C-1886-EA3F-6A38AA2D8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95" y="3840163"/>
                <a:ext cx="1073150" cy="274691"/>
              </a:xfrm>
              <a:prstGeom prst="rect">
                <a:avLst/>
              </a:prstGeom>
              <a:blipFill>
                <a:blip r:embed="rId6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F196D43F-1B4F-93EA-C0E3-996AA5AB0EE0}"/>
                  </a:ext>
                </a:extLst>
              </p:cNvPr>
              <p:cNvSpPr txBox="1"/>
              <p:nvPr/>
            </p:nvSpPr>
            <p:spPr>
              <a:xfrm>
                <a:off x="3679189" y="2968110"/>
                <a:ext cx="1130300" cy="2746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𝑌𝑏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𝐿𝐵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∧</m:t>
                      </m:r>
                    </m:oMath>
                  </m:oMathPara>
                </a14:m>
                <a:endParaRPr lang="ja-JP" altLang="en-US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F196D43F-1B4F-93EA-C0E3-996AA5AB0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189" y="2968110"/>
                <a:ext cx="1130300" cy="27469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643C160E-6C44-BD28-73E8-E052BA613C0F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2844286" y="2066648"/>
            <a:ext cx="653791" cy="308876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7609CBCA-D1A0-6B8B-CD0C-4069D34A0E80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2866434" y="2932415"/>
            <a:ext cx="653459" cy="306568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4D44F3BF-7683-A925-E2AA-F86D9A861EC2}"/>
                  </a:ext>
                </a:extLst>
              </p:cNvPr>
              <p:cNvSpPr txBox="1"/>
              <p:nvPr/>
            </p:nvSpPr>
            <p:spPr>
              <a:xfrm>
                <a:off x="2970082" y="1811124"/>
                <a:ext cx="305775" cy="2746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</m:t>
                      </m:r>
                    </m:oMath>
                  </m:oMathPara>
                </a14:m>
                <a:endParaRPr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4D44F3BF-7683-A925-E2AA-F86D9A861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082" y="1811124"/>
                <a:ext cx="305775" cy="2746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A64FF6A5-6E57-C0C5-16A7-A071910773F8}"/>
                  </a:ext>
                </a:extLst>
              </p:cNvPr>
              <p:cNvSpPr txBox="1"/>
              <p:nvPr/>
            </p:nvSpPr>
            <p:spPr>
              <a:xfrm>
                <a:off x="2899601" y="2066738"/>
                <a:ext cx="305775" cy="2746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𝑏</m:t>
                      </m:r>
                    </m:oMath>
                  </m:oMathPara>
                </a14:m>
                <a:endParaRPr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A64FF6A5-6E57-C0C5-16A7-A07191077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601" y="2066738"/>
                <a:ext cx="305775" cy="27469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7269575C-8342-6741-9D61-9630AF845A27}"/>
                  </a:ext>
                </a:extLst>
              </p:cNvPr>
              <p:cNvSpPr txBox="1"/>
              <p:nvPr/>
            </p:nvSpPr>
            <p:spPr>
              <a:xfrm>
                <a:off x="2957545" y="2673524"/>
                <a:ext cx="305775" cy="2746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</m:t>
                      </m:r>
                    </m:oMath>
                  </m:oMathPara>
                </a14:m>
                <a:endParaRPr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7269575C-8342-6741-9D61-9630AF845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545" y="2673524"/>
                <a:ext cx="305775" cy="27469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D5D99437-99CD-548A-C41B-E4E79CAC7D49}"/>
                  </a:ext>
                </a:extLst>
              </p:cNvPr>
              <p:cNvSpPr txBox="1"/>
              <p:nvPr/>
            </p:nvSpPr>
            <p:spPr>
              <a:xfrm>
                <a:off x="2953582" y="2947736"/>
                <a:ext cx="305775" cy="2746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𝑏</m:t>
                      </m:r>
                    </m:oMath>
                  </m:oMathPara>
                </a14:m>
                <a:endParaRPr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D5D99437-99CD-548A-C41B-E4E79CAC7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582" y="2947736"/>
                <a:ext cx="305775" cy="27469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02CBA759-917D-3A06-18B8-B70ABB7435E3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3131426" y="2066648"/>
            <a:ext cx="366651" cy="451182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944F88B2-7488-1793-6739-197642F2C36B}"/>
                  </a:ext>
                </a:extLst>
              </p:cNvPr>
              <p:cNvSpPr txBox="1"/>
              <p:nvPr/>
            </p:nvSpPr>
            <p:spPr>
              <a:xfrm>
                <a:off x="3038831" y="2189153"/>
                <a:ext cx="305775" cy="2746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</m:t>
                      </m:r>
                    </m:oMath>
                  </m:oMathPara>
                </a14:m>
                <a:endParaRPr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944F88B2-7488-1793-6739-197642F2C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8831" y="2189153"/>
                <a:ext cx="305775" cy="27469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184F8D6F-77B1-C8C1-38F2-0E3AFF5824FF}"/>
              </a:ext>
            </a:extLst>
          </p:cNvPr>
          <p:cNvCxnSpPr>
            <a:cxnSpLocks/>
            <a:stCxn id="29" idx="4"/>
          </p:cNvCxnSpPr>
          <p:nvPr/>
        </p:nvCxnSpPr>
        <p:spPr>
          <a:xfrm flipH="1">
            <a:off x="2161318" y="2157974"/>
            <a:ext cx="434169" cy="48700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円/楕円 75">
            <a:extLst>
              <a:ext uri="{FF2B5EF4-FFF2-40B4-BE49-F238E27FC236}">
                <a16:creationId xmlns:a16="http://schemas.microsoft.com/office/drawing/2014/main" id="{75F7787E-8BAC-2AC4-E9D3-B1A40AC8E13E}"/>
              </a:ext>
            </a:extLst>
          </p:cNvPr>
          <p:cNvSpPr>
            <a:spLocks noChangeAspect="1"/>
          </p:cNvSpPr>
          <p:nvPr/>
        </p:nvSpPr>
        <p:spPr>
          <a:xfrm>
            <a:off x="3499222" y="3400962"/>
            <a:ext cx="180000" cy="18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円/楕円 76">
            <a:extLst>
              <a:ext uri="{FF2B5EF4-FFF2-40B4-BE49-F238E27FC236}">
                <a16:creationId xmlns:a16="http://schemas.microsoft.com/office/drawing/2014/main" id="{FA7576BB-B9B2-B274-005C-6D7410686BE0}"/>
              </a:ext>
            </a:extLst>
          </p:cNvPr>
          <p:cNvSpPr>
            <a:spLocks noChangeAspect="1"/>
          </p:cNvSpPr>
          <p:nvPr/>
        </p:nvSpPr>
        <p:spPr>
          <a:xfrm>
            <a:off x="2506632" y="3402288"/>
            <a:ext cx="180000" cy="18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三角形 77">
            <a:extLst>
              <a:ext uri="{FF2B5EF4-FFF2-40B4-BE49-F238E27FC236}">
                <a16:creationId xmlns:a16="http://schemas.microsoft.com/office/drawing/2014/main" id="{2824A96F-30ED-9519-DBCE-C1EC24F0D76C}"/>
              </a:ext>
            </a:extLst>
          </p:cNvPr>
          <p:cNvSpPr/>
          <p:nvPr/>
        </p:nvSpPr>
        <p:spPr>
          <a:xfrm>
            <a:off x="3250424" y="3576792"/>
            <a:ext cx="689054" cy="400717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三角形 78">
            <a:extLst>
              <a:ext uri="{FF2B5EF4-FFF2-40B4-BE49-F238E27FC236}">
                <a16:creationId xmlns:a16="http://schemas.microsoft.com/office/drawing/2014/main" id="{4B5A1B18-179B-368C-0FF3-E2C3BB58496B}"/>
              </a:ext>
            </a:extLst>
          </p:cNvPr>
          <p:cNvSpPr/>
          <p:nvPr/>
        </p:nvSpPr>
        <p:spPr>
          <a:xfrm>
            <a:off x="2226291" y="3580962"/>
            <a:ext cx="743791" cy="627952"/>
          </a:xfrm>
          <a:prstGeom prst="triangle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A2A9DBB5-A564-5F18-C2A8-E3A73062A9B9}"/>
              </a:ext>
            </a:extLst>
          </p:cNvPr>
          <p:cNvCxnSpPr>
            <a:cxnSpLocks/>
            <a:stCxn id="79" idx="0"/>
            <a:endCxn id="79" idx="1"/>
          </p:cNvCxnSpPr>
          <p:nvPr/>
        </p:nvCxnSpPr>
        <p:spPr>
          <a:xfrm flipH="1">
            <a:off x="2412239" y="3580962"/>
            <a:ext cx="185948" cy="31397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D4900F16-31D3-31E3-25F9-4550B22BAFE0}"/>
              </a:ext>
            </a:extLst>
          </p:cNvPr>
          <p:cNvCxnSpPr>
            <a:cxnSpLocks/>
            <a:endCxn id="78" idx="1"/>
          </p:cNvCxnSpPr>
          <p:nvPr/>
        </p:nvCxnSpPr>
        <p:spPr>
          <a:xfrm flipH="1">
            <a:off x="3422688" y="3589651"/>
            <a:ext cx="165388" cy="1875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0BD0C8B0-E5CA-9D40-29A4-16336321DB0C}"/>
              </a:ext>
            </a:extLst>
          </p:cNvPr>
          <p:cNvCxnSpPr>
            <a:cxnSpLocks/>
            <a:stCxn id="79" idx="0"/>
          </p:cNvCxnSpPr>
          <p:nvPr/>
        </p:nvCxnSpPr>
        <p:spPr>
          <a:xfrm>
            <a:off x="2598187" y="3580962"/>
            <a:ext cx="64314" cy="32207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EB4BDB2E-A0B1-79CD-8FF2-55F70DE7A5F5}"/>
              </a:ext>
            </a:extLst>
          </p:cNvPr>
          <p:cNvCxnSpPr>
            <a:cxnSpLocks/>
            <a:endCxn id="78" idx="5"/>
          </p:cNvCxnSpPr>
          <p:nvPr/>
        </p:nvCxnSpPr>
        <p:spPr>
          <a:xfrm>
            <a:off x="3588076" y="3589651"/>
            <a:ext cx="179139" cy="18750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A93103B8-94AA-2D6D-8187-CEC3765CBD13}"/>
              </a:ext>
            </a:extLst>
          </p:cNvPr>
          <p:cNvCxnSpPr>
            <a:cxnSpLocks/>
            <a:stCxn id="76" idx="2"/>
            <a:endCxn id="77" idx="6"/>
          </p:cNvCxnSpPr>
          <p:nvPr/>
        </p:nvCxnSpPr>
        <p:spPr>
          <a:xfrm flipH="1">
            <a:off x="2686632" y="3490962"/>
            <a:ext cx="812590" cy="1326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4BE5020B-68DD-26B7-AA6C-5B0F8AB8382D}"/>
              </a:ext>
            </a:extLst>
          </p:cNvPr>
          <p:cNvCxnSpPr>
            <a:cxnSpLocks/>
            <a:stCxn id="76" idx="2"/>
          </p:cNvCxnSpPr>
          <p:nvPr/>
        </p:nvCxnSpPr>
        <p:spPr>
          <a:xfrm flipH="1">
            <a:off x="2847573" y="3490962"/>
            <a:ext cx="651649" cy="319482"/>
          </a:xfrm>
          <a:prstGeom prst="straightConnector1">
            <a:avLst/>
          </a:prstGeom>
          <a:ln w="127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テキスト ボックス 104">
                <a:extLst>
                  <a:ext uri="{FF2B5EF4-FFF2-40B4-BE49-F238E27FC236}">
                    <a16:creationId xmlns:a16="http://schemas.microsoft.com/office/drawing/2014/main" id="{F358832D-905E-1522-13AE-3A349E6DC6C5}"/>
                  </a:ext>
                </a:extLst>
              </p:cNvPr>
              <p:cNvSpPr txBox="1"/>
              <p:nvPr/>
            </p:nvSpPr>
            <p:spPr>
              <a:xfrm>
                <a:off x="2938684" y="3244985"/>
                <a:ext cx="305775" cy="2746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</m:t>
                      </m:r>
                    </m:oMath>
                  </m:oMathPara>
                </a14:m>
                <a:endParaRPr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" name="テキスト ボックス 104">
                <a:extLst>
                  <a:ext uri="{FF2B5EF4-FFF2-40B4-BE49-F238E27FC236}">
                    <a16:creationId xmlns:a16="http://schemas.microsoft.com/office/drawing/2014/main" id="{F358832D-905E-1522-13AE-3A349E6DC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684" y="3244985"/>
                <a:ext cx="305775" cy="27469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03B2D8BC-E641-292E-2313-4B877011A2B7}"/>
                  </a:ext>
                </a:extLst>
              </p:cNvPr>
              <p:cNvSpPr txBox="1"/>
              <p:nvPr/>
            </p:nvSpPr>
            <p:spPr>
              <a:xfrm>
                <a:off x="2934721" y="3519197"/>
                <a:ext cx="305775" cy="2746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𝑏</m:t>
                      </m:r>
                    </m:oMath>
                  </m:oMathPara>
                </a14:m>
                <a:endParaRPr lang="ja-JP" alt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03B2D8BC-E641-292E-2313-4B877011A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721" y="3519197"/>
                <a:ext cx="305775" cy="27469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7781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5707B1A-68F1-721D-2964-5D353576A7F5}"/>
              </a:ext>
            </a:extLst>
          </p:cNvPr>
          <p:cNvCxnSpPr>
            <a:cxnSpLocks/>
          </p:cNvCxnSpPr>
          <p:nvPr/>
        </p:nvCxnSpPr>
        <p:spPr>
          <a:xfrm>
            <a:off x="4552507" y="669851"/>
            <a:ext cx="0" cy="26581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円/楕円 1">
            <a:extLst>
              <a:ext uri="{FF2B5EF4-FFF2-40B4-BE49-F238E27FC236}">
                <a16:creationId xmlns:a16="http://schemas.microsoft.com/office/drawing/2014/main" id="{BB08A51A-49F4-86AB-72A9-CA54D4FA22F7}"/>
              </a:ext>
            </a:extLst>
          </p:cNvPr>
          <p:cNvSpPr/>
          <p:nvPr/>
        </p:nvSpPr>
        <p:spPr>
          <a:xfrm>
            <a:off x="4414284" y="2604978"/>
            <a:ext cx="276447" cy="27644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/楕円 2">
            <a:extLst>
              <a:ext uri="{FF2B5EF4-FFF2-40B4-BE49-F238E27FC236}">
                <a16:creationId xmlns:a16="http://schemas.microsoft.com/office/drawing/2014/main" id="{777B6DA2-81FC-D915-5A74-283BB9DF15E2}"/>
              </a:ext>
            </a:extLst>
          </p:cNvPr>
          <p:cNvSpPr/>
          <p:nvPr/>
        </p:nvSpPr>
        <p:spPr>
          <a:xfrm>
            <a:off x="4414284" y="1651595"/>
            <a:ext cx="276447" cy="27644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1B9480F7-2C14-C6F6-B0DD-0BBA0A770CCC}"/>
              </a:ext>
            </a:extLst>
          </p:cNvPr>
          <p:cNvCxnSpPr>
            <a:cxnSpLocks/>
          </p:cNvCxnSpPr>
          <p:nvPr/>
        </p:nvCxnSpPr>
        <p:spPr>
          <a:xfrm>
            <a:off x="3439632" y="694661"/>
            <a:ext cx="0" cy="26581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>
            <a:extLst>
              <a:ext uri="{FF2B5EF4-FFF2-40B4-BE49-F238E27FC236}">
                <a16:creationId xmlns:a16="http://schemas.microsoft.com/office/drawing/2014/main" id="{EF8FCDB1-5ED7-6E03-70F5-38F1B644D0CB}"/>
              </a:ext>
            </a:extLst>
          </p:cNvPr>
          <p:cNvSpPr/>
          <p:nvPr/>
        </p:nvSpPr>
        <p:spPr>
          <a:xfrm>
            <a:off x="3301409" y="2459660"/>
            <a:ext cx="276447" cy="27644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8D2F7606-0316-A64C-C472-08E125B2869A}"/>
              </a:ext>
            </a:extLst>
          </p:cNvPr>
          <p:cNvSpPr/>
          <p:nvPr/>
        </p:nvSpPr>
        <p:spPr>
          <a:xfrm>
            <a:off x="3301409" y="1506277"/>
            <a:ext cx="276447" cy="276447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26B2AE81-4FE9-E401-3F8F-0838B8CBF7D6}"/>
              </a:ext>
            </a:extLst>
          </p:cNvPr>
          <p:cNvCxnSpPr>
            <a:stCxn id="3" idx="2"/>
            <a:endCxn id="11" idx="6"/>
          </p:cNvCxnSpPr>
          <p:nvPr/>
        </p:nvCxnSpPr>
        <p:spPr>
          <a:xfrm flipH="1" flipV="1">
            <a:off x="3577856" y="1644501"/>
            <a:ext cx="836428" cy="145318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05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6080</TotalTime>
  <Words>299</Words>
  <Application>Microsoft Macintosh PowerPoint</Application>
  <PresentationFormat>A4 210 x 297 mm</PresentationFormat>
  <Paragraphs>66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有村　博紀</dc:creator>
  <cp:lastModifiedBy>有村　博紀</cp:lastModifiedBy>
  <cp:revision>304</cp:revision>
  <cp:lastPrinted>2024-06-03T15:52:09Z</cp:lastPrinted>
  <dcterms:created xsi:type="dcterms:W3CDTF">2023-03-10T09:03:45Z</dcterms:created>
  <dcterms:modified xsi:type="dcterms:W3CDTF">2024-06-03T16:55:04Z</dcterms:modified>
</cp:coreProperties>
</file>