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81" r:id="rId2"/>
    <p:sldId id="498" r:id="rId3"/>
    <p:sldId id="494" r:id="rId4"/>
    <p:sldId id="496" r:id="rId5"/>
    <p:sldId id="497" r:id="rId6"/>
    <p:sldId id="500" r:id="rId7"/>
    <p:sldId id="492" r:id="rId8"/>
    <p:sldId id="499" r:id="rId9"/>
    <p:sldId id="493" r:id="rId10"/>
    <p:sldId id="483" r:id="rId11"/>
    <p:sldId id="491" r:id="rId12"/>
    <p:sldId id="490" r:id="rId13"/>
    <p:sldId id="495" r:id="rId14"/>
    <p:sldId id="489" r:id="rId15"/>
    <p:sldId id="488" r:id="rId16"/>
    <p:sldId id="487" r:id="rId17"/>
    <p:sldId id="486" r:id="rId18"/>
    <p:sldId id="477" r:id="rId19"/>
    <p:sldId id="485" r:id="rId20"/>
    <p:sldId id="4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5988"/>
  </p:normalViewPr>
  <p:slideViewPr>
    <p:cSldViewPr snapToGrid="0">
      <p:cViewPr varScale="1">
        <p:scale>
          <a:sx n="124" d="100"/>
          <a:sy n="124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7DE4-EBE7-2556-013D-AB9F1434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B679AD7-1A56-4BF7-5F50-DC2601827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4A573FF-0C94-A850-AAA6-02023B1E8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E6DE3-5DA4-C52A-5704-2C0C30E66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4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91.png"/><Relationship Id="rId18" Type="http://schemas.openxmlformats.org/officeDocument/2006/relationships/image" Target="../media/image341.png"/><Relationship Id="rId26" Type="http://schemas.openxmlformats.org/officeDocument/2006/relationships/image" Target="../media/image421.png"/><Relationship Id="rId3" Type="http://schemas.openxmlformats.org/officeDocument/2006/relationships/image" Target="../media/image191.png"/><Relationship Id="rId21" Type="http://schemas.openxmlformats.org/officeDocument/2006/relationships/image" Target="../media/image371.png"/><Relationship Id="rId7" Type="http://schemas.openxmlformats.org/officeDocument/2006/relationships/image" Target="../media/image231.png"/><Relationship Id="rId12" Type="http://schemas.openxmlformats.org/officeDocument/2006/relationships/image" Target="../media/image281.png"/><Relationship Id="rId17" Type="http://schemas.openxmlformats.org/officeDocument/2006/relationships/image" Target="../media/image331.png"/><Relationship Id="rId25" Type="http://schemas.openxmlformats.org/officeDocument/2006/relationships/image" Target="../media/image412.png"/><Relationship Id="rId2" Type="http://schemas.openxmlformats.org/officeDocument/2006/relationships/image" Target="../media/image181.png"/><Relationship Id="rId16" Type="http://schemas.openxmlformats.org/officeDocument/2006/relationships/image" Target="../media/image321.png"/><Relationship Id="rId20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71.png"/><Relationship Id="rId24" Type="http://schemas.openxmlformats.org/officeDocument/2006/relationships/image" Target="../media/image401.png"/><Relationship Id="rId5" Type="http://schemas.openxmlformats.org/officeDocument/2006/relationships/image" Target="../media/image212.png"/><Relationship Id="rId15" Type="http://schemas.openxmlformats.org/officeDocument/2006/relationships/image" Target="../media/image312.png"/><Relationship Id="rId23" Type="http://schemas.openxmlformats.org/officeDocument/2006/relationships/image" Target="../media/image391.png"/><Relationship Id="rId10" Type="http://schemas.openxmlformats.org/officeDocument/2006/relationships/image" Target="../media/image261.png"/><Relationship Id="rId19" Type="http://schemas.openxmlformats.org/officeDocument/2006/relationships/image" Target="../media/image351.png"/><Relationship Id="rId4" Type="http://schemas.openxmlformats.org/officeDocument/2006/relationships/image" Target="../media/image201.png"/><Relationship Id="rId9" Type="http://schemas.openxmlformats.org/officeDocument/2006/relationships/image" Target="../media/image251.png"/><Relationship Id="rId14" Type="http://schemas.openxmlformats.org/officeDocument/2006/relationships/image" Target="../media/image301.png"/><Relationship Id="rId22" Type="http://schemas.openxmlformats.org/officeDocument/2006/relationships/image" Target="../media/image381.png"/><Relationship Id="rId27" Type="http://schemas.openxmlformats.org/officeDocument/2006/relationships/image" Target="../media/image4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101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27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53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1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9921" y="936850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1A72282F-AD74-5B70-AB2A-A5F30C17DBA1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/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5970" r="-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/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kumimoji="1" lang="en-US" altLang="ja-JP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blipFill>
                <a:blip r:embed="rId2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54B088B-4E87-2144-31BA-C3561E506ED7}"/>
              </a:ext>
            </a:extLst>
          </p:cNvPr>
          <p:cNvGrpSpPr/>
          <p:nvPr/>
        </p:nvGrpSpPr>
        <p:grpSpPr>
          <a:xfrm>
            <a:off x="4851615" y="220475"/>
            <a:ext cx="4018898" cy="774703"/>
            <a:chOff x="1955772" y="186388"/>
            <a:chExt cx="4018898" cy="774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20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373" t="-937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7743D1C-09A7-76B4-CEFB-FA506CFC01F9}"/>
                </a:ext>
              </a:extLst>
            </p:cNvPr>
            <p:cNvSpPr txBox="1"/>
            <p:nvPr/>
          </p:nvSpPr>
          <p:spPr>
            <a:xfrm>
              <a:off x="1955772" y="186388"/>
              <a:ext cx="3920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ja-JP" sz="2800" dirty="0"/>
                <a:t>𝑆 = 𝑎 𝑎 𝑏 𝑎 𝑎 𝑏 𝑎 𝑏 𝑏 $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5499AB-0F5C-7A12-D5F7-A2327BE2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6A34AC-1D00-7661-F597-B6E65F81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1202" y="893429"/>
            <a:ext cx="3877025" cy="5186314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744133D9-BA9D-46DD-8C12-A40C743B5F62}"/>
              </a:ext>
            </a:extLst>
          </p:cNvPr>
          <p:cNvSpPr>
            <a:spLocks noChangeAspect="1"/>
          </p:cNvSpPr>
          <p:nvPr/>
        </p:nvSpPr>
        <p:spPr>
          <a:xfrm>
            <a:off x="1735581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E40B4F3-7E64-A5AC-C018-0187B6F236CD}"/>
              </a:ext>
            </a:extLst>
          </p:cNvPr>
          <p:cNvSpPr>
            <a:spLocks noChangeAspect="1"/>
          </p:cNvSpPr>
          <p:nvPr/>
        </p:nvSpPr>
        <p:spPr>
          <a:xfrm>
            <a:off x="1735579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FA54BCD-FCCA-D567-8E4B-10C7D33DCCB5}"/>
              </a:ext>
            </a:extLst>
          </p:cNvPr>
          <p:cNvSpPr>
            <a:spLocks noChangeAspect="1"/>
          </p:cNvSpPr>
          <p:nvPr/>
        </p:nvSpPr>
        <p:spPr>
          <a:xfrm>
            <a:off x="3073504" y="257219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30BF388-7492-36D1-8807-9F4283E86A3C}"/>
              </a:ext>
            </a:extLst>
          </p:cNvPr>
          <p:cNvSpPr>
            <a:spLocks noChangeAspect="1"/>
          </p:cNvSpPr>
          <p:nvPr/>
        </p:nvSpPr>
        <p:spPr>
          <a:xfrm>
            <a:off x="2428993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033EB7F-D52A-F057-795F-5542951DAA96}"/>
              </a:ext>
            </a:extLst>
          </p:cNvPr>
          <p:cNvSpPr>
            <a:spLocks noChangeAspect="1"/>
          </p:cNvSpPr>
          <p:nvPr/>
        </p:nvSpPr>
        <p:spPr>
          <a:xfrm>
            <a:off x="1725008" y="3642948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877134-BA06-3DF8-D65A-C1FCC446FFE2}"/>
              </a:ext>
            </a:extLst>
          </p:cNvPr>
          <p:cNvSpPr/>
          <p:nvPr/>
        </p:nvSpPr>
        <p:spPr>
          <a:xfrm>
            <a:off x="1746154" y="5739776"/>
            <a:ext cx="248855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24C458-8DF8-512B-D935-9FFA70DF167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70579" y="1808166"/>
            <a:ext cx="2" cy="4861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FC182CA-6367-801E-48D2-E9550738DAA0}"/>
              </a:ext>
            </a:extLst>
          </p:cNvPr>
          <p:cNvCxnSpPr/>
          <p:nvPr/>
        </p:nvCxnSpPr>
        <p:spPr>
          <a:xfrm>
            <a:off x="978061" y="2013996"/>
            <a:ext cx="714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4DBE852A-0B59-1B26-6A17-85595BEFB65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H="1" flipV="1">
            <a:off x="1735580" y="1673166"/>
            <a:ext cx="10573" cy="4190810"/>
          </a:xfrm>
          <a:prstGeom prst="curvedConnector3">
            <a:avLst>
              <a:gd name="adj1" fmla="val -11467398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C7343EBA-A5CF-2C52-7ED9-A46B9869276A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995009" y="2707197"/>
            <a:ext cx="1348495" cy="3156779"/>
          </a:xfrm>
          <a:prstGeom prst="curvedConnector3">
            <a:avLst>
              <a:gd name="adj1" fmla="val -16952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F94F0A65-6A32-0FFF-E950-0ADEF2DD40A9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005579" y="2429359"/>
            <a:ext cx="558414" cy="495866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3F1D8654-BB56-2619-F958-4063F204D92F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988140" y="3202094"/>
            <a:ext cx="582723" cy="56898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D246B28B-CAAC-4577-01A5-46426A5E64D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860008" y="2564359"/>
            <a:ext cx="10571" cy="10785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D4EFAE9-6FBD-09F4-9B38-CE725C5A0E3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60008" y="3912948"/>
            <a:ext cx="1681" cy="18268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31C553EE-9931-5F08-EBBD-9D11999472E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2005581" y="1673166"/>
            <a:ext cx="1202923" cy="899031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207A5E20-3796-B6CA-3901-005F9C7521E3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2066381" y="2731284"/>
            <a:ext cx="975292" cy="1118037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7573A014-73F2-AB9D-2D43-408AE7E61D04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1090868" y="3746339"/>
            <a:ext cx="3021779" cy="121349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39E4720-89F1-5E6A-940E-104350CE39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75773" y="1299601"/>
            <a:ext cx="299349" cy="2781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5CBF2E1-DA5E-AE4B-5962-087D24A06BF1}"/>
              </a:ext>
            </a:extLst>
          </p:cNvPr>
          <p:cNvSpPr txBox="1"/>
          <p:nvPr/>
        </p:nvSpPr>
        <p:spPr>
          <a:xfrm flipH="1">
            <a:off x="1554900" y="2598880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61CDDAE-3EA3-0857-307D-502F3171B8CD}"/>
              </a:ext>
            </a:extLst>
          </p:cNvPr>
          <p:cNvSpPr txBox="1"/>
          <p:nvPr/>
        </p:nvSpPr>
        <p:spPr>
          <a:xfrm flipH="1">
            <a:off x="1554900" y="3939948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A091486-B35C-C1A3-A835-E73C1FF1AE8E}"/>
              </a:ext>
            </a:extLst>
          </p:cNvPr>
          <p:cNvSpPr txBox="1"/>
          <p:nvPr/>
        </p:nvSpPr>
        <p:spPr>
          <a:xfrm flipH="1">
            <a:off x="1554900" y="179819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EB6B6836-91BC-D238-5EE7-3D107DED93D7}"/>
              </a:ext>
            </a:extLst>
          </p:cNvPr>
          <p:cNvSpPr txBox="1"/>
          <p:nvPr/>
        </p:nvSpPr>
        <p:spPr>
          <a:xfrm flipH="1">
            <a:off x="852050" y="181339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38DA32D-69AF-937C-2F66-C5BA9C804FE9}"/>
              </a:ext>
            </a:extLst>
          </p:cNvPr>
          <p:cNvSpPr txBox="1"/>
          <p:nvPr/>
        </p:nvSpPr>
        <p:spPr>
          <a:xfrm flipH="1">
            <a:off x="3542347" y="2752955"/>
            <a:ext cx="175670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71A2C6A-FFB5-DC55-DB77-966CFBE0DC30}"/>
              </a:ext>
            </a:extLst>
          </p:cNvPr>
          <p:cNvSpPr txBox="1"/>
          <p:nvPr/>
        </p:nvSpPr>
        <p:spPr>
          <a:xfrm flipH="1">
            <a:off x="3189465" y="2850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5210861-F94B-F2B2-C44B-162EFB6FFA06}"/>
              </a:ext>
            </a:extLst>
          </p:cNvPr>
          <p:cNvSpPr txBox="1"/>
          <p:nvPr/>
        </p:nvSpPr>
        <p:spPr>
          <a:xfrm flipH="1">
            <a:off x="2623930" y="3566501"/>
            <a:ext cx="221538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8A62C94A-3D35-1DBF-0215-8E5B31D27D95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973085" y="4177609"/>
            <a:ext cx="2708292" cy="664443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FC95121-CDCF-DCA3-DE84-54FE8256C8E1}"/>
              </a:ext>
            </a:extLst>
          </p:cNvPr>
          <p:cNvSpPr txBox="1"/>
          <p:nvPr/>
        </p:nvSpPr>
        <p:spPr>
          <a:xfrm flipH="1">
            <a:off x="2096739" y="2421269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95139A0-505F-8528-D481-6173B6A443BD}"/>
              </a:ext>
            </a:extLst>
          </p:cNvPr>
          <p:cNvSpPr txBox="1"/>
          <p:nvPr/>
        </p:nvSpPr>
        <p:spPr>
          <a:xfrm flipH="1">
            <a:off x="2250725" y="315490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DB22369-8EBC-C0B6-8218-325C6BB7E96F}"/>
              </a:ext>
            </a:extLst>
          </p:cNvPr>
          <p:cNvSpPr txBox="1"/>
          <p:nvPr/>
        </p:nvSpPr>
        <p:spPr>
          <a:xfrm flipH="1">
            <a:off x="3002330" y="1827508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534D625-FE60-B5CD-92C7-0851E5EF3847}"/>
              </a:ext>
            </a:extLst>
          </p:cNvPr>
          <p:cNvSpPr txBox="1"/>
          <p:nvPr/>
        </p:nvSpPr>
        <p:spPr>
          <a:xfrm flipH="1">
            <a:off x="2818240" y="2715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F06CE1DB-F439-6552-2829-C07A8D254212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995008" y="3777948"/>
            <a:ext cx="1" cy="2086028"/>
          </a:xfrm>
          <a:prstGeom prst="curvedConnector3">
            <a:avLst>
              <a:gd name="adj1" fmla="val 228601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33F681E-1464-9B99-89C1-801628B19EAA}"/>
              </a:ext>
            </a:extLst>
          </p:cNvPr>
          <p:cNvSpPr txBox="1"/>
          <p:nvPr/>
        </p:nvSpPr>
        <p:spPr>
          <a:xfrm flipH="1">
            <a:off x="2216377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</p:spTree>
    <p:extLst>
      <p:ext uri="{BB962C8B-B14F-4D97-AF65-F5344CB8AC3E}">
        <p14:creationId xmlns:p14="http://schemas.microsoft.com/office/powerpoint/2010/main" val="29471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FA2E6E-BE2E-59F2-E0D0-9804BEB2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1AB821B-2236-AD24-6638-DF880D778B20}"/>
              </a:ext>
            </a:extLst>
          </p:cNvPr>
          <p:cNvGraphicFramePr>
            <a:graphicFrameLocks noGrp="1"/>
          </p:cNvGraphicFramePr>
          <p:nvPr/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E9DC4D74-0C65-4BF8-D82F-39694392D8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E3DD4CD8-8667-DBFC-9AC1-69B9044467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/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6F62-9847-17A5-75E6-2496005E037B}"/>
              </a:ext>
            </a:extLst>
          </p:cNvPr>
          <p:cNvSpPr txBox="1"/>
          <p:nvPr/>
        </p:nvSpPr>
        <p:spPr>
          <a:xfrm>
            <a:off x="-3689" y="921018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5C267407-02B0-ACBE-E965-F8EED5E675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/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6D1C771-4B87-DD27-C39E-F387C5A172D0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681DF50-8D94-39D7-9426-DA3601FCE3D4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A2E51F04-3C36-D898-1453-F8BAFC1C40A8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/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8D312949-AC68-EE5C-C216-3CE14FA3347F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BEC74A6-928F-19D8-F317-5D8D063B7CD7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EA76BC-AA88-45A5-D294-18A9FE901711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3473F0-505E-FDA1-4C15-2FBE5D36CF1E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CFCE2-A353-8940-A247-3F49D88A1BF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D9E0C-732B-0955-A8A1-D9F84A49ECBB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999E17C-9C02-CE08-42AC-8DE78D029530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DFC4C5-4C0A-EFA5-5530-83C9BFF3B330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9BEED8F-F973-085E-875E-A2767E677DEF}"/>
              </a:ext>
            </a:extLst>
          </p:cNvPr>
          <p:cNvSpPr txBox="1"/>
          <p:nvPr/>
        </p:nvSpPr>
        <p:spPr>
          <a:xfrm>
            <a:off x="2889921" y="884385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A956C-3C7A-1557-6D68-555880BA8820}"/>
              </a:ext>
            </a:extLst>
          </p:cNvPr>
          <p:cNvGrpSpPr/>
          <p:nvPr/>
        </p:nvGrpSpPr>
        <p:grpSpPr>
          <a:xfrm>
            <a:off x="6378579" y="898918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0899E556-7DE7-29D7-EAD7-5E97725951CE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7B7CC87-DEB7-C201-8CD3-0DB1135BCEFD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F3D293-0575-3BB2-AC77-139AB6B6F97C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55FFE3E5-4CFE-E057-CDA9-F2E89396E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/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5CB6DF5C-DB40-F7D8-D8F8-5B17A6587A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/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2FE7EB4E-D484-C080-D56A-B1D79DA923AF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/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6061" r="-275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C1F26135-91E4-1D25-20EC-9D6E58B08837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5AACBC2-545A-EEA3-89A0-26EB10ACF7BC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1C6038B-991C-C252-989B-390F8D1F88F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90B6121-D209-F515-DD77-3F41BDE63598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384F03-79AE-B89E-A6A5-38F9CA6212E0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C632B4-DAAC-9BD6-4E6F-7F8D98DEFBC7}"/>
              </a:ext>
            </a:extLst>
          </p:cNvPr>
          <p:cNvSpPr/>
          <p:nvPr/>
        </p:nvSpPr>
        <p:spPr>
          <a:xfrm>
            <a:off x="1369222" y="5739775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62CE01-D5F3-E2F4-A7EE-4BF705D09C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626284" y="1934166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80EE75D-67CB-4445-D1EB-8C00D4EDCF03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384485FD-5948-004E-F47E-23360D31544D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369222" y="1736165"/>
            <a:ext cx="59064" cy="4183609"/>
          </a:xfrm>
          <a:prstGeom prst="curvedConnector3">
            <a:avLst>
              <a:gd name="adj1" fmla="val 188291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6B8497A-5DDA-E8B4-1E63-370ADF0ED27F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801222" y="2752103"/>
            <a:ext cx="1513722" cy="3167672"/>
          </a:xfrm>
          <a:prstGeom prst="curvedConnector3">
            <a:avLst>
              <a:gd name="adj1" fmla="val -1510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8E63E5CA-6869-5C0A-A2DA-5D47228E7B54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824284" y="2492359"/>
            <a:ext cx="495414" cy="432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A3CFADCB-9D6D-6286-FAAF-08D122859C9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806845" y="3328094"/>
            <a:ext cx="519723" cy="505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1CAE58-A15F-FB11-A0C6-5B0EBF21962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15713" y="2690359"/>
            <a:ext cx="10571" cy="952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E31FDC0-035A-987B-CEF1-084D63EE5F8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585222" y="4038948"/>
            <a:ext cx="30491" cy="170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A7DD7192-1402-EF18-64E7-026515A8730E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824286" y="1736166"/>
            <a:ext cx="1292658" cy="817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5F46DD31-83F0-D92A-88E3-0FAD082D3BEF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920906" y="2784917"/>
            <a:ext cx="948838" cy="116322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FCFBD62F-0F0E-4991-9FFF-89C2DBD8981C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974247" y="3777078"/>
            <a:ext cx="2969672" cy="131572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3171CDE1-5FA5-87CF-E63A-3EE8C52F00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673873-CD63-A4F9-7433-CB83D4A348D6}"/>
              </a:ext>
            </a:extLst>
          </p:cNvPr>
          <p:cNvSpPr txBox="1"/>
          <p:nvPr/>
        </p:nvSpPr>
        <p:spPr>
          <a:xfrm flipH="1">
            <a:off x="1308165" y="2677547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9107BE8-2B76-4D71-BFC8-5717154DD924}"/>
              </a:ext>
            </a:extLst>
          </p:cNvPr>
          <p:cNvSpPr txBox="1"/>
          <p:nvPr/>
        </p:nvSpPr>
        <p:spPr>
          <a:xfrm flipH="1">
            <a:off x="1308165" y="4018615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798A614-9606-74FE-C28C-33236C16BE95}"/>
              </a:ext>
            </a:extLst>
          </p:cNvPr>
          <p:cNvSpPr txBox="1"/>
          <p:nvPr/>
        </p:nvSpPr>
        <p:spPr>
          <a:xfrm flipH="1">
            <a:off x="1328337" y="187946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3B2B44E-63A9-A54F-4A64-B7A7B72E91ED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F92B66C-7323-BFD5-0B42-CA317901558E}"/>
              </a:ext>
            </a:extLst>
          </p:cNvPr>
          <p:cNvSpPr txBox="1"/>
          <p:nvPr/>
        </p:nvSpPr>
        <p:spPr>
          <a:xfrm flipH="1">
            <a:off x="3587241" y="3321225"/>
            <a:ext cx="175670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9FE0380-31DC-7B82-7F97-3A105F5678D0}"/>
              </a:ext>
            </a:extLst>
          </p:cNvPr>
          <p:cNvSpPr txBox="1"/>
          <p:nvPr/>
        </p:nvSpPr>
        <p:spPr>
          <a:xfrm flipH="1">
            <a:off x="3084326" y="333990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1D5F59E-5670-24B1-39CD-ACE3E6A79565}"/>
              </a:ext>
            </a:extLst>
          </p:cNvPr>
          <p:cNvSpPr txBox="1"/>
          <p:nvPr/>
        </p:nvSpPr>
        <p:spPr>
          <a:xfrm flipH="1">
            <a:off x="2173846" y="3812838"/>
            <a:ext cx="221538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243BD7B-D902-0938-A997-4896E9162871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802193" y="4262262"/>
            <a:ext cx="2656543" cy="65848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EB0E655-5360-8E6D-F7C1-F2C32FBBD952}"/>
              </a:ext>
            </a:extLst>
          </p:cNvPr>
          <p:cNvSpPr txBox="1"/>
          <p:nvPr/>
        </p:nvSpPr>
        <p:spPr>
          <a:xfrm flipH="1">
            <a:off x="1877856" y="2607910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7C922DD-7ABE-A22E-7C5D-E5853D3726DF}"/>
              </a:ext>
            </a:extLst>
          </p:cNvPr>
          <p:cNvSpPr txBox="1"/>
          <p:nvPr/>
        </p:nvSpPr>
        <p:spPr>
          <a:xfrm flipH="1">
            <a:off x="1943430" y="3312296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3B0D2C8-48B1-C261-9AE8-F922B56CD82C}"/>
              </a:ext>
            </a:extLst>
          </p:cNvPr>
          <p:cNvSpPr txBox="1"/>
          <p:nvPr/>
        </p:nvSpPr>
        <p:spPr>
          <a:xfrm flipH="1">
            <a:off x="2937185" y="186447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754B1C49-9EC4-E65E-3C29-85712F094CBA}"/>
              </a:ext>
            </a:extLst>
          </p:cNvPr>
          <p:cNvSpPr txBox="1"/>
          <p:nvPr/>
        </p:nvSpPr>
        <p:spPr>
          <a:xfrm flipH="1">
            <a:off x="2735856" y="3325361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AEB2E20D-E4A6-A0B7-B90A-D6F1A36D3AF7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H="1">
            <a:off x="1801222" y="3840948"/>
            <a:ext cx="12491" cy="2078827"/>
          </a:xfrm>
          <a:prstGeom prst="curvedConnector3">
            <a:avLst>
              <a:gd name="adj1" fmla="val -1830118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55CABEAC-D637-CA73-E946-4941E321045B}"/>
              </a:ext>
            </a:extLst>
          </p:cNvPr>
          <p:cNvSpPr txBox="1"/>
          <p:nvPr/>
        </p:nvSpPr>
        <p:spPr>
          <a:xfrm flipH="1">
            <a:off x="1766293" y="4063826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C9D03CC-1B01-170D-C89C-AB9CC80C2514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ADF209D-6945-883E-3E10-199B2B9CDB64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63ACBDC0-1F14-4457-2CB8-60DFBA7FDF8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736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EEB49C7F-3778-1EEB-6077-3FEE77E693B3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92360"/>
            <a:ext cx="10571" cy="1348589"/>
          </a:xfrm>
          <a:prstGeom prst="curvedConnector3">
            <a:avLst>
              <a:gd name="adj1" fmla="val -5282225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F9444A4D-2554-62C1-9A4E-2A3B93872566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73DAFF07-E5A1-5E95-C282-D84ECC559AF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766294" y="1876173"/>
            <a:ext cx="1152651" cy="875930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F1318ED1-7095-95DB-2E58-19F94C49F658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517698" y="2892110"/>
            <a:ext cx="459239" cy="231115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D050A34-4AD4-9315-1B8D-E0EF3D67F055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ECBD3786-7AE0-4341-9054-EF24C105A9C1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79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2314-C337-2F47-D2A0-946D9C95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8473F082-D4B9-E2CD-945C-58350A24F6CC}"/>
              </a:ext>
            </a:extLst>
          </p:cNvPr>
          <p:cNvSpPr>
            <a:spLocks noChangeAspect="1"/>
          </p:cNvSpPr>
          <p:nvPr/>
        </p:nvSpPr>
        <p:spPr>
          <a:xfrm>
            <a:off x="3885837" y="1545747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4BB65677-AC47-7AF8-1634-4D827A418F75}"/>
              </a:ext>
            </a:extLst>
          </p:cNvPr>
          <p:cNvSpPr>
            <a:spLocks noChangeAspect="1"/>
          </p:cNvSpPr>
          <p:nvPr/>
        </p:nvSpPr>
        <p:spPr>
          <a:xfrm>
            <a:off x="3885835" y="23019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978FB286-806B-5FBA-7FB2-F18C8EDEF8DF}"/>
              </a:ext>
            </a:extLst>
          </p:cNvPr>
          <p:cNvSpPr>
            <a:spLocks noChangeAspect="1"/>
          </p:cNvSpPr>
          <p:nvPr/>
        </p:nvSpPr>
        <p:spPr>
          <a:xfrm>
            <a:off x="6355488" y="25937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A7493747-4AED-E46E-74DB-DC42DCF305B7}"/>
              </a:ext>
            </a:extLst>
          </p:cNvPr>
          <p:cNvSpPr>
            <a:spLocks noChangeAspect="1"/>
          </p:cNvSpPr>
          <p:nvPr/>
        </p:nvSpPr>
        <p:spPr>
          <a:xfrm>
            <a:off x="5186328" y="2940194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158429B0-4B48-90D1-6762-B2014B174758}"/>
              </a:ext>
            </a:extLst>
          </p:cNvPr>
          <p:cNvSpPr>
            <a:spLocks noChangeAspect="1"/>
          </p:cNvSpPr>
          <p:nvPr/>
        </p:nvSpPr>
        <p:spPr>
          <a:xfrm>
            <a:off x="3875264" y="3667254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55BE90C-85F5-2AFE-E4AE-0024AFCB7474}"/>
              </a:ext>
            </a:extLst>
          </p:cNvPr>
          <p:cNvSpPr/>
          <p:nvPr/>
        </p:nvSpPr>
        <p:spPr>
          <a:xfrm>
            <a:off x="3896410" y="5747357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400A99D-2BF1-7D7C-47B2-C203674D983B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4083835" y="1941747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C3274B36-8258-7065-F92B-7BA7F4E83C4E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2751267" y="1743746"/>
            <a:ext cx="1134570" cy="3100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B09D5AC4-E939-6480-1277-0826DDF0D1D3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6751488" y="2791740"/>
            <a:ext cx="593991" cy="2086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C78EB159-BB12-E74D-2124-4A35F242B7DB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4281835" y="2499940"/>
            <a:ext cx="1102493" cy="440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1254FCEA-BF9C-9A84-AC63-43134F8CDEA4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5064382" y="3138193"/>
            <a:ext cx="121946" cy="5398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6C36B3B4-F672-1FFE-0235-05C9B7D1C8B6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4073264" y="2697940"/>
            <a:ext cx="10571" cy="96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44DB01-8FC5-828B-A968-3F0EB6C53658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4011945" y="4063254"/>
            <a:ext cx="61319" cy="1684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65E548BD-A1B3-CFC1-0503-D969587E9088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4281837" y="1743747"/>
            <a:ext cx="2271651" cy="849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B405312F-7DB0-1814-7663-3151EBF10B75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5596099" y="3921183"/>
            <a:ext cx="1888833" cy="259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DD12BEA4-E3AB-6D01-11A0-02D38752A582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6092682" y="2791739"/>
            <a:ext cx="262806" cy="8859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D3DE815-3D33-C848-9393-F8A2C2B152E9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3626029" y="1307182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F7386135-FE50-6A96-8D4B-1DEE123AC116}"/>
              </a:ext>
            </a:extLst>
          </p:cNvPr>
          <p:cNvSpPr txBox="1"/>
          <p:nvPr/>
        </p:nvSpPr>
        <p:spPr>
          <a:xfrm flipH="1">
            <a:off x="3086285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4B27174F-CBF4-BFFE-B5E2-4006BF8829AF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5582328" y="3138194"/>
            <a:ext cx="37337" cy="1740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6FEA7794-6D3A-6163-84BA-FE52E1A181C8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4271264" y="3865254"/>
            <a:ext cx="522968" cy="1013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364B17-EB8B-D1E2-8B57-66E421D99510}"/>
              </a:ext>
            </a:extLst>
          </p:cNvPr>
          <p:cNvGrpSpPr/>
          <p:nvPr/>
        </p:nvGrpSpPr>
        <p:grpSpPr>
          <a:xfrm>
            <a:off x="3705156" y="1722073"/>
            <a:ext cx="3715880" cy="4028405"/>
            <a:chOff x="5249142" y="1722073"/>
            <a:chExt cx="3715880" cy="4028405"/>
          </a:xfrm>
        </p:grpSpPr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9834AB9B-BBCA-02BE-E1B5-6DD71D2BC816}"/>
                </a:ext>
              </a:extLst>
            </p:cNvPr>
            <p:cNvSpPr txBox="1"/>
            <p:nvPr/>
          </p:nvSpPr>
          <p:spPr>
            <a:xfrm flipH="1">
              <a:off x="5249142" y="2718886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aba</a:t>
              </a: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AB9A9F58-F10A-D178-3C12-0E01CF4A17C8}"/>
                </a:ext>
              </a:extLst>
            </p:cNvPr>
            <p:cNvSpPr txBox="1"/>
            <p:nvPr/>
          </p:nvSpPr>
          <p:spPr>
            <a:xfrm flipH="1">
              <a:off x="5249142" y="3985004"/>
              <a:ext cx="221538" cy="176547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 err="1">
                  <a:cs typeface="Arial" panose="020B0604020202020204" pitchFamily="34" charset="0"/>
                </a:rPr>
                <a:t>ababb</a:t>
              </a: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4299C4D1-DCA5-1DAC-C59D-480B916A4B6C}"/>
                </a:ext>
              </a:extLst>
            </p:cNvPr>
            <p:cNvSpPr txBox="1"/>
            <p:nvPr/>
          </p:nvSpPr>
          <p:spPr>
            <a:xfrm flipH="1">
              <a:off x="5269314" y="183449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3AB0782-5173-5692-81EE-427C6837C4B2}"/>
                </a:ext>
              </a:extLst>
            </p:cNvPr>
            <p:cNvSpPr txBox="1"/>
            <p:nvPr/>
          </p:nvSpPr>
          <p:spPr>
            <a:xfrm flipH="1">
              <a:off x="8789352" y="3017473"/>
              <a:ext cx="175670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00EF7B8-C08C-C085-EAAB-867E80452DE6}"/>
                </a:ext>
              </a:extLst>
            </p:cNvPr>
            <p:cNvSpPr txBox="1"/>
            <p:nvPr/>
          </p:nvSpPr>
          <p:spPr>
            <a:xfrm flipH="1">
              <a:off x="8108051" y="302876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6233F486-215B-492A-1E05-0518257E69E0}"/>
                </a:ext>
              </a:extLst>
            </p:cNvPr>
            <p:cNvSpPr txBox="1"/>
            <p:nvPr/>
          </p:nvSpPr>
          <p:spPr>
            <a:xfrm flipH="1">
              <a:off x="7149740" y="3249125"/>
              <a:ext cx="221538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1DC45654-8B0B-5998-7140-B78F3196B864}"/>
                </a:ext>
              </a:extLst>
            </p:cNvPr>
            <p:cNvSpPr txBox="1"/>
            <p:nvPr/>
          </p:nvSpPr>
          <p:spPr>
            <a:xfrm flipH="1">
              <a:off x="5918396" y="2541275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ED67C0B-CDAC-C6D7-4F0E-37B23E1136CA}"/>
                </a:ext>
              </a:extLst>
            </p:cNvPr>
            <p:cNvSpPr txBox="1"/>
            <p:nvPr/>
          </p:nvSpPr>
          <p:spPr>
            <a:xfrm flipH="1">
              <a:off x="6319698" y="3226966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DD049A70-2CF0-8FB9-58FF-0F4F7E4BB1B7}"/>
                </a:ext>
              </a:extLst>
            </p:cNvPr>
            <p:cNvSpPr txBox="1"/>
            <p:nvPr/>
          </p:nvSpPr>
          <p:spPr>
            <a:xfrm flipH="1">
              <a:off x="7578781" y="1722073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38F85F53-77E9-6A62-F790-ED870A6E55AC}"/>
                </a:ext>
              </a:extLst>
            </p:cNvPr>
            <p:cNvSpPr txBox="1"/>
            <p:nvPr/>
          </p:nvSpPr>
          <p:spPr>
            <a:xfrm flipH="1">
              <a:off x="7444366" y="3001014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DC66DB23-2B17-A9B3-96EE-5326083B7DB4}"/>
                </a:ext>
              </a:extLst>
            </p:cNvPr>
            <p:cNvSpPr txBox="1"/>
            <p:nvPr/>
          </p:nvSpPr>
          <p:spPr>
            <a:xfrm flipH="1">
              <a:off x="5779569" y="3982292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</p:grp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7F59602-182F-7F36-A1B8-9348536B6A9F}"/>
              </a:ext>
            </a:extLst>
          </p:cNvPr>
          <p:cNvSpPr/>
          <p:nvPr/>
        </p:nvSpPr>
        <p:spPr>
          <a:xfrm>
            <a:off x="5403665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B21BD006-3EA0-3747-808D-CE92A65762B1}"/>
              </a:ext>
            </a:extLst>
          </p:cNvPr>
          <p:cNvSpPr/>
          <p:nvPr/>
        </p:nvSpPr>
        <p:spPr>
          <a:xfrm>
            <a:off x="631154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EA7CF87E-36BC-9D0E-EEFE-1AEB1288DC76}"/>
              </a:ext>
            </a:extLst>
          </p:cNvPr>
          <p:cNvSpPr/>
          <p:nvPr/>
        </p:nvSpPr>
        <p:spPr>
          <a:xfrm>
            <a:off x="5876682" y="3677699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3D6BF579-56D8-A23F-89C5-6E4B15AC2188}"/>
              </a:ext>
            </a:extLst>
          </p:cNvPr>
          <p:cNvSpPr/>
          <p:nvPr/>
        </p:nvSpPr>
        <p:spPr>
          <a:xfrm>
            <a:off x="4848382" y="3678053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7FB0D6D-9646-F8AE-33F5-6E7F13A7B9FB}"/>
              </a:ext>
            </a:extLst>
          </p:cNvPr>
          <p:cNvSpPr/>
          <p:nvPr/>
        </p:nvSpPr>
        <p:spPr>
          <a:xfrm>
            <a:off x="7129479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B3B97A0F-C771-AEA5-135B-403645698567}"/>
              </a:ext>
            </a:extLst>
          </p:cNvPr>
          <p:cNvSpPr/>
          <p:nvPr/>
        </p:nvSpPr>
        <p:spPr>
          <a:xfrm>
            <a:off x="457823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440859B7-BF57-578E-FE84-F0DFE7145982}"/>
              </a:ext>
            </a:extLst>
          </p:cNvPr>
          <p:cNvSpPr/>
          <p:nvPr/>
        </p:nvSpPr>
        <p:spPr>
          <a:xfrm>
            <a:off x="2535267" y="4844608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D17B4196-4930-F6FD-5786-D261715A3847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3885835" y="1743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2524C61-6526-BC13-FAA5-A49B77243C0B}"/>
              </a:ext>
            </a:extLst>
          </p:cNvPr>
          <p:cNvCxnSpPr>
            <a:cxnSpLocks/>
            <a:stCxn id="233" idx="0"/>
            <a:endCxn id="196" idx="2"/>
          </p:cNvCxnSpPr>
          <p:nvPr/>
        </p:nvCxnSpPr>
        <p:spPr>
          <a:xfrm rot="16200000" flipV="1">
            <a:off x="4400380" y="1985396"/>
            <a:ext cx="1177759" cy="2206847"/>
          </a:xfrm>
          <a:prstGeom prst="curvedConnector4">
            <a:avLst>
              <a:gd name="adj1" fmla="val 18913"/>
              <a:gd name="adj2" fmla="val 11035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/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 r="-36842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707A7356-AD8B-5BB6-92B0-4B145474AC00}"/>
              </a:ext>
            </a:extLst>
          </p:cNvPr>
          <p:cNvSpPr txBox="1"/>
          <p:nvPr/>
        </p:nvSpPr>
        <p:spPr>
          <a:xfrm flipH="1">
            <a:off x="4664943" y="202263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F988C88E-4774-FFCE-1F36-FEDEDCD42B1A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4223844" y="1883754"/>
            <a:ext cx="2131644" cy="907986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7A806C26-8884-FD85-12C7-10CF315A4001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5582328" y="2791740"/>
            <a:ext cx="773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763D404B-B45C-0C6F-B915-81C1267F422C}"/>
              </a:ext>
            </a:extLst>
          </p:cNvPr>
          <p:cNvSpPr txBox="1"/>
          <p:nvPr/>
        </p:nvSpPr>
        <p:spPr>
          <a:xfrm flipH="1">
            <a:off x="5657785" y="2733747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97C38252-2133-A1DF-282F-F744CFFC157F}"/>
              </a:ext>
            </a:extLst>
          </p:cNvPr>
          <p:cNvSpPr txBox="1"/>
          <p:nvPr/>
        </p:nvSpPr>
        <p:spPr>
          <a:xfrm flipH="1">
            <a:off x="3118775" y="285658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88C4AB48-1213-ED74-723C-06D599BD8902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4328410" y="5238573"/>
            <a:ext cx="465822" cy="688784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C767A966-D49B-E108-D0F3-82D740C161BE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5010233" y="5058573"/>
            <a:ext cx="393433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C12DB8AC-6E2B-78CE-5955-3E810304DE41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6482572" y="4375666"/>
            <a:ext cx="12700" cy="1725814"/>
          </a:xfrm>
          <a:prstGeom prst="curvedConnector3">
            <a:avLst>
              <a:gd name="adj1" fmla="val 236629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F6D3A127-1A97-FDA5-D1AB-6F5B3719B93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5578355" y="3523726"/>
            <a:ext cx="354" cy="102830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0C36ACB4-CF32-6FFC-F92B-CC1732BFD842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4556223" y="3555094"/>
            <a:ext cx="25201" cy="991118"/>
          </a:xfrm>
          <a:prstGeom prst="curvedConnector3">
            <a:avLst>
              <a:gd name="adj1" fmla="val 1007107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CC164FF2-5C93-8BC6-3686-25DE9CDCEED6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6743543" y="5058573"/>
            <a:ext cx="38593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FF293BC7-7334-EF8B-EBDB-D51BEA7FA1BE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4622422" y="3333454"/>
            <a:ext cx="33965" cy="3776275"/>
          </a:xfrm>
          <a:prstGeom prst="curvedConnector3">
            <a:avLst>
              <a:gd name="adj1" fmla="val -1096535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664762-D2CB-E5A4-6C61-75BD6501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FE8F67-EEB7-F6E1-8B46-E30DF1EA1B30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D056BFD-CD72-A338-4AD7-052CA9E2DDF4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5256D4B-5BCF-66C5-7C55-4CFA584B046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15B448E-7B0D-CDBF-E364-B0EB06E0B9D5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71C657-8EE2-B227-04F3-B45FD1343362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795629-3A9E-7445-6E17-FDA531546F69}"/>
              </a:ext>
            </a:extLst>
          </p:cNvPr>
          <p:cNvSpPr/>
          <p:nvPr/>
        </p:nvSpPr>
        <p:spPr>
          <a:xfrm>
            <a:off x="1417713" y="5739776"/>
            <a:ext cx="280571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4B4E1-2EE5-BAF3-5767-C75380E9726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563284" y="1808166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3332DEC-2B12-3C2A-93A7-F9823CECE1DE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8AB98BD0-2E56-F472-2EE0-841B19C87B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417714" y="1673166"/>
            <a:ext cx="10573" cy="4190810"/>
          </a:xfrm>
          <a:prstGeom prst="curvedConnector3">
            <a:avLst>
              <a:gd name="adj1" fmla="val 117124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D4320E2F-39F8-714A-1290-E16191A492FB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698284" y="2689103"/>
            <a:ext cx="1490660" cy="3174873"/>
          </a:xfrm>
          <a:prstGeom prst="curvedConnector3">
            <a:avLst>
              <a:gd name="adj1" fmla="val -153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B8981FE9-1F28-D946-2BA1-49B4994D127E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98284" y="2429359"/>
            <a:ext cx="558414" cy="495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2688DB44-4F32-4F26-B5B2-69B466D2FB83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680845" y="3202094"/>
            <a:ext cx="582723" cy="568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75D9304-924C-6943-5C26-998C79BF15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552713" y="2564359"/>
            <a:ext cx="10571" cy="1078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8DF7249-08A0-C716-E306-0DE04908A6D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52713" y="3912948"/>
            <a:ext cx="1681" cy="182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F1C54C60-B7A3-C8A7-D230-FE847B8BAFE8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698286" y="1673166"/>
            <a:ext cx="1355658" cy="880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440F2C27-5370-1D2F-B305-30848EC72137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826406" y="2645869"/>
            <a:ext cx="993386" cy="127077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443ABD4D-CD87-0A0A-1702-36896A005A1F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856178" y="3666209"/>
            <a:ext cx="3039873" cy="13556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EFA8690F-C8D2-2422-418D-14B45D33E24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4FB239D-BE9B-4006-AE45-B3C9E203F289}"/>
              </a:ext>
            </a:extLst>
          </p:cNvPr>
          <p:cNvSpPr txBox="1"/>
          <p:nvPr/>
        </p:nvSpPr>
        <p:spPr>
          <a:xfrm flipH="1">
            <a:off x="1308165" y="2520152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2BBCDA4-A1E1-FB2A-71B9-19B32EDB934D}"/>
              </a:ext>
            </a:extLst>
          </p:cNvPr>
          <p:cNvSpPr txBox="1"/>
          <p:nvPr/>
        </p:nvSpPr>
        <p:spPr>
          <a:xfrm flipH="1">
            <a:off x="1308165" y="3861220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1AF055-580F-279B-E2E4-A80123A4737F}"/>
              </a:ext>
            </a:extLst>
          </p:cNvPr>
          <p:cNvSpPr txBox="1"/>
          <p:nvPr/>
        </p:nvSpPr>
        <p:spPr>
          <a:xfrm flipH="1">
            <a:off x="1328337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46CAA03-13FF-37CB-344C-CCD78CC13266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B160FFA1-8C33-53C7-D88C-FB6F588E352E}"/>
              </a:ext>
            </a:extLst>
          </p:cNvPr>
          <p:cNvSpPr txBox="1"/>
          <p:nvPr/>
        </p:nvSpPr>
        <p:spPr>
          <a:xfrm flipH="1">
            <a:off x="3436688" y="317378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F92384-2A7D-4B02-DB60-CE18069D60A5}"/>
              </a:ext>
            </a:extLst>
          </p:cNvPr>
          <p:cNvSpPr txBox="1"/>
          <p:nvPr/>
        </p:nvSpPr>
        <p:spPr>
          <a:xfrm flipH="1">
            <a:off x="3039618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A365F6C-4360-1523-3CA4-19EBE7FA2475}"/>
              </a:ext>
            </a:extLst>
          </p:cNvPr>
          <p:cNvSpPr txBox="1"/>
          <p:nvPr/>
        </p:nvSpPr>
        <p:spPr>
          <a:xfrm flipH="1">
            <a:off x="2316635" y="3566501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99FEC5E-44F9-300A-108C-8416EEB772E6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671075" y="4182894"/>
            <a:ext cx="2708292" cy="6538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C095471-BCD6-7D11-B9EA-0629C5371EB5}"/>
              </a:ext>
            </a:extLst>
          </p:cNvPr>
          <p:cNvSpPr txBox="1"/>
          <p:nvPr/>
        </p:nvSpPr>
        <p:spPr>
          <a:xfrm flipH="1">
            <a:off x="1789444" y="242126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2C11488-E1F2-DB2A-FE72-2A7AFDF472C7}"/>
              </a:ext>
            </a:extLst>
          </p:cNvPr>
          <p:cNvSpPr txBox="1"/>
          <p:nvPr/>
        </p:nvSpPr>
        <p:spPr>
          <a:xfrm flipH="1">
            <a:off x="1943430" y="3154901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19A3FFB-3F7D-5ACB-321B-074C0E51578D}"/>
              </a:ext>
            </a:extLst>
          </p:cNvPr>
          <p:cNvSpPr txBox="1"/>
          <p:nvPr/>
        </p:nvSpPr>
        <p:spPr>
          <a:xfrm flipH="1">
            <a:off x="2779790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E6C0E72-6772-5CE0-0FCD-CD348108C494}"/>
              </a:ext>
            </a:extLst>
          </p:cNvPr>
          <p:cNvSpPr txBox="1"/>
          <p:nvPr/>
        </p:nvSpPr>
        <p:spPr>
          <a:xfrm flipH="1">
            <a:off x="2735856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15C47425-3BC3-DA1D-0B08-5B6130796CB5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687713" y="3777948"/>
            <a:ext cx="10571" cy="2086028"/>
          </a:xfrm>
          <a:prstGeom prst="curvedConnector3">
            <a:avLst>
              <a:gd name="adj1" fmla="val 226252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15EC9D0-315C-7D9C-7369-C29A48E78FB6}"/>
              </a:ext>
            </a:extLst>
          </p:cNvPr>
          <p:cNvSpPr txBox="1"/>
          <p:nvPr/>
        </p:nvSpPr>
        <p:spPr>
          <a:xfrm flipH="1">
            <a:off x="1909082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0994A51-38D4-8465-5028-85642DDE800F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94DC1B5-CF04-3CEC-1325-7073109E714D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6069D822-AE5D-A905-CA2B-EB6BE9DF8738}"/>
              </a:ext>
            </a:extLst>
          </p:cNvPr>
          <p:cNvSpPr>
            <a:spLocks noChangeAspect="1"/>
          </p:cNvSpPr>
          <p:nvPr/>
        </p:nvSpPr>
        <p:spPr>
          <a:xfrm>
            <a:off x="5429823" y="154574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FB1F915D-E343-C4C5-3091-CF57972F364B}"/>
              </a:ext>
            </a:extLst>
          </p:cNvPr>
          <p:cNvSpPr>
            <a:spLocks noChangeAspect="1"/>
          </p:cNvSpPr>
          <p:nvPr/>
        </p:nvSpPr>
        <p:spPr>
          <a:xfrm>
            <a:off x="5429821" y="23019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14FCF92C-F07C-7276-DDD1-9978DFD00DE1}"/>
              </a:ext>
            </a:extLst>
          </p:cNvPr>
          <p:cNvSpPr>
            <a:spLocks noChangeAspect="1"/>
          </p:cNvSpPr>
          <p:nvPr/>
        </p:nvSpPr>
        <p:spPr>
          <a:xfrm>
            <a:off x="7899474" y="25937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F4BBA840-CC4C-6808-1FFA-BB6C29835C6A}"/>
              </a:ext>
            </a:extLst>
          </p:cNvPr>
          <p:cNvSpPr>
            <a:spLocks noChangeAspect="1"/>
          </p:cNvSpPr>
          <p:nvPr/>
        </p:nvSpPr>
        <p:spPr>
          <a:xfrm>
            <a:off x="6730314" y="2940194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64CA5D2-8633-873D-B995-9E2802020506}"/>
              </a:ext>
            </a:extLst>
          </p:cNvPr>
          <p:cNvSpPr>
            <a:spLocks noChangeAspect="1"/>
          </p:cNvSpPr>
          <p:nvPr/>
        </p:nvSpPr>
        <p:spPr>
          <a:xfrm>
            <a:off x="5419250" y="3667254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5646F573-A28D-2F25-76FB-CF4DC32C96F3}"/>
              </a:ext>
            </a:extLst>
          </p:cNvPr>
          <p:cNvSpPr/>
          <p:nvPr/>
        </p:nvSpPr>
        <p:spPr>
          <a:xfrm>
            <a:off x="5440396" y="5747357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A37DB27-3D41-C7B4-113D-FC056694E632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5564821" y="1815747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EBF123F0-CE10-27C3-2B9E-1A592BAC6C6D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4241309" y="1680746"/>
            <a:ext cx="1188514" cy="3163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2973C529-1A5E-3E47-CF5F-44067FFF4649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8169474" y="2728740"/>
            <a:ext cx="666047" cy="2149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9A9B061C-86F1-1FE9-DA0E-4A8231953FE6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5699821" y="2436940"/>
            <a:ext cx="1165493" cy="503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DAFB9D1D-E83D-6751-6F5E-3DE0E91DA709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6555174" y="3075194"/>
            <a:ext cx="175140" cy="6028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CF28E55A-3616-6ED1-F3EF-7280ADC58F2D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5554250" y="2571940"/>
            <a:ext cx="10571" cy="109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B937F61-C5A8-333E-E2C0-A7485EC9E287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5554250" y="3937254"/>
            <a:ext cx="1681" cy="181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BE60559B-9C32-919C-F434-584424B0F37B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5699823" y="1680747"/>
            <a:ext cx="2334651" cy="912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9EC821C6-CA24-92C0-363D-F193B437F742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7018613" y="3862711"/>
            <a:ext cx="2014833" cy="168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407C81BA-50F0-837F-D7A0-F94BEB4C047C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7582724" y="2728740"/>
            <a:ext cx="316750" cy="9489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5E81EE91-9690-F054-6DE9-84F3706C7B5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5170015" y="1307182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0C933669-8A70-566C-7EC2-F9785ADCC2A0}"/>
              </a:ext>
            </a:extLst>
          </p:cNvPr>
          <p:cNvSpPr txBox="1"/>
          <p:nvPr/>
        </p:nvSpPr>
        <p:spPr>
          <a:xfrm flipH="1">
            <a:off x="5249142" y="2606461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A50D3F9-F42B-6F4E-EF86-E02CE75FA6E0}"/>
              </a:ext>
            </a:extLst>
          </p:cNvPr>
          <p:cNvSpPr txBox="1"/>
          <p:nvPr/>
        </p:nvSpPr>
        <p:spPr>
          <a:xfrm flipH="1">
            <a:off x="5249142" y="3872579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6DE569AB-6B70-2064-6450-DC2D54BB40AB}"/>
              </a:ext>
            </a:extLst>
          </p:cNvPr>
          <p:cNvSpPr txBox="1"/>
          <p:nvPr/>
        </p:nvSpPr>
        <p:spPr>
          <a:xfrm flipH="1">
            <a:off x="5269314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6BEC3AA-E7D1-DFAB-739F-7C2AC47E9DA8}"/>
              </a:ext>
            </a:extLst>
          </p:cNvPr>
          <p:cNvSpPr txBox="1"/>
          <p:nvPr/>
        </p:nvSpPr>
        <p:spPr>
          <a:xfrm flipH="1">
            <a:off x="463027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E2F8A960-82D9-E00A-972F-4DCB848AE069}"/>
              </a:ext>
            </a:extLst>
          </p:cNvPr>
          <p:cNvSpPr txBox="1"/>
          <p:nvPr/>
        </p:nvSpPr>
        <p:spPr>
          <a:xfrm flipH="1">
            <a:off x="8631025" y="302876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FC6F63-E699-3995-D5C5-1682DC017FE3}"/>
              </a:ext>
            </a:extLst>
          </p:cNvPr>
          <p:cNvSpPr txBox="1"/>
          <p:nvPr/>
        </p:nvSpPr>
        <p:spPr>
          <a:xfrm flipH="1">
            <a:off x="8034283" y="3028768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68804403-8C89-4E40-1F4F-15189216A088}"/>
              </a:ext>
            </a:extLst>
          </p:cNvPr>
          <p:cNvSpPr txBox="1"/>
          <p:nvPr/>
        </p:nvSpPr>
        <p:spPr>
          <a:xfrm flipH="1">
            <a:off x="7106293" y="3166180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A103E80A-5833-26F5-69B6-EA1BDC97C553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7000314" y="3075194"/>
            <a:ext cx="109393" cy="1803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AA218142-61C4-BB2B-9EBB-A9CB87CC7CCE}"/>
              </a:ext>
            </a:extLst>
          </p:cNvPr>
          <p:cNvSpPr txBox="1"/>
          <p:nvPr/>
        </p:nvSpPr>
        <p:spPr>
          <a:xfrm flipH="1">
            <a:off x="5790981" y="2428850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B73AFFA5-94EB-A518-8101-DA5E56FBB528}"/>
              </a:ext>
            </a:extLst>
          </p:cNvPr>
          <p:cNvSpPr txBox="1"/>
          <p:nvPr/>
        </p:nvSpPr>
        <p:spPr>
          <a:xfrm flipH="1">
            <a:off x="6290106" y="3144142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8F9418A-5607-02F7-ED62-B3CD68205258}"/>
              </a:ext>
            </a:extLst>
          </p:cNvPr>
          <p:cNvSpPr txBox="1"/>
          <p:nvPr/>
        </p:nvSpPr>
        <p:spPr>
          <a:xfrm flipH="1">
            <a:off x="757878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C32433AF-A855-DAD7-3339-9CC415A76C06}"/>
              </a:ext>
            </a:extLst>
          </p:cNvPr>
          <p:cNvSpPr txBox="1"/>
          <p:nvPr/>
        </p:nvSpPr>
        <p:spPr>
          <a:xfrm flipH="1">
            <a:off x="7391853" y="300859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43DFBEF0-8DE0-796C-2800-39637E47DC76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5689250" y="3802254"/>
            <a:ext cx="595024" cy="1076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654FC9E1-FDE3-0ED0-A1D6-987A37F68C0D}"/>
              </a:ext>
            </a:extLst>
          </p:cNvPr>
          <p:cNvSpPr txBox="1"/>
          <p:nvPr/>
        </p:nvSpPr>
        <p:spPr>
          <a:xfrm flipH="1">
            <a:off x="5779569" y="3869867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04FC75CD-0C3F-818C-D58B-841262E96B99}"/>
              </a:ext>
            </a:extLst>
          </p:cNvPr>
          <p:cNvSpPr/>
          <p:nvPr/>
        </p:nvSpPr>
        <p:spPr>
          <a:xfrm>
            <a:off x="6947651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49A214FC-2606-03AD-FE41-EBC5B917FBB3}"/>
              </a:ext>
            </a:extLst>
          </p:cNvPr>
          <p:cNvSpPr/>
          <p:nvPr/>
        </p:nvSpPr>
        <p:spPr>
          <a:xfrm>
            <a:off x="7855529" y="4878573"/>
            <a:ext cx="324109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C3BAF1CA-EF44-CB66-04BC-DADC8AAC4C42}"/>
              </a:ext>
            </a:extLst>
          </p:cNvPr>
          <p:cNvSpPr/>
          <p:nvPr/>
        </p:nvSpPr>
        <p:spPr>
          <a:xfrm>
            <a:off x="7420668" y="3677700"/>
            <a:ext cx="324112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1D5D374-6917-8EC9-E287-33E4F6BA9819}"/>
              </a:ext>
            </a:extLst>
          </p:cNvPr>
          <p:cNvSpPr/>
          <p:nvPr/>
        </p:nvSpPr>
        <p:spPr>
          <a:xfrm>
            <a:off x="6392369" y="3678054"/>
            <a:ext cx="325609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569BCA85-88FD-48C2-77F0-1011BE70CA8A}"/>
              </a:ext>
            </a:extLst>
          </p:cNvPr>
          <p:cNvSpPr/>
          <p:nvPr/>
        </p:nvSpPr>
        <p:spPr>
          <a:xfrm>
            <a:off x="8673465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226F99A-0D4D-DB42-D381-6219B526345B}"/>
              </a:ext>
            </a:extLst>
          </p:cNvPr>
          <p:cNvSpPr/>
          <p:nvPr/>
        </p:nvSpPr>
        <p:spPr>
          <a:xfrm>
            <a:off x="6122218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55A22E38-F570-D835-0F19-27C97004569E}"/>
              </a:ext>
            </a:extLst>
          </p:cNvPr>
          <p:cNvSpPr/>
          <p:nvPr/>
        </p:nvSpPr>
        <p:spPr>
          <a:xfrm>
            <a:off x="4079253" y="4844608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D587B2BB-EFDA-142F-24F9-F76EF5D1F76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673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09DA0F4D-8E24-1FB1-F219-0AB8DBBC741C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29360"/>
            <a:ext cx="10571" cy="1348589"/>
          </a:xfrm>
          <a:prstGeom prst="curvedConnector3">
            <a:avLst>
              <a:gd name="adj1" fmla="val -571420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4BEAFF67-0695-F1D5-9C0C-76A8FB168ED0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BE883BFB-555F-865A-7E1F-C1FE43673229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658746" y="1768625"/>
            <a:ext cx="1260199" cy="92047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16F80028-AEA9-AF81-7DDF-34D128921D4A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391698" y="2784562"/>
            <a:ext cx="566787" cy="2756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32B8CC61-F8F1-F287-D074-5F2CDD524694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A8992A75-DB48-35A2-E263-B5B7A85D1B2B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571B3D70-459E-303B-D7FC-A80520F36BF8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5429821" y="1680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DA95BA9-4589-1C8C-BE4F-C6C23103546D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5419249" y="2436940"/>
            <a:ext cx="10571" cy="1365314"/>
          </a:xfrm>
          <a:prstGeom prst="curvedConnector3">
            <a:avLst>
              <a:gd name="adj1" fmla="val -470159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/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blipFill>
                <a:blip r:embed="rId3"/>
                <a:stretch>
                  <a:fillRect r="-27778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142BA00E-9FF7-85B0-66E3-693C84C8B512}"/>
              </a:ext>
            </a:extLst>
          </p:cNvPr>
          <p:cNvSpPr txBox="1"/>
          <p:nvPr/>
        </p:nvSpPr>
        <p:spPr>
          <a:xfrm flipH="1">
            <a:off x="6665849" y="212659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46977E4E-DA95-C399-E090-EE4C2614B251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5660282" y="1776206"/>
            <a:ext cx="2239192" cy="95253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47A08D59-5227-E3AE-444C-B92781E80EF7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7000314" y="2728740"/>
            <a:ext cx="899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26603999-3BFB-2DE7-ED10-55CE385ADF05}"/>
              </a:ext>
            </a:extLst>
          </p:cNvPr>
          <p:cNvSpPr txBox="1"/>
          <p:nvPr/>
        </p:nvSpPr>
        <p:spPr>
          <a:xfrm flipH="1">
            <a:off x="7104038" y="2705216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E320E962-030A-03AA-385D-AD81ED2FEC1B}"/>
              </a:ext>
            </a:extLst>
          </p:cNvPr>
          <p:cNvSpPr txBox="1"/>
          <p:nvPr/>
        </p:nvSpPr>
        <p:spPr>
          <a:xfrm flipH="1">
            <a:off x="4662761" y="285658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03C72C1E-5F5C-D122-0F27-D7D9A7CE898F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5764508" y="5126972"/>
            <a:ext cx="519766" cy="744585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1953E90A-0611-C3B2-75C2-0F8C942D38B6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6446331" y="5002773"/>
            <a:ext cx="501321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7BB81EB9-85A1-A801-4E6B-C29F96D24D57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7972614" y="4264065"/>
            <a:ext cx="12700" cy="1725814"/>
          </a:xfrm>
          <a:prstGeom prst="curvedConnector3">
            <a:avLst>
              <a:gd name="adj1" fmla="val 4455732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13733DC7-375C-0704-0330-0EBB6FA0679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7068772" y="3412501"/>
            <a:ext cx="354" cy="102755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87307577-211D-EC06-0941-08F4B48739C9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6049312" y="3431391"/>
            <a:ext cx="10801" cy="1000924"/>
          </a:xfrm>
          <a:prstGeom prst="curvedConnector3">
            <a:avLst>
              <a:gd name="adj1" fmla="val 2771604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B5F4ED52-8600-6E8C-64C2-EC1149B83961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8179639" y="5002773"/>
            <a:ext cx="49382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22F7D387-3C50-EBFC-F6A1-6AAF0B92F547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6112464" y="3221853"/>
            <a:ext cx="33965" cy="3776275"/>
          </a:xfrm>
          <a:prstGeom prst="curvedConnector3">
            <a:avLst>
              <a:gd name="adj1" fmla="val -1423324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6AF1C-46F4-FECF-1B74-BB3144BC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7B9DBE72-0F01-B7FF-683D-BEE8DA5CEE21}"/>
              </a:ext>
            </a:extLst>
          </p:cNvPr>
          <p:cNvCxnSpPr>
            <a:cxnSpLocks/>
          </p:cNvCxnSpPr>
          <p:nvPr/>
        </p:nvCxnSpPr>
        <p:spPr>
          <a:xfrm>
            <a:off x="3492284" y="2711265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79159E2-AB21-A6C4-B2E3-8E4726EB5B93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507606" y="2697398"/>
            <a:ext cx="210064" cy="350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9E98252-9E50-FC46-6803-B98AA1ED6299}"/>
              </a:ext>
            </a:extLst>
          </p:cNvPr>
          <p:cNvCxnSpPr>
            <a:cxnSpLocks/>
          </p:cNvCxnSpPr>
          <p:nvPr/>
        </p:nvCxnSpPr>
        <p:spPr>
          <a:xfrm>
            <a:off x="3257934" y="2221009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01B4E761-10A5-8A25-E575-327264C1EB54}"/>
              </a:ext>
            </a:extLst>
          </p:cNvPr>
          <p:cNvCxnSpPr>
            <a:cxnSpLocks/>
          </p:cNvCxnSpPr>
          <p:nvPr/>
        </p:nvCxnSpPr>
        <p:spPr>
          <a:xfrm flipH="1">
            <a:off x="3163093" y="2252986"/>
            <a:ext cx="25490" cy="178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3036BE06-DA78-CA9D-6E6C-F22FD6255F6B}"/>
              </a:ext>
            </a:extLst>
          </p:cNvPr>
          <p:cNvCxnSpPr>
            <a:cxnSpLocks/>
          </p:cNvCxnSpPr>
          <p:nvPr/>
        </p:nvCxnSpPr>
        <p:spPr>
          <a:xfrm>
            <a:off x="3064894" y="1793933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D36D358A-F060-724B-3EF4-D39A47C715F8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3080338" y="1789326"/>
            <a:ext cx="222031" cy="82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B1EFD31-6559-7E93-3350-613C647A6213}"/>
              </a:ext>
            </a:extLst>
          </p:cNvPr>
          <p:cNvSpPr/>
          <p:nvPr/>
        </p:nvSpPr>
        <p:spPr>
          <a:xfrm rot="20097790">
            <a:off x="3312025" y="1640153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92BCCBE8-C295-9950-B3A0-DCD4BC86A004}"/>
              </a:ext>
            </a:extLst>
          </p:cNvPr>
          <p:cNvSpPr/>
          <p:nvPr/>
        </p:nvSpPr>
        <p:spPr>
          <a:xfrm rot="1450906">
            <a:off x="1187016" y="2097717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DA391189-0509-E636-FF13-45E24214976E}"/>
              </a:ext>
            </a:extLst>
          </p:cNvPr>
          <p:cNvCxnSpPr>
            <a:cxnSpLocks/>
          </p:cNvCxnSpPr>
          <p:nvPr/>
        </p:nvCxnSpPr>
        <p:spPr>
          <a:xfrm>
            <a:off x="1183934" y="3540220"/>
            <a:ext cx="143937" cy="2619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/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blipFill>
                <a:blip r:embed="rId2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/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𝑠𝑢𝑓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647" r="-2058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/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226804B-3B0F-8931-E68F-6D684A796BA6}"/>
              </a:ext>
            </a:extLst>
          </p:cNvPr>
          <p:cNvGrpSpPr>
            <a:grpSpLocks noChangeAspect="1"/>
          </p:cNvGrpSpPr>
          <p:nvPr/>
        </p:nvGrpSpPr>
        <p:grpSpPr>
          <a:xfrm rot="4185226">
            <a:off x="2212046" y="1092711"/>
            <a:ext cx="144000" cy="144000"/>
            <a:chOff x="4407108" y="3297237"/>
            <a:chExt cx="293892" cy="293892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476E16D-335F-BCE5-553C-2F461B4ED5B5}"/>
                </a:ext>
              </a:extLst>
            </p:cNvPr>
            <p:cNvCxnSpPr>
              <a:cxnSpLocks/>
            </p:cNvCxnSpPr>
            <p:nvPr/>
          </p:nvCxnSpPr>
          <p:spPr>
            <a:xfrm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6081BB94-4D6C-4FF5-C09A-DEFF11D72D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0F7D28F-2742-7F66-1BEB-1442386D1C53}"/>
              </a:ext>
            </a:extLst>
          </p:cNvPr>
          <p:cNvCxnSpPr>
            <a:cxnSpLocks/>
          </p:cNvCxnSpPr>
          <p:nvPr/>
        </p:nvCxnSpPr>
        <p:spPr>
          <a:xfrm flipH="1">
            <a:off x="794312" y="671255"/>
            <a:ext cx="1720655" cy="37444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14752901-FF48-61F1-24E6-536AF508D35C}"/>
              </a:ext>
            </a:extLst>
          </p:cNvPr>
          <p:cNvCxnSpPr>
            <a:cxnSpLocks/>
            <a:endCxn id="44" idx="4"/>
          </p:cNvCxnSpPr>
          <p:nvPr/>
        </p:nvCxnSpPr>
        <p:spPr>
          <a:xfrm rot="1485226">
            <a:off x="1837491" y="521913"/>
            <a:ext cx="0" cy="3222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AF1BC8C7-F72F-18F7-AADF-09EC2A079273}"/>
              </a:ext>
            </a:extLst>
          </p:cNvPr>
          <p:cNvSpPr>
            <a:spLocks noChangeAspect="1"/>
          </p:cNvSpPr>
          <p:nvPr/>
        </p:nvSpPr>
        <p:spPr>
          <a:xfrm rot="1485226">
            <a:off x="1131425" y="349339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>
            <a:extLst>
              <a:ext uri="{FF2B5EF4-FFF2-40B4-BE49-F238E27FC236}">
                <a16:creationId xmlns:a16="http://schemas.microsoft.com/office/drawing/2014/main" id="{5F92544E-8F18-072B-E59A-D8CD329D7A11}"/>
              </a:ext>
            </a:extLst>
          </p:cNvPr>
          <p:cNvCxnSpPr>
            <a:cxnSpLocks/>
            <a:stCxn id="108" idx="2"/>
          </p:cNvCxnSpPr>
          <p:nvPr/>
        </p:nvCxnSpPr>
        <p:spPr>
          <a:xfrm rot="12285226" flipH="1" flipV="1">
            <a:off x="2344352" y="629367"/>
            <a:ext cx="36816" cy="559256"/>
          </a:xfrm>
          <a:prstGeom prst="bentConnector4">
            <a:avLst>
              <a:gd name="adj1" fmla="val -620926"/>
              <a:gd name="adj2" fmla="val 972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/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D48BCCD-5774-CF1F-2263-FB2EE9D4721A}"/>
              </a:ext>
            </a:extLst>
          </p:cNvPr>
          <p:cNvCxnSpPr>
            <a:cxnSpLocks/>
          </p:cNvCxnSpPr>
          <p:nvPr/>
        </p:nvCxnSpPr>
        <p:spPr>
          <a:xfrm>
            <a:off x="2503285" y="651786"/>
            <a:ext cx="1542889" cy="3338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4D88E2E1-81D7-DAFE-7927-1C19C665ADC9}"/>
              </a:ext>
            </a:extLst>
          </p:cNvPr>
          <p:cNvCxnSpPr>
            <a:cxnSpLocks/>
            <a:endCxn id="127" idx="4"/>
          </p:cNvCxnSpPr>
          <p:nvPr/>
        </p:nvCxnSpPr>
        <p:spPr>
          <a:xfrm>
            <a:off x="2506835" y="652125"/>
            <a:ext cx="1147043" cy="24876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E8E953CC-8666-5ABA-C8CC-6C9DF43D09B9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577267" y="303678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6CC396B0-4C88-B3BE-11DB-97DDA7527C17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2975674" y="1724902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F3EF4417-E389-313A-E90C-FB32258EE2BA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163561" y="2165507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5AC9FEC7-0BDD-CB72-E5EA-642F95F454E6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402942" y="2659731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80CF0B3B-E974-7905-A745-777159239915}"/>
              </a:ext>
            </a:extLst>
          </p:cNvPr>
          <p:cNvGrpSpPr/>
          <p:nvPr/>
        </p:nvGrpSpPr>
        <p:grpSpPr>
          <a:xfrm>
            <a:off x="1549817" y="2181058"/>
            <a:ext cx="284816" cy="326860"/>
            <a:chOff x="1042499" y="2508076"/>
            <a:chExt cx="284816" cy="326860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3E4D0A9-488E-81E7-C0C9-97A438294C48}"/>
                </a:ext>
              </a:extLst>
            </p:cNvPr>
            <p:cNvSpPr>
              <a:spLocks noChangeAspect="1"/>
            </p:cNvSpPr>
            <p:nvPr/>
          </p:nvSpPr>
          <p:spPr>
            <a:xfrm rot="1485226">
              <a:off x="1219315" y="2508076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0E92EF84-CF21-0508-286D-76D04B5DC32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1042499" y="2611114"/>
              <a:ext cx="208205" cy="1449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5D3A9D0B-D111-E75D-070E-85ABC1ABA224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>
              <a:off x="1249803" y="2612740"/>
              <a:ext cx="42199" cy="2221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BC488C74-71ED-7B9C-EA9D-D22340D3A47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862760" y="3566080"/>
            <a:ext cx="272001" cy="223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9F464F5-64B9-BF2A-A1D6-7BDA5C85CD3F}"/>
              </a:ext>
            </a:extLst>
          </p:cNvPr>
          <p:cNvSpPr>
            <a:spLocks noChangeAspect="1"/>
          </p:cNvSpPr>
          <p:nvPr/>
        </p:nvSpPr>
        <p:spPr>
          <a:xfrm rot="1485226">
            <a:off x="2458168" y="615964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74BC2056-A3DA-C862-3CCE-061E64B7E256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681931" y="3109470"/>
            <a:ext cx="208155" cy="2498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A5D684F-4B6A-DA84-EC84-E0A8675DF4C5}"/>
              </a:ext>
            </a:extLst>
          </p:cNvPr>
          <p:cNvCxnSpPr>
            <a:cxnSpLocks/>
          </p:cNvCxnSpPr>
          <p:nvPr/>
        </p:nvCxnSpPr>
        <p:spPr>
          <a:xfrm flipH="1">
            <a:off x="3580603" y="3176220"/>
            <a:ext cx="67611" cy="2193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>
            <a:extLst>
              <a:ext uri="{FF2B5EF4-FFF2-40B4-BE49-F238E27FC236}">
                <a16:creationId xmlns:a16="http://schemas.microsoft.com/office/drawing/2014/main" id="{6E9D3BB2-3ABB-E0E9-71FB-11032A2E63B4}"/>
              </a:ext>
            </a:extLst>
          </p:cNvPr>
          <p:cNvSpPr>
            <a:spLocks noChangeAspect="1"/>
          </p:cNvSpPr>
          <p:nvPr/>
        </p:nvSpPr>
        <p:spPr>
          <a:xfrm rot="1485226">
            <a:off x="1522062" y="2657265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円/楕円 188">
            <a:extLst>
              <a:ext uri="{FF2B5EF4-FFF2-40B4-BE49-F238E27FC236}">
                <a16:creationId xmlns:a16="http://schemas.microsoft.com/office/drawing/2014/main" id="{EEBF214D-E5F9-C2C4-2B23-52DE4E36F8E4}"/>
              </a:ext>
            </a:extLst>
          </p:cNvPr>
          <p:cNvSpPr>
            <a:spLocks noChangeAspect="1"/>
          </p:cNvSpPr>
          <p:nvPr/>
        </p:nvSpPr>
        <p:spPr>
          <a:xfrm rot="1485226">
            <a:off x="1303516" y="3098438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曲線コネクタ 190">
            <a:extLst>
              <a:ext uri="{FF2B5EF4-FFF2-40B4-BE49-F238E27FC236}">
                <a16:creationId xmlns:a16="http://schemas.microsoft.com/office/drawing/2014/main" id="{FC0AB244-44DC-25F0-8919-F4B472EB8D91}"/>
              </a:ext>
            </a:extLst>
          </p:cNvPr>
          <p:cNvCxnSpPr>
            <a:cxnSpLocks/>
            <a:stCxn id="38" idx="6"/>
            <a:endCxn id="128" idx="5"/>
          </p:cNvCxnSpPr>
          <p:nvPr/>
        </p:nvCxnSpPr>
        <p:spPr>
          <a:xfrm flipV="1">
            <a:off x="1829671" y="1829566"/>
            <a:ext cx="1181316" cy="428103"/>
          </a:xfrm>
          <a:prstGeom prst="curvedConnector2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線コネクタ 200">
            <a:extLst>
              <a:ext uri="{FF2B5EF4-FFF2-40B4-BE49-F238E27FC236}">
                <a16:creationId xmlns:a16="http://schemas.microsoft.com/office/drawing/2014/main" id="{3A9E206D-E794-76D3-9266-EF1F0792907A}"/>
              </a:ext>
            </a:extLst>
          </p:cNvPr>
          <p:cNvCxnSpPr>
            <a:cxnSpLocks/>
            <a:stCxn id="44" idx="6"/>
            <a:endCxn id="127" idx="5"/>
          </p:cNvCxnSpPr>
          <p:nvPr/>
        </p:nvCxnSpPr>
        <p:spPr>
          <a:xfrm flipV="1">
            <a:off x="1234463" y="3141447"/>
            <a:ext cx="2378117" cy="428557"/>
          </a:xfrm>
          <a:prstGeom prst="curvedConnector2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473030DC-8DBD-7D47-814A-642235DECEDC}"/>
              </a:ext>
            </a:extLst>
          </p:cNvPr>
          <p:cNvCxnSpPr>
            <a:cxnSpLocks/>
            <a:stCxn id="138" idx="5"/>
            <a:endCxn id="188" idx="6"/>
          </p:cNvCxnSpPr>
          <p:nvPr/>
        </p:nvCxnSpPr>
        <p:spPr>
          <a:xfrm rot="5400000">
            <a:off x="2180135" y="1715136"/>
            <a:ext cx="463705" cy="1573774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曲線コネクタ 206">
            <a:extLst>
              <a:ext uri="{FF2B5EF4-FFF2-40B4-BE49-F238E27FC236}">
                <a16:creationId xmlns:a16="http://schemas.microsoft.com/office/drawing/2014/main" id="{070B1496-3107-33DE-2B4D-E9EE9EA914B9}"/>
              </a:ext>
            </a:extLst>
          </p:cNvPr>
          <p:cNvCxnSpPr>
            <a:cxnSpLocks/>
            <a:stCxn id="139" idx="5"/>
            <a:endCxn id="189" idx="6"/>
          </p:cNvCxnSpPr>
          <p:nvPr/>
        </p:nvCxnSpPr>
        <p:spPr>
          <a:xfrm rot="5400000">
            <a:off x="2217078" y="1953872"/>
            <a:ext cx="410654" cy="2031701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DDA6C1B8-A145-2F92-F50D-06F14AF7BAA2}"/>
              </a:ext>
            </a:extLst>
          </p:cNvPr>
          <p:cNvCxnSpPr>
            <a:cxnSpLocks/>
          </p:cNvCxnSpPr>
          <p:nvPr/>
        </p:nvCxnSpPr>
        <p:spPr>
          <a:xfrm>
            <a:off x="2719972" y="1701296"/>
            <a:ext cx="259844" cy="6194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794B0DA5-EB8D-6A95-D63A-87D643A0236C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719972" y="1760215"/>
            <a:ext cx="259038" cy="15099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C012B49C-6BCC-6436-07B3-3E694BC2B384}"/>
              </a:ext>
            </a:extLst>
          </p:cNvPr>
          <p:cNvCxnSpPr>
            <a:cxnSpLocks/>
            <a:endCxn id="127" idx="7"/>
          </p:cNvCxnSpPr>
          <p:nvPr/>
        </p:nvCxnSpPr>
        <p:spPr>
          <a:xfrm>
            <a:off x="3312519" y="3022714"/>
            <a:ext cx="268084" cy="4938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7348CC89-78B0-FEA0-BE06-15C9E490521D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3282818" y="3113394"/>
            <a:ext cx="299411" cy="782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A20EF1BE-F4B0-AF84-60AA-E9473CD676CE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570690" y="1760215"/>
            <a:ext cx="408320" cy="4129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/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blipFill>
                <a:blip r:embed="rId6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/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blipFill>
                <a:blip r:embed="rId7"/>
                <a:stretch>
                  <a:fillRect l="-3200" t="-4348" r="-48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/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arc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blipFill>
                <a:blip r:embed="rId8"/>
                <a:stretch>
                  <a:fillRect l="-28205" t="-21739" r="-1794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/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/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𝑠𝑢𝑓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blipFill>
                <a:blip r:embed="rId10"/>
                <a:stretch>
                  <a:fillRect l="-4255" r="-6383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円/楕円 240">
            <a:extLst>
              <a:ext uri="{FF2B5EF4-FFF2-40B4-BE49-F238E27FC236}">
                <a16:creationId xmlns:a16="http://schemas.microsoft.com/office/drawing/2014/main" id="{5AE9C4B5-D82B-8253-B444-7FCCE5B57FAC}"/>
              </a:ext>
            </a:extLst>
          </p:cNvPr>
          <p:cNvSpPr/>
          <p:nvPr/>
        </p:nvSpPr>
        <p:spPr>
          <a:xfrm rot="14372925">
            <a:off x="648230" y="3362631"/>
            <a:ext cx="1113790" cy="109657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/>
          </a:p>
        </p:txBody>
      </p:sp>
      <p:sp>
        <p:nvSpPr>
          <p:cNvPr id="242" name="円/楕円 241">
            <a:extLst>
              <a:ext uri="{FF2B5EF4-FFF2-40B4-BE49-F238E27FC236}">
                <a16:creationId xmlns:a16="http://schemas.microsoft.com/office/drawing/2014/main" id="{5DC8CE85-8FA2-464F-A33D-63496E644633}"/>
              </a:ext>
            </a:extLst>
          </p:cNvPr>
          <p:cNvSpPr/>
          <p:nvPr/>
        </p:nvSpPr>
        <p:spPr>
          <a:xfrm rot="18234517">
            <a:off x="2814119" y="3076654"/>
            <a:ext cx="1194604" cy="979472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/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blipFill>
                <a:blip r:embed="rId11"/>
                <a:stretch>
                  <a:fillRect l="-9524" r="-1666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/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blipFill>
                <a:blip r:embed="rId12"/>
                <a:stretch>
                  <a:fillRect l="-6977" r="-1627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/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FC77DC0-2B5A-4EA0-E06C-8027C56BA365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2534779" y="352480"/>
            <a:ext cx="281425" cy="2684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/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/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/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1623F7AA-26A4-244A-82E8-5BC780C511FE}"/>
              </a:ext>
            </a:extLst>
          </p:cNvPr>
          <p:cNvCxnSpPr>
            <a:cxnSpLocks/>
          </p:cNvCxnSpPr>
          <p:nvPr/>
        </p:nvCxnSpPr>
        <p:spPr>
          <a:xfrm flipV="1">
            <a:off x="1652958" y="2472046"/>
            <a:ext cx="413454" cy="933696"/>
          </a:xfrm>
          <a:prstGeom prst="straightConnector1">
            <a:avLst/>
          </a:prstGeom>
          <a:ln w="285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684B793F-6611-41CA-4F9E-1B658F18928E}"/>
              </a:ext>
            </a:extLst>
          </p:cNvPr>
          <p:cNvCxnSpPr>
            <a:cxnSpLocks/>
          </p:cNvCxnSpPr>
          <p:nvPr/>
        </p:nvCxnSpPr>
        <p:spPr>
          <a:xfrm>
            <a:off x="2808110" y="2415997"/>
            <a:ext cx="501969" cy="1057738"/>
          </a:xfrm>
          <a:prstGeom prst="straightConnector1">
            <a:avLst/>
          </a:prstGeom>
          <a:ln w="285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2BAD189-14B8-DF29-F039-0033D7E2FFF6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42EB677-62DA-4CBF-7971-11866E8A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333E02A-F45B-57E0-D122-0CDACFC33EE0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0A0F35C-6681-ABAE-DDD8-0706F7FD4A41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720934F-5129-65F9-E313-A9EEA016AF42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7B239B8-3A89-0345-E856-F37C9031AC4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D86B9D22-90BF-439B-D491-78CF42129B19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D3D211B-FE2D-D15C-E5F9-9A207E291407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D80A906-6365-243F-785E-52CE6128A84E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4D88D3-64EF-681A-5F4B-047732193E18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4E32080-D656-E6FF-1EC6-4BF5889B7A52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419597F-E360-CD56-4648-774B0FD3C0DD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01C3C55-83AB-732E-F1BB-3889447123B5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2FA7FE-6605-EEF4-7B23-E2DFA97CBF1B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87D4486-CBEF-1638-88F0-EB1D5CE6CDAF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1E84705-8F73-EBA2-E242-D67DCA362417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7A51BFA-D16D-02D5-9B20-DE9E1AB74DC8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8523B4-639B-74B3-AC41-B69D4E2C0C5D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FA1E90A1-15AD-954D-C20A-8BEE72EB8C4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73D002-C2E8-0086-F3FB-A5F38067164B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F285E07-1E0C-622C-6DFC-694BA9A28E2A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8377E8-1B7C-99B2-A81B-646725EB4C8B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30F984-C97C-EFE6-C7CF-4B865C353BB9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7CC17E-9D07-DBF3-F1A3-06917B0B8498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1EBC46B-20EE-FF5E-1DE6-E67A0633192A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C244841-96C3-C018-FC9B-63EDF1C0B0DA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292EE89-51B0-0CD4-B4C5-8032914A54E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C9D6E7B-F36F-A0F8-ED67-5DD33096FF83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DF77429-8FEC-C54C-170E-3F06B9EB3164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0C7EE6DD-D5F1-DA9E-E097-F80E1BAF87B8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25F1C721-DE1A-7BB8-BBD5-5BC3540EF241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7C895A10-BAD6-9A5B-F60E-568DC932AD1C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E9799DD4-74F6-2B84-A8D2-84FB2530CD97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B1319F5-BD21-21AB-122D-0F4E3FB3E767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BBD6A6C1-A1DB-2228-734C-54033F8EEB67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64E8F47-7F78-505F-0F12-B373D8A0CC5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58F032CC-C52D-31D5-81E0-A066388A1BB0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8624E43A-E5CC-66D5-8CFD-254A6D80E7B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B1149C7B-B34E-4004-C8C3-5CC8A23EE90B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F9BE1E6-8880-4C4B-4D3D-3A23EBA2B2A7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A60FF96-461F-16EC-E42E-CCC97DF14143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8040263-A5EA-8196-EAC1-29DB8865AC07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CB3A39C-147B-8212-C628-44ECE959621F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blipFill>
                <a:blip r:embed="rId15"/>
                <a:stretch>
                  <a:fillRect l="-4762" r="-158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9F89ACE-B095-8FB5-1845-688DDBAD00D9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8A224FD-FCC9-43B0-4A62-86AE1A3D747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D21DB3EA-C0EF-836F-BC16-B5B8E127C50D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02A4B21-C013-3D07-26E1-DC5DDAA31265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EE2724F3-986B-D5E5-2ED2-64537A4D29EE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BD26E21-C227-578A-946E-ECBCD298486B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7909EEA-7AB6-A3C1-BC8D-EB25B6B852B2}"/>
                  </a:ext>
                </a:extLst>
              </p:cNvPr>
              <p:cNvSpPr txBox="1"/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AABD3E2-E241-CB22-1A6A-BDC77AE422EF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FEF02B9-4DC5-71FE-30EA-9CF0FFDD58AD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FEBF11-3FA9-7EEF-2261-F7DAB90BA000}"/>
              </a:ext>
            </a:extLst>
          </p:cNvPr>
          <p:cNvCxnSpPr>
            <a:cxnSpLocks/>
          </p:cNvCxnSpPr>
          <p:nvPr/>
        </p:nvCxnSpPr>
        <p:spPr>
          <a:xfrm flipV="1">
            <a:off x="6098019" y="688640"/>
            <a:ext cx="1463332" cy="225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4035A48-84F7-CD1F-DE84-32C0B52DFA8C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7B963A2-A373-5117-FF60-5F285DE33970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0079C7-77A6-E7E4-7FAB-D273A266A474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E009AFD-9EED-7D6D-C4C4-AF0C4357DB59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F7E6D11-38D8-1B6B-2ACD-69DCE598BE64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ACFB816-DB77-F4EA-CEEF-0BC81FF1E546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D26D7F4-D6DA-5A05-7F71-359713948044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375D29-163A-E63C-CF08-FCEFD327701F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5A1A3639-F0C6-A76D-E247-D2956F04C73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4C29293-DC77-5497-B9C2-B53F836801F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42B65755-30D5-3A90-DA88-3E81C72C25ED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1B239F0-393E-0CA5-25DC-D13B03973FBF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83E47BF-F503-8F9A-919E-E2160A5C3A9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4B3C983-81CC-9A7C-C75B-4046D1E95493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2E7E786-F901-8A0B-D2B5-821A5B6681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EA79840D-FE15-FE4C-0B01-D41915E0AC08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57A8FE80-E841-1B48-1D25-962C37D5DDF1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AE75B3-EB22-8BFB-AF59-04203F6B6A8A}"/>
                  </a:ext>
                </a:extLst>
              </p:cNvPr>
              <p:cNvSpPr txBox="1"/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blipFill>
                <a:blip r:embed="rId36"/>
                <a:stretch>
                  <a:fillRect l="-2041" r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8C61BB4-04EE-2EBB-1B75-50E9192534F0}"/>
              </a:ext>
            </a:extLst>
          </p:cNvPr>
          <p:cNvSpPr/>
          <p:nvPr/>
        </p:nvSpPr>
        <p:spPr>
          <a:xfrm>
            <a:off x="5828140" y="691922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BC2EEB9-A87B-FE3C-F4DF-0C5412739A9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A61A408-71C3-EEA1-54B2-1779B5C48FD0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7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90344</TotalTime>
  <Words>1883</Words>
  <Application>Microsoft Macintosh PowerPoint</Application>
  <PresentationFormat>画面に合わせる (4:3)</PresentationFormat>
  <Paragraphs>775</Paragraphs>
  <Slides>20</Slides>
  <Notes>4</Notes>
  <HiddenSlides>13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1372</cp:revision>
  <cp:lastPrinted>2025-10-25T01:32:26Z</cp:lastPrinted>
  <dcterms:created xsi:type="dcterms:W3CDTF">2023-06-10T07:24:44Z</dcterms:created>
  <dcterms:modified xsi:type="dcterms:W3CDTF">2025-10-25T01:32:51Z</dcterms:modified>
</cp:coreProperties>
</file>