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481" r:id="rId2"/>
    <p:sldId id="483" r:id="rId3"/>
    <p:sldId id="490" r:id="rId4"/>
    <p:sldId id="489" r:id="rId5"/>
    <p:sldId id="488" r:id="rId6"/>
    <p:sldId id="487" r:id="rId7"/>
    <p:sldId id="486" r:id="rId8"/>
    <p:sldId id="477" r:id="rId9"/>
    <p:sldId id="485" r:id="rId10"/>
    <p:sldId id="48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7300"/>
    <a:srgbClr val="F7B116"/>
    <a:srgbClr val="4165C0"/>
    <a:srgbClr val="F6F790"/>
    <a:srgbClr val="FAF2B6"/>
    <a:srgbClr val="D1F1F9"/>
    <a:srgbClr val="9CDAF9"/>
    <a:srgbClr val="FFD4C4"/>
    <a:srgbClr val="FF9783"/>
    <a:srgbClr val="CFF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60"/>
    <p:restoredTop sz="95988"/>
  </p:normalViewPr>
  <p:slideViewPr>
    <p:cSldViewPr snapToGrid="0">
      <p:cViewPr>
        <p:scale>
          <a:sx n="120" d="100"/>
          <a:sy n="120" d="100"/>
        </p:scale>
        <p:origin x="840" y="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39E57-311D-3E48-B12C-A8157E0E233E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6FCA5D-29A6-034F-BCC5-EAF2E4F41A39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4C1F4-12C4-9A4C-B79E-913817BDC893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9DD0E33C-E2FF-5246-BFD7-52230930F1AE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B74C9-7107-6047-BF62-943B091AC184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29674-EF31-0C45-9601-13155C1DF139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55D5B3-EBFE-0043-96E9-F0AEE186CBE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FAA386-609C-EA4D-AF8E-4A81641BB4F5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D0234-5C14-E744-8BDB-87BF1EE462C8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8F15E-69FD-AF40-964B-1DEB56C13BB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5A242-E26D-1A43-8AD0-246A2A573D0D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C2A63-297C-DC43-BB0A-37185C568380}" type="datetime1">
              <a:rPr kumimoji="1" lang="ja-JP" altLang="en-US" smtClean="0"/>
              <a:t>2025/9/22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18" Type="http://schemas.openxmlformats.org/officeDocument/2006/relationships/image" Target="../media/image96.png"/><Relationship Id="rId26" Type="http://schemas.openxmlformats.org/officeDocument/2006/relationships/image" Target="../media/image104.png"/><Relationship Id="rId3" Type="http://schemas.openxmlformats.org/officeDocument/2006/relationships/image" Target="../media/image81.png"/><Relationship Id="rId21" Type="http://schemas.openxmlformats.org/officeDocument/2006/relationships/image" Target="../media/image99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17" Type="http://schemas.openxmlformats.org/officeDocument/2006/relationships/image" Target="../media/image95.png"/><Relationship Id="rId25" Type="http://schemas.openxmlformats.org/officeDocument/2006/relationships/image" Target="../media/image103.png"/><Relationship Id="rId2" Type="http://schemas.openxmlformats.org/officeDocument/2006/relationships/image" Target="../media/image80.png"/><Relationship Id="rId16" Type="http://schemas.openxmlformats.org/officeDocument/2006/relationships/image" Target="../media/image94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24" Type="http://schemas.openxmlformats.org/officeDocument/2006/relationships/image" Target="../media/image102.png"/><Relationship Id="rId5" Type="http://schemas.openxmlformats.org/officeDocument/2006/relationships/image" Target="../media/image83.png"/><Relationship Id="rId15" Type="http://schemas.openxmlformats.org/officeDocument/2006/relationships/image" Target="../media/image93.png"/><Relationship Id="rId23" Type="http://schemas.openxmlformats.org/officeDocument/2006/relationships/image" Target="../media/image101.png"/><Relationship Id="rId10" Type="http://schemas.openxmlformats.org/officeDocument/2006/relationships/image" Target="../media/image88.png"/><Relationship Id="rId19" Type="http://schemas.openxmlformats.org/officeDocument/2006/relationships/image" Target="../media/image97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2.png"/><Relationship Id="rId22" Type="http://schemas.openxmlformats.org/officeDocument/2006/relationships/image" Target="../media/image10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.png"/><Relationship Id="rId19" Type="http://schemas.openxmlformats.org/officeDocument/2006/relationships/image" Target="../media/image11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/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/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1..10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2..6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2..3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7..10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</m:t>
                      </m:r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</m:t>
                      </m:r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</m:t>
                      </m:r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0..9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1..5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1..2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6..9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</m:t>
                      </m:r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</m:t>
                      </m:r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</m:t>
                      </m:r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/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0..9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1..5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1..2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6..9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</m:t>
                        </m:r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0..9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1..5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1..2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4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6..9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89341</TotalTime>
  <Words>1401</Words>
  <Application>Microsoft Macintosh PowerPoint</Application>
  <PresentationFormat>画面に合わせる (4:3)</PresentationFormat>
  <Paragraphs>452</Paragraphs>
  <Slides>10</Slides>
  <Notes>3</Notes>
  <HiddenSlides>7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1100</cp:revision>
  <cp:lastPrinted>2025-09-22T03:47:44Z</cp:lastPrinted>
  <dcterms:created xsi:type="dcterms:W3CDTF">2023-06-10T07:24:44Z</dcterms:created>
  <dcterms:modified xsi:type="dcterms:W3CDTF">2025-09-22T03:48:45Z</dcterms:modified>
</cp:coreProperties>
</file>