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481" r:id="rId2"/>
    <p:sldId id="483" r:id="rId3"/>
    <p:sldId id="492" r:id="rId4"/>
    <p:sldId id="493" r:id="rId5"/>
    <p:sldId id="491" r:id="rId6"/>
    <p:sldId id="490" r:id="rId7"/>
    <p:sldId id="494" r:id="rId8"/>
    <p:sldId id="496" r:id="rId9"/>
    <p:sldId id="497" r:id="rId10"/>
    <p:sldId id="495" r:id="rId11"/>
    <p:sldId id="489" r:id="rId12"/>
    <p:sldId id="488" r:id="rId13"/>
    <p:sldId id="487" r:id="rId14"/>
    <p:sldId id="486" r:id="rId15"/>
    <p:sldId id="477" r:id="rId16"/>
    <p:sldId id="485" r:id="rId17"/>
    <p:sldId id="4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/>
    <p:restoredTop sz="95988"/>
  </p:normalViewPr>
  <p:slideViewPr>
    <p:cSldViewPr snapToGrid="0">
      <p:cViewPr>
        <p:scale>
          <a:sx n="170" d="100"/>
          <a:sy n="170" d="100"/>
        </p:scale>
        <p:origin x="856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53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1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5499AB-0F5C-7A12-D5F7-A2327BE2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6A34AC-1D00-7661-F597-B6E65F81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1202" y="893429"/>
            <a:ext cx="3877025" cy="5186314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744133D9-BA9D-46DD-8C12-A40C743B5F62}"/>
              </a:ext>
            </a:extLst>
          </p:cNvPr>
          <p:cNvSpPr>
            <a:spLocks noChangeAspect="1"/>
          </p:cNvSpPr>
          <p:nvPr/>
        </p:nvSpPr>
        <p:spPr>
          <a:xfrm>
            <a:off x="1735581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E40B4F3-7E64-A5AC-C018-0187B6F236CD}"/>
              </a:ext>
            </a:extLst>
          </p:cNvPr>
          <p:cNvSpPr>
            <a:spLocks noChangeAspect="1"/>
          </p:cNvSpPr>
          <p:nvPr/>
        </p:nvSpPr>
        <p:spPr>
          <a:xfrm>
            <a:off x="1735579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FA54BCD-FCCA-D567-8E4B-10C7D33DCCB5}"/>
              </a:ext>
            </a:extLst>
          </p:cNvPr>
          <p:cNvSpPr>
            <a:spLocks noChangeAspect="1"/>
          </p:cNvSpPr>
          <p:nvPr/>
        </p:nvSpPr>
        <p:spPr>
          <a:xfrm>
            <a:off x="3073504" y="257219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30BF388-7492-36D1-8807-9F4283E86A3C}"/>
              </a:ext>
            </a:extLst>
          </p:cNvPr>
          <p:cNvSpPr>
            <a:spLocks noChangeAspect="1"/>
          </p:cNvSpPr>
          <p:nvPr/>
        </p:nvSpPr>
        <p:spPr>
          <a:xfrm>
            <a:off x="2428993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033EB7F-D52A-F057-795F-5542951DAA96}"/>
              </a:ext>
            </a:extLst>
          </p:cNvPr>
          <p:cNvSpPr>
            <a:spLocks noChangeAspect="1"/>
          </p:cNvSpPr>
          <p:nvPr/>
        </p:nvSpPr>
        <p:spPr>
          <a:xfrm>
            <a:off x="1725008" y="3642948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877134-BA06-3DF8-D65A-C1FCC446FFE2}"/>
              </a:ext>
            </a:extLst>
          </p:cNvPr>
          <p:cNvSpPr/>
          <p:nvPr/>
        </p:nvSpPr>
        <p:spPr>
          <a:xfrm>
            <a:off x="1746154" y="5739776"/>
            <a:ext cx="248855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24C458-8DF8-512B-D935-9FFA70DF167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70579" y="1808166"/>
            <a:ext cx="2" cy="4861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FC182CA-6367-801E-48D2-E9550738DAA0}"/>
              </a:ext>
            </a:extLst>
          </p:cNvPr>
          <p:cNvCxnSpPr/>
          <p:nvPr/>
        </p:nvCxnSpPr>
        <p:spPr>
          <a:xfrm>
            <a:off x="978061" y="2013996"/>
            <a:ext cx="714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4DBE852A-0B59-1B26-6A17-85595BEFB65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H="1" flipV="1">
            <a:off x="1735580" y="1673166"/>
            <a:ext cx="10573" cy="4190810"/>
          </a:xfrm>
          <a:prstGeom prst="curvedConnector3">
            <a:avLst>
              <a:gd name="adj1" fmla="val -11467398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C7343EBA-A5CF-2C52-7ED9-A46B9869276A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995009" y="2707197"/>
            <a:ext cx="1348495" cy="3156779"/>
          </a:xfrm>
          <a:prstGeom prst="curvedConnector3">
            <a:avLst>
              <a:gd name="adj1" fmla="val -16952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F94F0A65-6A32-0FFF-E950-0ADEF2DD40A9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005579" y="2429359"/>
            <a:ext cx="558414" cy="495866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3F1D8654-BB56-2619-F958-4063F204D92F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988140" y="3202094"/>
            <a:ext cx="582723" cy="56898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D246B28B-CAAC-4577-01A5-46426A5E64D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860008" y="2564359"/>
            <a:ext cx="10571" cy="10785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D4EFAE9-6FBD-09F4-9B38-CE725C5A0E3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60008" y="3912948"/>
            <a:ext cx="1681" cy="18268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31C553EE-9931-5F08-EBBD-9D11999472E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2005581" y="1673166"/>
            <a:ext cx="1202923" cy="899031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207A5E20-3796-B6CA-3901-005F9C7521E3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2066381" y="2731284"/>
            <a:ext cx="975292" cy="1118037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7573A014-73F2-AB9D-2D43-408AE7E61D04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1090868" y="3746339"/>
            <a:ext cx="3021779" cy="121349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39E4720-89F1-5E6A-940E-104350CE39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75773" y="1299601"/>
            <a:ext cx="299349" cy="2781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5CBF2E1-DA5E-AE4B-5962-087D24A06BF1}"/>
              </a:ext>
            </a:extLst>
          </p:cNvPr>
          <p:cNvSpPr txBox="1"/>
          <p:nvPr/>
        </p:nvSpPr>
        <p:spPr>
          <a:xfrm flipH="1">
            <a:off x="1554900" y="2598880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61CDDAE-3EA3-0857-307D-502F3171B8CD}"/>
              </a:ext>
            </a:extLst>
          </p:cNvPr>
          <p:cNvSpPr txBox="1"/>
          <p:nvPr/>
        </p:nvSpPr>
        <p:spPr>
          <a:xfrm flipH="1">
            <a:off x="1554900" y="3939948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A091486-B35C-C1A3-A835-E73C1FF1AE8E}"/>
              </a:ext>
            </a:extLst>
          </p:cNvPr>
          <p:cNvSpPr txBox="1"/>
          <p:nvPr/>
        </p:nvSpPr>
        <p:spPr>
          <a:xfrm flipH="1">
            <a:off x="1554900" y="179819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EB6B6836-91BC-D238-5EE7-3D107DED93D7}"/>
              </a:ext>
            </a:extLst>
          </p:cNvPr>
          <p:cNvSpPr txBox="1"/>
          <p:nvPr/>
        </p:nvSpPr>
        <p:spPr>
          <a:xfrm flipH="1">
            <a:off x="852050" y="181339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38DA32D-69AF-937C-2F66-C5BA9C804FE9}"/>
              </a:ext>
            </a:extLst>
          </p:cNvPr>
          <p:cNvSpPr txBox="1"/>
          <p:nvPr/>
        </p:nvSpPr>
        <p:spPr>
          <a:xfrm flipH="1">
            <a:off x="3542347" y="2752955"/>
            <a:ext cx="175670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71A2C6A-FFB5-DC55-DB77-966CFBE0DC30}"/>
              </a:ext>
            </a:extLst>
          </p:cNvPr>
          <p:cNvSpPr txBox="1"/>
          <p:nvPr/>
        </p:nvSpPr>
        <p:spPr>
          <a:xfrm flipH="1">
            <a:off x="3189465" y="2850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5210861-F94B-F2B2-C44B-162EFB6FFA06}"/>
              </a:ext>
            </a:extLst>
          </p:cNvPr>
          <p:cNvSpPr txBox="1"/>
          <p:nvPr/>
        </p:nvSpPr>
        <p:spPr>
          <a:xfrm flipH="1">
            <a:off x="2623930" y="3566501"/>
            <a:ext cx="221538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8A62C94A-3D35-1DBF-0215-8E5B31D27D95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973085" y="4177609"/>
            <a:ext cx="2708292" cy="664443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FC95121-CDCF-DCA3-DE84-54FE8256C8E1}"/>
              </a:ext>
            </a:extLst>
          </p:cNvPr>
          <p:cNvSpPr txBox="1"/>
          <p:nvPr/>
        </p:nvSpPr>
        <p:spPr>
          <a:xfrm flipH="1">
            <a:off x="2096739" y="2421269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95139A0-505F-8528-D481-6173B6A443BD}"/>
              </a:ext>
            </a:extLst>
          </p:cNvPr>
          <p:cNvSpPr txBox="1"/>
          <p:nvPr/>
        </p:nvSpPr>
        <p:spPr>
          <a:xfrm flipH="1">
            <a:off x="2250725" y="315490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DB22369-8EBC-C0B6-8218-325C6BB7E96F}"/>
              </a:ext>
            </a:extLst>
          </p:cNvPr>
          <p:cNvSpPr txBox="1"/>
          <p:nvPr/>
        </p:nvSpPr>
        <p:spPr>
          <a:xfrm flipH="1">
            <a:off x="3002330" y="1827508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534D625-FE60-B5CD-92C7-0851E5EF3847}"/>
              </a:ext>
            </a:extLst>
          </p:cNvPr>
          <p:cNvSpPr txBox="1"/>
          <p:nvPr/>
        </p:nvSpPr>
        <p:spPr>
          <a:xfrm flipH="1">
            <a:off x="2818240" y="2715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F06CE1DB-F439-6552-2829-C07A8D254212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995008" y="3777948"/>
            <a:ext cx="1" cy="2086028"/>
          </a:xfrm>
          <a:prstGeom prst="curvedConnector3">
            <a:avLst>
              <a:gd name="adj1" fmla="val 228601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33F681E-1464-9B99-89C1-801628B19EAA}"/>
              </a:ext>
            </a:extLst>
          </p:cNvPr>
          <p:cNvSpPr txBox="1"/>
          <p:nvPr/>
        </p:nvSpPr>
        <p:spPr>
          <a:xfrm flipH="1">
            <a:off x="2216377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</p:spTree>
    <p:extLst>
      <p:ext uri="{BB962C8B-B14F-4D97-AF65-F5344CB8AC3E}">
        <p14:creationId xmlns:p14="http://schemas.microsoft.com/office/powerpoint/2010/main" val="294718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501A50-A29C-837B-7DDB-9AFDDDE3A0FD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A698D36-FEAC-C853-3503-B543D162F6C1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E339776-A77E-684F-DCF9-A290A9BE993C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8DDA5C6-F2E3-C405-C96A-89D09701358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A0219A5-FC8F-FD17-7CF6-F39031636312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F2103B-306B-668B-E1D0-EE2C8DECE8AA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873EDCAE-8A78-B088-3013-3D1DA55BE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0B7DF14-CAD2-9398-A789-4B50FABEC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6F18FC-B80B-243E-0A60-0D3FF501F748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BBF805B0-C6D6-9E77-FB95-9491A3B61376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4ADF58C-3CC7-9242-CE43-351B9EC6BA6A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1A10EBCA-EDF7-4E70-E70F-1BD8074A4995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F49B6F7A-CFE9-7A68-5233-B0B6B8B9878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25585338-2BB1-2FFC-04D8-C130813B1B81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0040D572-651B-181B-A4BA-B137690A791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56DE3513-5472-7492-4FE7-12FF2D03B7C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blipFill>
                <a:blip r:embed="rId15"/>
                <a:stretch>
                  <a:fillRect l="-4762" r="-158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E529B0CC-A419-5EA1-3B5A-A1F55C3A5DE4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AA5E00E7-44DA-023A-BFE4-0ABAF28B0953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/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248C735-0677-D993-5298-BDB14E139AFC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837EAEC-A475-32C6-D031-9F5677D33D15}"/>
              </a:ext>
            </a:extLst>
          </p:cNvPr>
          <p:cNvCxnSpPr>
            <a:cxnSpLocks/>
          </p:cNvCxnSpPr>
          <p:nvPr/>
        </p:nvCxnSpPr>
        <p:spPr>
          <a:xfrm flipV="1">
            <a:off x="6098019" y="688640"/>
            <a:ext cx="1463332" cy="225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8D7A48C-7935-6FAA-BF53-55823C03B880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6206B19-60FD-666A-5B73-484F55581BB4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/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blipFill>
                <a:blip r:embed="rId36"/>
                <a:stretch>
                  <a:fillRect l="-2041" r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83D87E8-4F5B-885C-0E57-9068BB0E018A}"/>
              </a:ext>
            </a:extLst>
          </p:cNvPr>
          <p:cNvSpPr/>
          <p:nvPr/>
        </p:nvSpPr>
        <p:spPr>
          <a:xfrm>
            <a:off x="5828140" y="691922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2BAD189-14B8-DF29-F039-0033D7E2FFF6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C1F26135-91E4-1D25-20EC-9D6E58B08837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5AACBC2-545A-EEA3-89A0-26EB10ACF7BC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1C6038B-991C-C252-989B-390F8D1F88F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90B6121-D209-F515-DD77-3F41BDE63598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384F03-79AE-B89E-A6A5-38F9CA6212E0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C632B4-DAAC-9BD6-4E6F-7F8D98DEFBC7}"/>
              </a:ext>
            </a:extLst>
          </p:cNvPr>
          <p:cNvSpPr/>
          <p:nvPr/>
        </p:nvSpPr>
        <p:spPr>
          <a:xfrm>
            <a:off x="1417713" y="5739776"/>
            <a:ext cx="280571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62CE01-D5F3-E2F4-A7EE-4BF705D09C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563284" y="1808166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80EE75D-67CB-4445-D1EB-8C00D4EDCF03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384485FD-5948-004E-F47E-23360D31544D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417714" y="1673166"/>
            <a:ext cx="10573" cy="4190810"/>
          </a:xfrm>
          <a:prstGeom prst="curvedConnector3">
            <a:avLst>
              <a:gd name="adj1" fmla="val 117124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6B8497A-5DDA-E8B4-1E63-370ADF0ED27F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698284" y="2689103"/>
            <a:ext cx="1490660" cy="3174873"/>
          </a:xfrm>
          <a:prstGeom prst="curvedConnector3">
            <a:avLst>
              <a:gd name="adj1" fmla="val -153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8E63E5CA-6869-5C0A-A2DA-5D47228E7B54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98284" y="2429359"/>
            <a:ext cx="558414" cy="495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A3CFADCB-9D6D-6286-FAAF-08D122859C9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680845" y="3202094"/>
            <a:ext cx="582723" cy="568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1CAE58-A15F-FB11-A0C6-5B0EBF21962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552713" y="2564359"/>
            <a:ext cx="10571" cy="1078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E31FDC0-035A-987B-CEF1-084D63EE5F8B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52713" y="3912948"/>
            <a:ext cx="1681" cy="182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A7DD7192-1402-EF18-64E7-026515A8730E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698286" y="1673166"/>
            <a:ext cx="1355658" cy="880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5F46DD31-83F0-D92A-88E3-0FAD082D3BEF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826406" y="2645869"/>
            <a:ext cx="993386" cy="127077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FCFBD62F-0F0E-4991-9FFF-89C2DBD8981C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856178" y="3666209"/>
            <a:ext cx="3039873" cy="13556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3171CDE1-5FA5-87CF-E63A-3EE8C52F00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673873-CD63-A4F9-7433-CB83D4A348D6}"/>
              </a:ext>
            </a:extLst>
          </p:cNvPr>
          <p:cNvSpPr txBox="1"/>
          <p:nvPr/>
        </p:nvSpPr>
        <p:spPr>
          <a:xfrm flipH="1">
            <a:off x="1308165" y="2520152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9107BE8-2B76-4D71-BFC8-5717154DD924}"/>
              </a:ext>
            </a:extLst>
          </p:cNvPr>
          <p:cNvSpPr txBox="1"/>
          <p:nvPr/>
        </p:nvSpPr>
        <p:spPr>
          <a:xfrm flipH="1">
            <a:off x="1308165" y="3861220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798A614-9606-74FE-C28C-33236C16BE95}"/>
              </a:ext>
            </a:extLst>
          </p:cNvPr>
          <p:cNvSpPr txBox="1"/>
          <p:nvPr/>
        </p:nvSpPr>
        <p:spPr>
          <a:xfrm flipH="1">
            <a:off x="1328337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3B2B44E-63A9-A54F-4A64-B7A7B72E91ED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F92B66C-7323-BFD5-0B42-CA317901558E}"/>
              </a:ext>
            </a:extLst>
          </p:cNvPr>
          <p:cNvSpPr txBox="1"/>
          <p:nvPr/>
        </p:nvSpPr>
        <p:spPr>
          <a:xfrm flipH="1">
            <a:off x="3436688" y="317378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9FE0380-31DC-7B82-7F97-3A105F5678D0}"/>
              </a:ext>
            </a:extLst>
          </p:cNvPr>
          <p:cNvSpPr txBox="1"/>
          <p:nvPr/>
        </p:nvSpPr>
        <p:spPr>
          <a:xfrm flipH="1">
            <a:off x="3039618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1D5F59E-5670-24B1-39CD-ACE3E6A79565}"/>
              </a:ext>
            </a:extLst>
          </p:cNvPr>
          <p:cNvSpPr txBox="1"/>
          <p:nvPr/>
        </p:nvSpPr>
        <p:spPr>
          <a:xfrm flipH="1">
            <a:off x="2316635" y="3566501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243BD7B-D902-0938-A997-4896E9162871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671075" y="4182894"/>
            <a:ext cx="2708292" cy="6538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EB0E655-5360-8E6D-F7C1-F2C32FBBD952}"/>
              </a:ext>
            </a:extLst>
          </p:cNvPr>
          <p:cNvSpPr txBox="1"/>
          <p:nvPr/>
        </p:nvSpPr>
        <p:spPr>
          <a:xfrm flipH="1">
            <a:off x="1789444" y="242126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7C922DD-7ABE-A22E-7C5D-E5853D3726DF}"/>
              </a:ext>
            </a:extLst>
          </p:cNvPr>
          <p:cNvSpPr txBox="1"/>
          <p:nvPr/>
        </p:nvSpPr>
        <p:spPr>
          <a:xfrm flipH="1">
            <a:off x="1943430" y="3154901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3B0D2C8-48B1-C261-9AE8-F922B56CD82C}"/>
              </a:ext>
            </a:extLst>
          </p:cNvPr>
          <p:cNvSpPr txBox="1"/>
          <p:nvPr/>
        </p:nvSpPr>
        <p:spPr>
          <a:xfrm flipH="1">
            <a:off x="2779790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754B1C49-9EC4-E65E-3C29-85712F094CBA}"/>
              </a:ext>
            </a:extLst>
          </p:cNvPr>
          <p:cNvSpPr txBox="1"/>
          <p:nvPr/>
        </p:nvSpPr>
        <p:spPr>
          <a:xfrm flipH="1">
            <a:off x="2735856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AEB2E20D-E4A6-A0B7-B90A-D6F1A36D3AF7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687713" y="3777948"/>
            <a:ext cx="10571" cy="2086028"/>
          </a:xfrm>
          <a:prstGeom prst="curvedConnector3">
            <a:avLst>
              <a:gd name="adj1" fmla="val 226252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55CABEAC-D637-CA73-E946-4941E321045B}"/>
              </a:ext>
            </a:extLst>
          </p:cNvPr>
          <p:cNvSpPr txBox="1"/>
          <p:nvPr/>
        </p:nvSpPr>
        <p:spPr>
          <a:xfrm flipH="1">
            <a:off x="1909082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C9D03CC-1B01-170D-C89C-AB9CC80C2514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ADF209D-6945-883E-3E10-199B2B9CDB64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63ACBDC0-1F14-4457-2CB8-60DFBA7FDF8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673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EEB49C7F-3778-1EEB-6077-3FEE77E693B3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29360"/>
            <a:ext cx="10571" cy="1348589"/>
          </a:xfrm>
          <a:prstGeom prst="curvedConnector3">
            <a:avLst>
              <a:gd name="adj1" fmla="val -571420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F9444A4D-2554-62C1-9A4E-2A3B93872566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73DAFF07-E5A1-5E95-C282-D84ECC559AF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658746" y="1768625"/>
            <a:ext cx="1260199" cy="92047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F1318ED1-7095-95DB-2E58-19F94C49F658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391698" y="2784562"/>
            <a:ext cx="566787" cy="2756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D050A34-4AD4-9315-1B8D-E0EF3D67F055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ECBD3786-7AE0-4341-9054-EF24C105A9C1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794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2314-C337-2F47-D2A0-946D9C95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C0D47F3-2FEE-81B5-8709-9F75B01EBCCF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BC17A92D-E3FF-7E16-4A1B-C8990B4DFDA9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95F88C74-385A-C995-BB88-7282701DAB45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8473F082-D4B9-E2CD-945C-58350A24F6CC}"/>
              </a:ext>
            </a:extLst>
          </p:cNvPr>
          <p:cNvSpPr>
            <a:spLocks noChangeAspect="1"/>
          </p:cNvSpPr>
          <p:nvPr/>
        </p:nvSpPr>
        <p:spPr>
          <a:xfrm>
            <a:off x="5429823" y="154574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4BB65677-AC47-7AF8-1634-4D827A418F75}"/>
              </a:ext>
            </a:extLst>
          </p:cNvPr>
          <p:cNvSpPr>
            <a:spLocks noChangeAspect="1"/>
          </p:cNvSpPr>
          <p:nvPr/>
        </p:nvSpPr>
        <p:spPr>
          <a:xfrm>
            <a:off x="5429821" y="23019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978FB286-806B-5FBA-7FB2-F18C8EDEF8DF}"/>
              </a:ext>
            </a:extLst>
          </p:cNvPr>
          <p:cNvSpPr>
            <a:spLocks noChangeAspect="1"/>
          </p:cNvSpPr>
          <p:nvPr/>
        </p:nvSpPr>
        <p:spPr>
          <a:xfrm>
            <a:off x="7899474" y="25937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A7493747-4AED-E46E-74DB-DC42DCF305B7}"/>
              </a:ext>
            </a:extLst>
          </p:cNvPr>
          <p:cNvSpPr>
            <a:spLocks noChangeAspect="1"/>
          </p:cNvSpPr>
          <p:nvPr/>
        </p:nvSpPr>
        <p:spPr>
          <a:xfrm>
            <a:off x="6730314" y="2940194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158429B0-4B48-90D1-6762-B2014B174758}"/>
              </a:ext>
            </a:extLst>
          </p:cNvPr>
          <p:cNvSpPr>
            <a:spLocks noChangeAspect="1"/>
          </p:cNvSpPr>
          <p:nvPr/>
        </p:nvSpPr>
        <p:spPr>
          <a:xfrm>
            <a:off x="5419250" y="3667254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55BE90C-85F5-2AFE-E4AE-0024AFCB7474}"/>
              </a:ext>
            </a:extLst>
          </p:cNvPr>
          <p:cNvSpPr/>
          <p:nvPr/>
        </p:nvSpPr>
        <p:spPr>
          <a:xfrm>
            <a:off x="5440396" y="5747357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400A99D-2BF1-7D7C-47B2-C203674D983B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5564821" y="1815747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C3274B36-8258-7065-F92B-7BA7F4E83C4E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4241309" y="1680746"/>
            <a:ext cx="1188514" cy="3163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B09D5AC4-E939-6480-1277-0826DDF0D1D3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8169474" y="2728740"/>
            <a:ext cx="666047" cy="2149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C78EB159-BB12-E74D-2124-4A35F242B7DB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5699821" y="2436940"/>
            <a:ext cx="1165493" cy="503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1254FCEA-BF9C-9A84-AC63-43134F8CDEA4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6555174" y="3075194"/>
            <a:ext cx="175140" cy="6028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6C36B3B4-F672-1FFE-0235-05C9B7D1C8B6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5554250" y="2571940"/>
            <a:ext cx="10571" cy="109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44DB01-8FC5-828B-A968-3F0EB6C53658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5554250" y="3937254"/>
            <a:ext cx="1681" cy="181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65E548BD-A1B3-CFC1-0503-D969587E9088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5699823" y="1680747"/>
            <a:ext cx="2334651" cy="912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B405312F-7DB0-1814-7663-3151EBF10B75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7018613" y="3862711"/>
            <a:ext cx="2014833" cy="168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DD12BEA4-E3AB-6D01-11A0-02D38752A582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7582724" y="2728740"/>
            <a:ext cx="316750" cy="9489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D3DE815-3D33-C848-9393-F8A2C2B152E9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5170015" y="1307182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9834AB9B-BBCA-02BE-E1B5-6DD71D2BC816}"/>
              </a:ext>
            </a:extLst>
          </p:cNvPr>
          <p:cNvSpPr txBox="1"/>
          <p:nvPr/>
        </p:nvSpPr>
        <p:spPr>
          <a:xfrm flipH="1">
            <a:off x="5249142" y="2606461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B9A9F58-F10A-D178-3C12-0E01CF4A17C8}"/>
              </a:ext>
            </a:extLst>
          </p:cNvPr>
          <p:cNvSpPr txBox="1"/>
          <p:nvPr/>
        </p:nvSpPr>
        <p:spPr>
          <a:xfrm flipH="1">
            <a:off x="5249142" y="3872579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299C4D1-DCA5-1DAC-C59D-480B916A4B6C}"/>
              </a:ext>
            </a:extLst>
          </p:cNvPr>
          <p:cNvSpPr txBox="1"/>
          <p:nvPr/>
        </p:nvSpPr>
        <p:spPr>
          <a:xfrm flipH="1">
            <a:off x="5269314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F7386135-FE50-6A96-8D4B-1DEE123AC116}"/>
              </a:ext>
            </a:extLst>
          </p:cNvPr>
          <p:cNvSpPr txBox="1"/>
          <p:nvPr/>
        </p:nvSpPr>
        <p:spPr>
          <a:xfrm flipH="1">
            <a:off x="463027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43AB0782-5173-5692-81EE-427C6837C4B2}"/>
              </a:ext>
            </a:extLst>
          </p:cNvPr>
          <p:cNvSpPr txBox="1"/>
          <p:nvPr/>
        </p:nvSpPr>
        <p:spPr>
          <a:xfrm flipH="1">
            <a:off x="8631025" y="302876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100EF7B8-C08C-C085-EAAB-867E80452DE6}"/>
              </a:ext>
            </a:extLst>
          </p:cNvPr>
          <p:cNvSpPr txBox="1"/>
          <p:nvPr/>
        </p:nvSpPr>
        <p:spPr>
          <a:xfrm flipH="1">
            <a:off x="8034283" y="3028768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6233F486-215B-492A-1E05-0518257E69E0}"/>
              </a:ext>
            </a:extLst>
          </p:cNvPr>
          <p:cNvSpPr txBox="1"/>
          <p:nvPr/>
        </p:nvSpPr>
        <p:spPr>
          <a:xfrm flipH="1">
            <a:off x="7106293" y="3166180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4B27174F-CBF4-BFFE-B5E2-4006BF8829AF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7000314" y="3075194"/>
            <a:ext cx="109393" cy="1803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1DC45654-8B0B-5998-7140-B78F3196B864}"/>
              </a:ext>
            </a:extLst>
          </p:cNvPr>
          <p:cNvSpPr txBox="1"/>
          <p:nvPr/>
        </p:nvSpPr>
        <p:spPr>
          <a:xfrm flipH="1">
            <a:off x="5790981" y="2428850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4ED67C0B-CDAC-C6D7-4F0E-37B23E1136CA}"/>
              </a:ext>
            </a:extLst>
          </p:cNvPr>
          <p:cNvSpPr txBox="1"/>
          <p:nvPr/>
        </p:nvSpPr>
        <p:spPr>
          <a:xfrm flipH="1">
            <a:off x="6290106" y="3144142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DD049A70-2CF0-8FB9-58FF-0F4F7E4BB1B7}"/>
              </a:ext>
            </a:extLst>
          </p:cNvPr>
          <p:cNvSpPr txBox="1"/>
          <p:nvPr/>
        </p:nvSpPr>
        <p:spPr>
          <a:xfrm flipH="1">
            <a:off x="757878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38F85F53-77E9-6A62-F790-ED870A6E55AC}"/>
              </a:ext>
            </a:extLst>
          </p:cNvPr>
          <p:cNvSpPr txBox="1"/>
          <p:nvPr/>
        </p:nvSpPr>
        <p:spPr>
          <a:xfrm flipH="1">
            <a:off x="7391853" y="300859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6FEA7794-6D3A-6163-84BA-FE52E1A181C8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5689250" y="3802254"/>
            <a:ext cx="595024" cy="1076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DC66DB23-2B17-A9B3-96EE-5326083B7DB4}"/>
              </a:ext>
            </a:extLst>
          </p:cNvPr>
          <p:cNvSpPr txBox="1"/>
          <p:nvPr/>
        </p:nvSpPr>
        <p:spPr>
          <a:xfrm flipH="1">
            <a:off x="5779569" y="3869867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7F59602-182F-7F36-A1B8-9348536B6A9F}"/>
              </a:ext>
            </a:extLst>
          </p:cNvPr>
          <p:cNvSpPr/>
          <p:nvPr/>
        </p:nvSpPr>
        <p:spPr>
          <a:xfrm>
            <a:off x="6947651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B21BD006-3EA0-3747-808D-CE92A65762B1}"/>
              </a:ext>
            </a:extLst>
          </p:cNvPr>
          <p:cNvSpPr/>
          <p:nvPr/>
        </p:nvSpPr>
        <p:spPr>
          <a:xfrm>
            <a:off x="7855529" y="4878573"/>
            <a:ext cx="324109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EA7CF87E-36BC-9D0E-EEFE-1AEB1288DC76}"/>
              </a:ext>
            </a:extLst>
          </p:cNvPr>
          <p:cNvSpPr/>
          <p:nvPr/>
        </p:nvSpPr>
        <p:spPr>
          <a:xfrm>
            <a:off x="7420668" y="3677700"/>
            <a:ext cx="324112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3D6BF579-56D8-A23F-89C5-6E4B15AC2188}"/>
              </a:ext>
            </a:extLst>
          </p:cNvPr>
          <p:cNvSpPr/>
          <p:nvPr/>
        </p:nvSpPr>
        <p:spPr>
          <a:xfrm>
            <a:off x="6392369" y="3678054"/>
            <a:ext cx="325609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7FB0D6D-9646-F8AE-33F5-6E7F13A7B9FB}"/>
              </a:ext>
            </a:extLst>
          </p:cNvPr>
          <p:cNvSpPr/>
          <p:nvPr/>
        </p:nvSpPr>
        <p:spPr>
          <a:xfrm>
            <a:off x="8673465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B3B97A0F-C771-AEA5-135B-403645698567}"/>
              </a:ext>
            </a:extLst>
          </p:cNvPr>
          <p:cNvSpPr/>
          <p:nvPr/>
        </p:nvSpPr>
        <p:spPr>
          <a:xfrm>
            <a:off x="6122218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440859B7-BF57-578E-FE84-F0DFE7145982}"/>
              </a:ext>
            </a:extLst>
          </p:cNvPr>
          <p:cNvSpPr/>
          <p:nvPr/>
        </p:nvSpPr>
        <p:spPr>
          <a:xfrm>
            <a:off x="4079253" y="4844608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D17B4196-4930-F6FD-5786-D261715A3847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5429821" y="1680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2524C61-6526-BC13-FAA5-A49B77243C0B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5419249" y="2436940"/>
            <a:ext cx="10571" cy="1365314"/>
          </a:xfrm>
          <a:prstGeom prst="curvedConnector3">
            <a:avLst>
              <a:gd name="adj1" fmla="val -470159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/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r="-27778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707A7356-AD8B-5BB6-92B0-4B145474AC00}"/>
              </a:ext>
            </a:extLst>
          </p:cNvPr>
          <p:cNvSpPr txBox="1"/>
          <p:nvPr/>
        </p:nvSpPr>
        <p:spPr>
          <a:xfrm flipH="1">
            <a:off x="6665849" y="212659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F988C88E-4774-FFCE-1F36-FEDEDCD42B1A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5660282" y="1776206"/>
            <a:ext cx="2239192" cy="95253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7A806C26-8884-FD85-12C7-10CF315A4001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7000314" y="2728740"/>
            <a:ext cx="899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763D404B-B45C-0C6F-B915-81C1267F422C}"/>
              </a:ext>
            </a:extLst>
          </p:cNvPr>
          <p:cNvSpPr txBox="1"/>
          <p:nvPr/>
        </p:nvSpPr>
        <p:spPr>
          <a:xfrm flipH="1">
            <a:off x="7104038" y="2705216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97C38252-2133-A1DF-282F-F744CFFC157F}"/>
              </a:ext>
            </a:extLst>
          </p:cNvPr>
          <p:cNvSpPr txBox="1"/>
          <p:nvPr/>
        </p:nvSpPr>
        <p:spPr>
          <a:xfrm flipH="1">
            <a:off x="4662761" y="285658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88C4AB48-1213-ED74-723C-06D599BD8902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5764508" y="5126972"/>
            <a:ext cx="519766" cy="744585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C767A966-D49B-E108-D0F3-82D740C161BE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6446331" y="5002773"/>
            <a:ext cx="501321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C12DB8AC-6E2B-78CE-5955-3E810304DE41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7972614" y="4264065"/>
            <a:ext cx="12700" cy="1725814"/>
          </a:xfrm>
          <a:prstGeom prst="curvedConnector3">
            <a:avLst>
              <a:gd name="adj1" fmla="val 4455732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F6D3A127-1A97-FDA5-D1AB-6F5B3719B93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7068772" y="3412501"/>
            <a:ext cx="354" cy="102755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0C36ACB4-CF32-6FFC-F92B-CC1732BFD842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6049312" y="3431391"/>
            <a:ext cx="10801" cy="1000924"/>
          </a:xfrm>
          <a:prstGeom prst="curvedConnector3">
            <a:avLst>
              <a:gd name="adj1" fmla="val 2771604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CC164FF2-5C93-8BC6-3686-25DE9CDCEED6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8179639" y="5002773"/>
            <a:ext cx="49382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FF293BC7-7334-EF8B-EBDB-D51BEA7FA1BE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6112464" y="3221853"/>
            <a:ext cx="33965" cy="3776275"/>
          </a:xfrm>
          <a:prstGeom prst="curvedConnector3">
            <a:avLst>
              <a:gd name="adj1" fmla="val -1423324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7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664762-D2CB-E5A4-6C61-75BD6501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FE8F67-EEB7-F6E1-8B46-E30DF1EA1B30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D056BFD-CD72-A338-4AD7-052CA9E2DDF4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5256D4B-5BCF-66C5-7C55-4CFA584B046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15B448E-7B0D-CDBF-E364-B0EB06E0B9D5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71C657-8EE2-B227-04F3-B45FD1343362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795629-3A9E-7445-6E17-FDA531546F69}"/>
              </a:ext>
            </a:extLst>
          </p:cNvPr>
          <p:cNvSpPr/>
          <p:nvPr/>
        </p:nvSpPr>
        <p:spPr>
          <a:xfrm>
            <a:off x="1417713" y="5739776"/>
            <a:ext cx="280571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4B4E1-2EE5-BAF3-5767-C75380E9726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563284" y="1808166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3332DEC-2B12-3C2A-93A7-F9823CECE1DE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8AB98BD0-2E56-F472-2EE0-841B19C87B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417714" y="1673166"/>
            <a:ext cx="10573" cy="4190810"/>
          </a:xfrm>
          <a:prstGeom prst="curvedConnector3">
            <a:avLst>
              <a:gd name="adj1" fmla="val 117124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D4320E2F-39F8-714A-1290-E16191A492FB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698284" y="2689103"/>
            <a:ext cx="1490660" cy="3174873"/>
          </a:xfrm>
          <a:prstGeom prst="curvedConnector3">
            <a:avLst>
              <a:gd name="adj1" fmla="val -153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B8981FE9-1F28-D946-2BA1-49B4994D127E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98284" y="2429359"/>
            <a:ext cx="558414" cy="495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2688DB44-4F32-4F26-B5B2-69B466D2FB83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680845" y="3202094"/>
            <a:ext cx="582723" cy="568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75D9304-924C-6943-5C26-998C79BF15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552713" y="2564359"/>
            <a:ext cx="10571" cy="1078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8DF7249-08A0-C716-E306-0DE04908A6D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52713" y="3912948"/>
            <a:ext cx="1681" cy="182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F1C54C60-B7A3-C8A7-D230-FE847B8BAFE8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698286" y="1673166"/>
            <a:ext cx="1355658" cy="880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440F2C27-5370-1D2F-B305-30848EC72137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826406" y="2645869"/>
            <a:ext cx="993386" cy="127077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443ABD4D-CD87-0A0A-1702-36896A005A1F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856178" y="3666209"/>
            <a:ext cx="3039873" cy="13556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EFA8690F-C8D2-2422-418D-14B45D33E24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4FB239D-BE9B-4006-AE45-B3C9E203F289}"/>
              </a:ext>
            </a:extLst>
          </p:cNvPr>
          <p:cNvSpPr txBox="1"/>
          <p:nvPr/>
        </p:nvSpPr>
        <p:spPr>
          <a:xfrm flipH="1">
            <a:off x="1308165" y="2520152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2BBCDA4-A1E1-FB2A-71B9-19B32EDB934D}"/>
              </a:ext>
            </a:extLst>
          </p:cNvPr>
          <p:cNvSpPr txBox="1"/>
          <p:nvPr/>
        </p:nvSpPr>
        <p:spPr>
          <a:xfrm flipH="1">
            <a:off x="1308165" y="3861220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1AF055-580F-279B-E2E4-A80123A4737F}"/>
              </a:ext>
            </a:extLst>
          </p:cNvPr>
          <p:cNvSpPr txBox="1"/>
          <p:nvPr/>
        </p:nvSpPr>
        <p:spPr>
          <a:xfrm flipH="1">
            <a:off x="1328337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46CAA03-13FF-37CB-344C-CCD78CC13266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B160FFA1-8C33-53C7-D88C-FB6F588E352E}"/>
              </a:ext>
            </a:extLst>
          </p:cNvPr>
          <p:cNvSpPr txBox="1"/>
          <p:nvPr/>
        </p:nvSpPr>
        <p:spPr>
          <a:xfrm flipH="1">
            <a:off x="3436688" y="317378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F92384-2A7D-4B02-DB60-CE18069D60A5}"/>
              </a:ext>
            </a:extLst>
          </p:cNvPr>
          <p:cNvSpPr txBox="1"/>
          <p:nvPr/>
        </p:nvSpPr>
        <p:spPr>
          <a:xfrm flipH="1">
            <a:off x="3039618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A365F6C-4360-1523-3CA4-19EBE7FA2475}"/>
              </a:ext>
            </a:extLst>
          </p:cNvPr>
          <p:cNvSpPr txBox="1"/>
          <p:nvPr/>
        </p:nvSpPr>
        <p:spPr>
          <a:xfrm flipH="1">
            <a:off x="2316635" y="3566501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99FEC5E-44F9-300A-108C-8416EEB772E6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671075" y="4182894"/>
            <a:ext cx="2708292" cy="6538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C095471-BCD6-7D11-B9EA-0629C5371EB5}"/>
              </a:ext>
            </a:extLst>
          </p:cNvPr>
          <p:cNvSpPr txBox="1"/>
          <p:nvPr/>
        </p:nvSpPr>
        <p:spPr>
          <a:xfrm flipH="1">
            <a:off x="1789444" y="242126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2C11488-E1F2-DB2A-FE72-2A7AFDF472C7}"/>
              </a:ext>
            </a:extLst>
          </p:cNvPr>
          <p:cNvSpPr txBox="1"/>
          <p:nvPr/>
        </p:nvSpPr>
        <p:spPr>
          <a:xfrm flipH="1">
            <a:off x="1943430" y="3154901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19A3FFB-3F7D-5ACB-321B-074C0E51578D}"/>
              </a:ext>
            </a:extLst>
          </p:cNvPr>
          <p:cNvSpPr txBox="1"/>
          <p:nvPr/>
        </p:nvSpPr>
        <p:spPr>
          <a:xfrm flipH="1">
            <a:off x="2779790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E6C0E72-6772-5CE0-0FCD-CD348108C494}"/>
              </a:ext>
            </a:extLst>
          </p:cNvPr>
          <p:cNvSpPr txBox="1"/>
          <p:nvPr/>
        </p:nvSpPr>
        <p:spPr>
          <a:xfrm flipH="1">
            <a:off x="2735856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15C47425-3BC3-DA1D-0B08-5B6130796CB5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687713" y="3777948"/>
            <a:ext cx="10571" cy="2086028"/>
          </a:xfrm>
          <a:prstGeom prst="curvedConnector3">
            <a:avLst>
              <a:gd name="adj1" fmla="val 226252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15EC9D0-315C-7D9C-7369-C29A48E78FB6}"/>
              </a:ext>
            </a:extLst>
          </p:cNvPr>
          <p:cNvSpPr txBox="1"/>
          <p:nvPr/>
        </p:nvSpPr>
        <p:spPr>
          <a:xfrm flipH="1">
            <a:off x="1909082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0994A51-38D4-8465-5028-85642DDE800F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94DC1B5-CF04-3CEC-1325-7073109E714D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6069D822-AE5D-A905-CA2B-EB6BE9DF8738}"/>
              </a:ext>
            </a:extLst>
          </p:cNvPr>
          <p:cNvSpPr>
            <a:spLocks noChangeAspect="1"/>
          </p:cNvSpPr>
          <p:nvPr/>
        </p:nvSpPr>
        <p:spPr>
          <a:xfrm>
            <a:off x="5429823" y="154574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FB1F915D-E343-C4C5-3091-CF57972F364B}"/>
              </a:ext>
            </a:extLst>
          </p:cNvPr>
          <p:cNvSpPr>
            <a:spLocks noChangeAspect="1"/>
          </p:cNvSpPr>
          <p:nvPr/>
        </p:nvSpPr>
        <p:spPr>
          <a:xfrm>
            <a:off x="5429821" y="23019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14FCF92C-F07C-7276-DDD1-9978DFD00DE1}"/>
              </a:ext>
            </a:extLst>
          </p:cNvPr>
          <p:cNvSpPr>
            <a:spLocks noChangeAspect="1"/>
          </p:cNvSpPr>
          <p:nvPr/>
        </p:nvSpPr>
        <p:spPr>
          <a:xfrm>
            <a:off x="7899474" y="25937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F4BBA840-CC4C-6808-1FFA-BB6C29835C6A}"/>
              </a:ext>
            </a:extLst>
          </p:cNvPr>
          <p:cNvSpPr>
            <a:spLocks noChangeAspect="1"/>
          </p:cNvSpPr>
          <p:nvPr/>
        </p:nvSpPr>
        <p:spPr>
          <a:xfrm>
            <a:off x="6730314" y="2940194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64CA5D2-8633-873D-B995-9E2802020506}"/>
              </a:ext>
            </a:extLst>
          </p:cNvPr>
          <p:cNvSpPr>
            <a:spLocks noChangeAspect="1"/>
          </p:cNvSpPr>
          <p:nvPr/>
        </p:nvSpPr>
        <p:spPr>
          <a:xfrm>
            <a:off x="5419250" y="3667254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5646F573-A28D-2F25-76FB-CF4DC32C96F3}"/>
              </a:ext>
            </a:extLst>
          </p:cNvPr>
          <p:cNvSpPr/>
          <p:nvPr/>
        </p:nvSpPr>
        <p:spPr>
          <a:xfrm>
            <a:off x="5440396" y="5747357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A37DB27-3D41-C7B4-113D-FC056694E632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5564821" y="1815747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EBF123F0-CE10-27C3-2B9E-1A592BAC6C6D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4241309" y="1680746"/>
            <a:ext cx="1188514" cy="3163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2973C529-1A5E-3E47-CF5F-44067FFF4649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8169474" y="2728740"/>
            <a:ext cx="666047" cy="2149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9A9B061C-86F1-1FE9-DA0E-4A8231953FE6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5699821" y="2436940"/>
            <a:ext cx="1165493" cy="503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DAFB9D1D-E83D-6751-6F5E-3DE0E91DA709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6555174" y="3075194"/>
            <a:ext cx="175140" cy="6028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CF28E55A-3616-6ED1-F3EF-7280ADC58F2D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5554250" y="2571940"/>
            <a:ext cx="10571" cy="109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B937F61-C5A8-333E-E2C0-A7485EC9E287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5554250" y="3937254"/>
            <a:ext cx="1681" cy="181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BE60559B-9C32-919C-F434-584424B0F37B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5699823" y="1680747"/>
            <a:ext cx="2334651" cy="912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9EC821C6-CA24-92C0-363D-F193B437F742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7018613" y="3862711"/>
            <a:ext cx="2014833" cy="168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407C81BA-50F0-837F-D7A0-F94BEB4C047C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7582724" y="2728740"/>
            <a:ext cx="316750" cy="9489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5E81EE91-9690-F054-6DE9-84F3706C7B5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5170015" y="1307182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0C933669-8A70-566C-7EC2-F9785ADCC2A0}"/>
              </a:ext>
            </a:extLst>
          </p:cNvPr>
          <p:cNvSpPr txBox="1"/>
          <p:nvPr/>
        </p:nvSpPr>
        <p:spPr>
          <a:xfrm flipH="1">
            <a:off x="5249142" y="2606461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A50D3F9-F42B-6F4E-EF86-E02CE75FA6E0}"/>
              </a:ext>
            </a:extLst>
          </p:cNvPr>
          <p:cNvSpPr txBox="1"/>
          <p:nvPr/>
        </p:nvSpPr>
        <p:spPr>
          <a:xfrm flipH="1">
            <a:off x="5249142" y="3872579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6DE569AB-6B70-2064-6450-DC2D54BB40AB}"/>
              </a:ext>
            </a:extLst>
          </p:cNvPr>
          <p:cNvSpPr txBox="1"/>
          <p:nvPr/>
        </p:nvSpPr>
        <p:spPr>
          <a:xfrm flipH="1">
            <a:off x="5269314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6BEC3AA-E7D1-DFAB-739F-7C2AC47E9DA8}"/>
              </a:ext>
            </a:extLst>
          </p:cNvPr>
          <p:cNvSpPr txBox="1"/>
          <p:nvPr/>
        </p:nvSpPr>
        <p:spPr>
          <a:xfrm flipH="1">
            <a:off x="463027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E2F8A960-82D9-E00A-972F-4DCB848AE069}"/>
              </a:ext>
            </a:extLst>
          </p:cNvPr>
          <p:cNvSpPr txBox="1"/>
          <p:nvPr/>
        </p:nvSpPr>
        <p:spPr>
          <a:xfrm flipH="1">
            <a:off x="8631025" y="302876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FC6F63-E699-3995-D5C5-1682DC017FE3}"/>
              </a:ext>
            </a:extLst>
          </p:cNvPr>
          <p:cNvSpPr txBox="1"/>
          <p:nvPr/>
        </p:nvSpPr>
        <p:spPr>
          <a:xfrm flipH="1">
            <a:off x="8034283" y="3028768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68804403-8C89-4E40-1F4F-15189216A088}"/>
              </a:ext>
            </a:extLst>
          </p:cNvPr>
          <p:cNvSpPr txBox="1"/>
          <p:nvPr/>
        </p:nvSpPr>
        <p:spPr>
          <a:xfrm flipH="1">
            <a:off x="7106293" y="3166180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A103E80A-5833-26F5-69B6-EA1BDC97C553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7000314" y="3075194"/>
            <a:ext cx="109393" cy="1803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AA218142-61C4-BB2B-9EBB-A9CB87CC7CCE}"/>
              </a:ext>
            </a:extLst>
          </p:cNvPr>
          <p:cNvSpPr txBox="1"/>
          <p:nvPr/>
        </p:nvSpPr>
        <p:spPr>
          <a:xfrm flipH="1">
            <a:off x="5790981" y="2428850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B73AFFA5-94EB-A518-8101-DA5E56FBB528}"/>
              </a:ext>
            </a:extLst>
          </p:cNvPr>
          <p:cNvSpPr txBox="1"/>
          <p:nvPr/>
        </p:nvSpPr>
        <p:spPr>
          <a:xfrm flipH="1">
            <a:off x="6290106" y="3144142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8F9418A-5607-02F7-ED62-B3CD68205258}"/>
              </a:ext>
            </a:extLst>
          </p:cNvPr>
          <p:cNvSpPr txBox="1"/>
          <p:nvPr/>
        </p:nvSpPr>
        <p:spPr>
          <a:xfrm flipH="1">
            <a:off x="757878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C32433AF-A855-DAD7-3339-9CC415A76C06}"/>
              </a:ext>
            </a:extLst>
          </p:cNvPr>
          <p:cNvSpPr txBox="1"/>
          <p:nvPr/>
        </p:nvSpPr>
        <p:spPr>
          <a:xfrm flipH="1">
            <a:off x="7391853" y="300859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43DFBEF0-8DE0-796C-2800-39637E47DC76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5689250" y="3802254"/>
            <a:ext cx="595024" cy="1076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654FC9E1-FDE3-0ED0-A1D6-987A37F68C0D}"/>
              </a:ext>
            </a:extLst>
          </p:cNvPr>
          <p:cNvSpPr txBox="1"/>
          <p:nvPr/>
        </p:nvSpPr>
        <p:spPr>
          <a:xfrm flipH="1">
            <a:off x="5779569" y="3869867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04FC75CD-0C3F-818C-D58B-841262E96B99}"/>
              </a:ext>
            </a:extLst>
          </p:cNvPr>
          <p:cNvSpPr/>
          <p:nvPr/>
        </p:nvSpPr>
        <p:spPr>
          <a:xfrm>
            <a:off x="6947651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49A214FC-2606-03AD-FE41-EBC5B917FBB3}"/>
              </a:ext>
            </a:extLst>
          </p:cNvPr>
          <p:cNvSpPr/>
          <p:nvPr/>
        </p:nvSpPr>
        <p:spPr>
          <a:xfrm>
            <a:off x="7855529" y="4878573"/>
            <a:ext cx="324109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C3BAF1CA-EF44-CB66-04BC-DADC8AAC4C42}"/>
              </a:ext>
            </a:extLst>
          </p:cNvPr>
          <p:cNvSpPr/>
          <p:nvPr/>
        </p:nvSpPr>
        <p:spPr>
          <a:xfrm>
            <a:off x="7420668" y="3677700"/>
            <a:ext cx="324112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1D5D374-6917-8EC9-E287-33E4F6BA9819}"/>
              </a:ext>
            </a:extLst>
          </p:cNvPr>
          <p:cNvSpPr/>
          <p:nvPr/>
        </p:nvSpPr>
        <p:spPr>
          <a:xfrm>
            <a:off x="6392369" y="3678054"/>
            <a:ext cx="325609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569BCA85-88FD-48C2-77F0-1011BE70CA8A}"/>
              </a:ext>
            </a:extLst>
          </p:cNvPr>
          <p:cNvSpPr/>
          <p:nvPr/>
        </p:nvSpPr>
        <p:spPr>
          <a:xfrm>
            <a:off x="8673465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226F99A-0D4D-DB42-D381-6219B526345B}"/>
              </a:ext>
            </a:extLst>
          </p:cNvPr>
          <p:cNvSpPr/>
          <p:nvPr/>
        </p:nvSpPr>
        <p:spPr>
          <a:xfrm>
            <a:off x="6122218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55A22E38-F570-D835-0F19-27C97004569E}"/>
              </a:ext>
            </a:extLst>
          </p:cNvPr>
          <p:cNvSpPr/>
          <p:nvPr/>
        </p:nvSpPr>
        <p:spPr>
          <a:xfrm>
            <a:off x="4079253" y="4844608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D587B2BB-EFDA-142F-24F9-F76EF5D1F76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673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09DA0F4D-8E24-1FB1-F219-0AB8DBBC741C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29360"/>
            <a:ext cx="10571" cy="1348589"/>
          </a:xfrm>
          <a:prstGeom prst="curvedConnector3">
            <a:avLst>
              <a:gd name="adj1" fmla="val -571420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4BEAFF67-0695-F1D5-9C0C-76A8FB168ED0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BE883BFB-555F-865A-7E1F-C1FE43673229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658746" y="1768625"/>
            <a:ext cx="1260199" cy="92047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16F80028-AEA9-AF81-7DDF-34D128921D4A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391698" y="2784562"/>
            <a:ext cx="566787" cy="2756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32B8CC61-F8F1-F287-D074-5F2CDD524694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A8992A75-DB48-35A2-E263-B5B7A85D1B2B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571B3D70-459E-303B-D7FC-A80520F36BF8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5429821" y="1680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DA95BA9-4589-1C8C-BE4F-C6C23103546D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5419249" y="2436940"/>
            <a:ext cx="10571" cy="1365314"/>
          </a:xfrm>
          <a:prstGeom prst="curvedConnector3">
            <a:avLst>
              <a:gd name="adj1" fmla="val -470159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/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blipFill>
                <a:blip r:embed="rId3"/>
                <a:stretch>
                  <a:fillRect r="-27778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142BA00E-9FF7-85B0-66E3-693C84C8B512}"/>
              </a:ext>
            </a:extLst>
          </p:cNvPr>
          <p:cNvSpPr txBox="1"/>
          <p:nvPr/>
        </p:nvSpPr>
        <p:spPr>
          <a:xfrm flipH="1">
            <a:off x="6665849" y="212659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46977E4E-DA95-C399-E090-EE4C2614B251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5660282" y="1776206"/>
            <a:ext cx="2239192" cy="95253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47A08D59-5227-E3AE-444C-B92781E80EF7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7000314" y="2728740"/>
            <a:ext cx="899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26603999-3BFB-2DE7-ED10-55CE385ADF05}"/>
              </a:ext>
            </a:extLst>
          </p:cNvPr>
          <p:cNvSpPr txBox="1"/>
          <p:nvPr/>
        </p:nvSpPr>
        <p:spPr>
          <a:xfrm flipH="1">
            <a:off x="7104038" y="2705216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E320E962-030A-03AA-385D-AD81ED2FEC1B}"/>
              </a:ext>
            </a:extLst>
          </p:cNvPr>
          <p:cNvSpPr txBox="1"/>
          <p:nvPr/>
        </p:nvSpPr>
        <p:spPr>
          <a:xfrm flipH="1">
            <a:off x="4662761" y="285658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03C72C1E-5F5C-D122-0F27-D7D9A7CE898F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5764508" y="5126972"/>
            <a:ext cx="519766" cy="744585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1953E90A-0611-C3B2-75C2-0F8C942D38B6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6446331" y="5002773"/>
            <a:ext cx="501321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7BB81EB9-85A1-A801-4E6B-C29F96D24D57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7972614" y="4264065"/>
            <a:ext cx="12700" cy="1725814"/>
          </a:xfrm>
          <a:prstGeom prst="curvedConnector3">
            <a:avLst>
              <a:gd name="adj1" fmla="val 4455732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13733DC7-375C-0704-0330-0EBB6FA0679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7068772" y="3412501"/>
            <a:ext cx="354" cy="102755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87307577-211D-EC06-0941-08F4B48739C9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6049312" y="3431391"/>
            <a:ext cx="10801" cy="1000924"/>
          </a:xfrm>
          <a:prstGeom prst="curvedConnector3">
            <a:avLst>
              <a:gd name="adj1" fmla="val 2771604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B5F4ED52-8600-6E8C-64C2-EC1149B83961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8179639" y="5002773"/>
            <a:ext cx="49382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22F7D387-3C50-EBFC-F6A1-6AAF0B92F547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6112464" y="3221853"/>
            <a:ext cx="33965" cy="3776275"/>
          </a:xfrm>
          <a:prstGeom prst="curvedConnector3">
            <a:avLst>
              <a:gd name="adj1" fmla="val -1423324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89846</TotalTime>
  <Words>1698</Words>
  <Application>Microsoft Macintosh PowerPoint</Application>
  <PresentationFormat>画面に合わせる (4:3)</PresentationFormat>
  <Paragraphs>664</Paragraphs>
  <Slides>17</Slides>
  <Notes>3</Notes>
  <HiddenSlides>10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1274</cp:revision>
  <cp:lastPrinted>2025-10-20T19:17:04Z</cp:lastPrinted>
  <dcterms:created xsi:type="dcterms:W3CDTF">2023-06-10T07:24:44Z</dcterms:created>
  <dcterms:modified xsi:type="dcterms:W3CDTF">2025-10-20T19:17:30Z</dcterms:modified>
</cp:coreProperties>
</file>