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477" r:id="rId2"/>
    <p:sldId id="483" r:id="rId3"/>
    <p:sldId id="484" r:id="rId4"/>
    <p:sldId id="48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90"/>
    <a:srgbClr val="FAF2B6"/>
    <a:srgbClr val="D1F1F9"/>
    <a:srgbClr val="9CDAF9"/>
    <a:srgbClr val="FFD4C4"/>
    <a:srgbClr val="FF9783"/>
    <a:srgbClr val="4165C0"/>
    <a:srgbClr val="CFFFFB"/>
    <a:srgbClr val="BEF9CA"/>
    <a:srgbClr val="E3F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37"/>
    <p:restoredTop sz="91565"/>
  </p:normalViewPr>
  <p:slideViewPr>
    <p:cSldViewPr snapToGrid="0">
      <p:cViewPr varScale="1">
        <p:scale>
          <a:sx n="112" d="100"/>
          <a:sy n="112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9E57-311D-3E48-B12C-A8157E0E233E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CA5D-29A6-034F-BCC5-EAF2E4F41A39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C1F4-12C4-9A4C-B79E-913817BDC893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9DD0E33C-E2FF-5246-BFD7-52230930F1AE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74C9-7107-6047-BF62-943B091AC184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674-EF31-0C45-9601-13155C1DF139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D5B3-EBFE-0043-96E9-F0AEE186CBED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386-609C-EA4D-AF8E-4A81641BB4F5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0234-5C14-E744-8BDB-87BF1EE462C8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F15E-69FD-AF40-964B-1DEB56C13BBD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A242-E26D-1A43-8AD0-246A2A573D0D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2A63-297C-DC43-BB0A-37185C568380}" type="datetime1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.png"/><Relationship Id="rId21" Type="http://schemas.openxmlformats.org/officeDocument/2006/relationships/image" Target="../media/image26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174E2022-21E9-0D9E-4567-B78CC3D176DD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FB2DEFE7-4FCA-24EE-909B-174AFDEC85F0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6EC96080-46A9-6D4E-1CAA-FA78EC686F00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16724D67-6CFC-17E4-FB99-D205C4282448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D42945AF-45EF-C81C-271A-961ACB4D6CDA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24D2C0B5-3FE5-E1E9-16A8-31CB640D6AB5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F764E2FD-141D-0F15-D371-629FA53E860B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F5145C59-8642-FF08-13B6-B9B3DCFB0386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/楕円 14">
            <a:extLst>
              <a:ext uri="{FF2B5EF4-FFF2-40B4-BE49-F238E27FC236}">
                <a16:creationId xmlns:a16="http://schemas.microsoft.com/office/drawing/2014/main" id="{D829DF05-3E6F-B82C-60E3-C1FA27DBBA26}"/>
              </a:ext>
            </a:extLst>
          </p:cNvPr>
          <p:cNvSpPr/>
          <p:nvPr/>
        </p:nvSpPr>
        <p:spPr>
          <a:xfrm>
            <a:off x="6094568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11FEF1E0-73CD-1807-5BEE-3BBA91F76451}"/>
              </a:ext>
            </a:extLst>
          </p:cNvPr>
          <p:cNvSpPr/>
          <p:nvPr/>
        </p:nvSpPr>
        <p:spPr>
          <a:xfrm>
            <a:off x="6094569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99F8793-CDB6-BE40-1986-DE5CD729E05C}"/>
              </a:ext>
            </a:extLst>
          </p:cNvPr>
          <p:cNvSpPr txBox="1"/>
          <p:nvPr/>
        </p:nvSpPr>
        <p:spPr>
          <a:xfrm>
            <a:off x="6472695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D4BE36-CEF8-7E96-6B91-B30BE5822691}"/>
              </a:ext>
            </a:extLst>
          </p:cNvPr>
          <p:cNvSpPr txBox="1"/>
          <p:nvPr/>
        </p:nvSpPr>
        <p:spPr>
          <a:xfrm>
            <a:off x="6495831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25881B3-C7DE-E4CA-697B-04CB0720EE2C}"/>
              </a:ext>
            </a:extLst>
          </p:cNvPr>
          <p:cNvSpPr txBox="1"/>
          <p:nvPr/>
        </p:nvSpPr>
        <p:spPr>
          <a:xfrm>
            <a:off x="6493669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E8F9B47-5494-7AE2-1EC9-E0238B1DEDAB}"/>
              </a:ext>
            </a:extLst>
          </p:cNvPr>
          <p:cNvSpPr txBox="1"/>
          <p:nvPr/>
        </p:nvSpPr>
        <p:spPr>
          <a:xfrm>
            <a:off x="6493670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E50E5AF-3342-CB76-24DC-9FCF1562FB57}"/>
              </a:ext>
            </a:extLst>
          </p:cNvPr>
          <p:cNvCxnSpPr/>
          <p:nvPr/>
        </p:nvCxnSpPr>
        <p:spPr>
          <a:xfrm>
            <a:off x="6035256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2F0EB6B-C4F1-9812-56AC-D06FACF271CF}"/>
              </a:ext>
            </a:extLst>
          </p:cNvPr>
          <p:cNvCxnSpPr/>
          <p:nvPr/>
        </p:nvCxnSpPr>
        <p:spPr>
          <a:xfrm>
            <a:off x="6042865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E54C6A8-3D3C-FC47-82AB-C5921C976E1F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00DAA4E-BFE5-EE36-437C-EC70DEC03AA8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18C1DB6-1D94-F14E-70BD-FCA156A23965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2E248FA-05F4-78CC-ADAC-678C5F41B3DD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89004</TotalTime>
  <Words>309</Words>
  <Application>Microsoft Macintosh PowerPoint</Application>
  <PresentationFormat>画面に合わせる (4:3)</PresentationFormat>
  <Paragraphs>140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有村　博紀</cp:lastModifiedBy>
  <cp:revision>934</cp:revision>
  <cp:lastPrinted>2025-03-10T13:22:58Z</cp:lastPrinted>
  <dcterms:created xsi:type="dcterms:W3CDTF">2023-06-10T07:24:44Z</dcterms:created>
  <dcterms:modified xsi:type="dcterms:W3CDTF">2025-03-10T13:40:08Z</dcterms:modified>
</cp:coreProperties>
</file>