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04031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90"/>
  </p:normalViewPr>
  <p:slideViewPr>
    <p:cSldViewPr snapToGrid="0">
      <p:cViewPr>
        <p:scale>
          <a:sx n="270" d="100"/>
          <a:sy n="270" d="100"/>
        </p:scale>
        <p:origin x="-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119505"/>
            <a:ext cx="4284266" cy="2381521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3592866"/>
            <a:ext cx="3780235" cy="165154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CA9-B62A-0D43-B37F-ECE463779928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2DC0-18C9-494A-9DD6-B2F8C3308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81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CA9-B62A-0D43-B37F-ECE463779928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2DC0-18C9-494A-9DD6-B2F8C3308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97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364195"/>
            <a:ext cx="1086817" cy="579704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364195"/>
            <a:ext cx="3197449" cy="579704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CA9-B62A-0D43-B37F-ECE463779928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2DC0-18C9-494A-9DD6-B2F8C3308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70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CA9-B62A-0D43-B37F-ECE463779928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2DC0-18C9-494A-9DD6-B2F8C3308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59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705386"/>
            <a:ext cx="4347270" cy="2845473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4577779"/>
            <a:ext cx="4347270" cy="1496367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CA9-B62A-0D43-B37F-ECE463779928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2DC0-18C9-494A-9DD6-B2F8C3308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83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820976"/>
            <a:ext cx="2142133" cy="43402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820976"/>
            <a:ext cx="2142133" cy="43402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CA9-B62A-0D43-B37F-ECE463779928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2DC0-18C9-494A-9DD6-B2F8C3308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90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64197"/>
            <a:ext cx="4347270" cy="1322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676882"/>
            <a:ext cx="2132288" cy="82181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498697"/>
            <a:ext cx="2132288" cy="3675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676882"/>
            <a:ext cx="2142790" cy="82181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498697"/>
            <a:ext cx="2142790" cy="3675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CA9-B62A-0D43-B37F-ECE463779928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2DC0-18C9-494A-9DD6-B2F8C3308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01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CA9-B62A-0D43-B37F-ECE463779928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2DC0-18C9-494A-9DD6-B2F8C3308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95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CA9-B62A-0D43-B37F-ECE463779928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2DC0-18C9-494A-9DD6-B2F8C3308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67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56036"/>
            <a:ext cx="1625632" cy="1596126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984912"/>
            <a:ext cx="2551658" cy="4861216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052161"/>
            <a:ext cx="1625632" cy="3801883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CA9-B62A-0D43-B37F-ECE463779928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2DC0-18C9-494A-9DD6-B2F8C3308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37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56036"/>
            <a:ext cx="1625632" cy="1596126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984912"/>
            <a:ext cx="2551658" cy="4861216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052161"/>
            <a:ext cx="1625632" cy="3801883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CA9-B62A-0D43-B37F-ECE463779928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2DC0-18C9-494A-9DD6-B2F8C3308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5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364197"/>
            <a:ext cx="4347270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820976"/>
            <a:ext cx="4347270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6340167"/>
            <a:ext cx="113407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66DCA9-B62A-0D43-B37F-ECE463779928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6340167"/>
            <a:ext cx="170110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6340167"/>
            <a:ext cx="113407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402DC0-18C9-494A-9DD6-B2F8C33088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71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kumimoji="1"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CFA6B59F-2C45-75B1-3B25-341818AC0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" y="67080"/>
            <a:ext cx="5040313" cy="1592126"/>
          </a:xfrm>
          <a:prstGeom prst="rect">
            <a:avLst/>
          </a:prstGeom>
        </p:spPr>
      </p:pic>
      <p:sp>
        <p:nvSpPr>
          <p:cNvPr id="9" name="円/楕円 8">
            <a:extLst>
              <a:ext uri="{FF2B5EF4-FFF2-40B4-BE49-F238E27FC236}">
                <a16:creationId xmlns:a16="http://schemas.microsoft.com/office/drawing/2014/main" id="{9DF0C5C1-1410-7C06-9BE8-39C5E45AE140}"/>
              </a:ext>
            </a:extLst>
          </p:cNvPr>
          <p:cNvSpPr>
            <a:spLocks noChangeAspect="1"/>
          </p:cNvSpPr>
          <p:nvPr/>
        </p:nvSpPr>
        <p:spPr>
          <a:xfrm>
            <a:off x="3035301" y="51205"/>
            <a:ext cx="148490" cy="148688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85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Hiroki Arimura</dc:creator>
  <cp:lastModifiedBy>Hiroki Arimura</cp:lastModifiedBy>
  <cp:revision>5</cp:revision>
  <cp:lastPrinted>2024-11-23T07:51:03Z</cp:lastPrinted>
  <dcterms:created xsi:type="dcterms:W3CDTF">2024-11-23T07:41:41Z</dcterms:created>
  <dcterms:modified xsi:type="dcterms:W3CDTF">2024-11-23T18:09:02Z</dcterms:modified>
</cp:coreProperties>
</file>