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481" r:id="rId2"/>
    <p:sldId id="483" r:id="rId3"/>
    <p:sldId id="492" r:id="rId4"/>
    <p:sldId id="493" r:id="rId5"/>
    <p:sldId id="491" r:id="rId6"/>
    <p:sldId id="490" r:id="rId7"/>
    <p:sldId id="489" r:id="rId8"/>
    <p:sldId id="488" r:id="rId9"/>
    <p:sldId id="487" r:id="rId10"/>
    <p:sldId id="486" r:id="rId11"/>
    <p:sldId id="477" r:id="rId12"/>
    <p:sldId id="485" r:id="rId13"/>
    <p:sldId id="48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B7300"/>
    <a:srgbClr val="F7B116"/>
    <a:srgbClr val="4165C0"/>
    <a:srgbClr val="F6F790"/>
    <a:srgbClr val="FAF2B6"/>
    <a:srgbClr val="D1F1F9"/>
    <a:srgbClr val="9CDAF9"/>
    <a:srgbClr val="FFD4C4"/>
    <a:srgbClr val="FF97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AF606853-7671-496A-8E4F-DF71F8EC918B}" styleName="濃色スタイル 1 - アクセント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濃色スタイル 1 - アクセント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スタイル (濃色)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83"/>
    <p:restoredTop sz="95988"/>
  </p:normalViewPr>
  <p:slideViewPr>
    <p:cSldViewPr snapToGrid="0">
      <p:cViewPr>
        <p:scale>
          <a:sx n="150" d="100"/>
          <a:sy n="150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10FAB-3803-2A4F-BACA-89AD961F57DE}" type="datetimeFigureOut">
              <a:rPr kumimoji="1" lang="ja-JP" altLang="en-US" smtClean="0"/>
              <a:t>2025/10/7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B1F98-ABB1-C941-A4A6-C0E96A2716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0402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B1F98-ABB1-C941-A4A6-C0E96A2716B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6122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D0AE39-61E2-2025-46CE-5915613C8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AA1A84BC-F5DF-1214-F30B-511FBEE3CE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EC749C34-CA6F-D502-79C8-18106973A6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574EFB7-3DDD-C388-9DC9-565D4C1191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B1F98-ABB1-C941-A4A6-C0E96A2716B2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5129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D7B404-556D-C01F-E2BC-85999BE92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B4305FEE-876C-E787-EEEA-0E5012EF08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101DD7CD-1443-17CA-7E94-EE058F52C9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84DB90C-1546-2640-2FC8-FDA26C6C22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B1F98-ABB1-C941-A4A6-C0E96A2716B2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4728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3297-A00E-C141-9EAD-1251C5B79AC1}" type="datetime1">
              <a:rPr kumimoji="1" lang="ja-JP" altLang="en-US" smtClean="0"/>
              <a:t>2025/10/7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ikn</a:t>
            </a:r>
            <a:r>
              <a:rPr kumimoji="1" lang="ja-JP" altLang="en-US"/>
              <a:t>ゼミ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3FB-D10A-AC4D-8CBF-E0814C99F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19D9110E-6975-2A21-C114-071B38503C73}"/>
              </a:ext>
            </a:extLst>
          </p:cNvPr>
          <p:cNvCxnSpPr/>
          <p:nvPr userDrawn="1"/>
        </p:nvCxnSpPr>
        <p:spPr>
          <a:xfrm>
            <a:off x="1143000" y="3509963"/>
            <a:ext cx="6858000" cy="0"/>
          </a:xfrm>
          <a:prstGeom prst="line">
            <a:avLst/>
          </a:prstGeom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835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F1A14-03AC-954F-8D4C-604EBDBA3E8F}" type="datetime1">
              <a:rPr kumimoji="1" lang="ja-JP" altLang="en-US" smtClean="0"/>
              <a:t>2025/10/7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ikn</a:t>
            </a:r>
            <a:r>
              <a:rPr kumimoji="1" lang="ja-JP" altLang="en-US"/>
              <a:t>ゼミ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3FB-D10A-AC4D-8CBF-E0814C99F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8230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C6630-BA81-3C49-891A-E9253C86D354}" type="datetime1">
              <a:rPr kumimoji="1" lang="ja-JP" altLang="en-US" smtClean="0"/>
              <a:t>2025/10/7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ikn</a:t>
            </a:r>
            <a:r>
              <a:rPr kumimoji="1" lang="ja-JP" altLang="en-US"/>
              <a:t>ゼミ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3FB-D10A-AC4D-8CBF-E0814C99F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888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5496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1925"/>
            <a:ext cx="7886700" cy="4785038"/>
          </a:xfrm>
        </p:spPr>
        <p:txBody>
          <a:bodyPr>
            <a:noAutofit/>
          </a:bodyPr>
          <a:lstStyle>
            <a:lvl1pPr marL="361950" indent="-361950">
              <a:lnSpc>
                <a:spcPct val="100000"/>
              </a:lnSpc>
              <a:spcBef>
                <a:spcPts val="1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  <a:tabLst/>
              <a:defRPr/>
            </a:lvl1pPr>
            <a:lvl2pPr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defRPr/>
            </a:lvl2pPr>
            <a:lvl3pPr marL="1143000" indent="-228600">
              <a:buClr>
                <a:schemeClr val="tx1"/>
              </a:buClr>
              <a:buFont typeface="Wingdings" pitchFamily="2" charset="2"/>
              <a:buChar char="ü"/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 dirty="0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 dirty="0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106" y="6532408"/>
            <a:ext cx="969564" cy="260627"/>
          </a:xfrm>
        </p:spPr>
        <p:txBody>
          <a:bodyPr/>
          <a:lstStyle/>
          <a:p>
            <a:fld id="{E71BF1C6-CD78-9344-B013-921B159937EE}" type="datetime1">
              <a:rPr kumimoji="1" lang="ja-JP" altLang="en-US" smtClean="0"/>
              <a:t>2025/10/7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12307" y="6527382"/>
            <a:ext cx="719385" cy="260627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" altLang="ja-JP"/>
              <a:t>ikn</a:t>
            </a:r>
            <a:r>
              <a:rPr kumimoji="1" lang="ja-JP" altLang="en-US"/>
              <a:t>ゼミ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4784" y="6532408"/>
            <a:ext cx="2057400" cy="260627"/>
          </a:xfrm>
        </p:spPr>
        <p:txBody>
          <a:bodyPr/>
          <a:lstStyle>
            <a:lvl1pPr>
              <a:defRPr sz="1800"/>
            </a:lvl1pPr>
          </a:lstStyle>
          <a:p>
            <a:fld id="{67EBA3FB-D10A-AC4D-8CBF-E0814C99F60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4B9956C-1957-E871-CE1E-C56736FD0776}"/>
              </a:ext>
            </a:extLst>
          </p:cNvPr>
          <p:cNvCxnSpPr/>
          <p:nvPr userDrawn="1"/>
        </p:nvCxnSpPr>
        <p:spPr>
          <a:xfrm>
            <a:off x="628650" y="1108038"/>
            <a:ext cx="7886700" cy="0"/>
          </a:xfrm>
          <a:prstGeom prst="line">
            <a:avLst/>
          </a:prstGeom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709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76FD6-121D-C947-8FD0-AB4006EC200C}" type="datetime1">
              <a:rPr kumimoji="1" lang="ja-JP" altLang="en-US" smtClean="0"/>
              <a:t>2025/10/7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ikn</a:t>
            </a:r>
            <a:r>
              <a:rPr kumimoji="1" lang="ja-JP" altLang="en-US"/>
              <a:t>ゼミ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3FB-D10A-AC4D-8CBF-E0814C99F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5542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65DAF-37B5-0E46-BDF5-E1AB13EC74DA}" type="datetime1">
              <a:rPr kumimoji="1" lang="ja-JP" altLang="en-US" smtClean="0"/>
              <a:t>2025/10/7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ikn</a:t>
            </a:r>
            <a:r>
              <a:rPr kumimoji="1" lang="ja-JP" altLang="en-US"/>
              <a:t>ゼミ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3FB-D10A-AC4D-8CBF-E0814C99F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7631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C3D7-77BF-7A48-BECD-6C070598AC10}" type="datetime1">
              <a:rPr kumimoji="1" lang="ja-JP" altLang="en-US" smtClean="0"/>
              <a:t>2025/10/7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ikn</a:t>
            </a:r>
            <a:r>
              <a:rPr kumimoji="1" lang="ja-JP" altLang="en-US"/>
              <a:t>ゼミ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3FB-D10A-AC4D-8CBF-E0814C99F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6048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77EE2-FCAB-2849-B405-2B7AE120FA9D}" type="datetime1">
              <a:rPr kumimoji="1" lang="ja-JP" altLang="en-US" smtClean="0"/>
              <a:t>2025/10/7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ikn</a:t>
            </a:r>
            <a:r>
              <a:rPr kumimoji="1" lang="ja-JP" altLang="en-US"/>
              <a:t>ゼミ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3FB-D10A-AC4D-8CBF-E0814C99F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9713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02DA4-0023-6A42-9025-951648373ED2}" type="datetime1">
              <a:rPr kumimoji="1" lang="ja-JP" altLang="en-US" smtClean="0"/>
              <a:t>2025/10/7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ikn</a:t>
            </a:r>
            <a:r>
              <a:rPr kumimoji="1" lang="ja-JP" altLang="en-US"/>
              <a:t>ゼミ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3FB-D10A-AC4D-8CBF-E0814C99F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4017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F18C5-4E5A-D141-8659-C1DDF252DB08}" type="datetime1">
              <a:rPr kumimoji="1" lang="ja-JP" altLang="en-US" smtClean="0"/>
              <a:t>2025/10/7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ikn</a:t>
            </a:r>
            <a:r>
              <a:rPr kumimoji="1" lang="ja-JP" altLang="en-US"/>
              <a:t>ゼミ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3FB-D10A-AC4D-8CBF-E0814C99F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7691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7A4D7-6DB0-6F47-A010-6C2BDAA7772F}" type="datetime1">
              <a:rPr kumimoji="1" lang="ja-JP" altLang="en-US" smtClean="0"/>
              <a:t>2025/10/7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ikn</a:t>
            </a:r>
            <a:r>
              <a:rPr kumimoji="1" lang="ja-JP" altLang="en-US"/>
              <a:t>ゼミ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3FB-D10A-AC4D-8CBF-E0814C99F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6609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92542-D835-2944-BD4C-D784AB177608}" type="datetime1">
              <a:rPr kumimoji="1" lang="ja-JP" altLang="en-US" smtClean="0"/>
              <a:t>2025/10/7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" altLang="ja-JP"/>
              <a:t>ikn</a:t>
            </a:r>
            <a:r>
              <a:rPr kumimoji="1" lang="ja-JP" altLang="en-US"/>
              <a:t>ゼミ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BA3FB-D10A-AC4D-8CBF-E0814C99F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5533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3" Type="http://schemas.openxmlformats.org/officeDocument/2006/relationships/image" Target="../media/image123.png"/><Relationship Id="rId7" Type="http://schemas.openxmlformats.org/officeDocument/2006/relationships/image" Target="../media/image127.png"/><Relationship Id="rId12" Type="http://schemas.openxmlformats.org/officeDocument/2006/relationships/image" Target="../media/image1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6.png"/><Relationship Id="rId11" Type="http://schemas.openxmlformats.org/officeDocument/2006/relationships/image" Target="../media/image131.png"/><Relationship Id="rId5" Type="http://schemas.openxmlformats.org/officeDocument/2006/relationships/image" Target="../media/image125.png"/><Relationship Id="rId10" Type="http://schemas.openxmlformats.org/officeDocument/2006/relationships/image" Target="../media/image130.png"/><Relationship Id="rId4" Type="http://schemas.openxmlformats.org/officeDocument/2006/relationships/image" Target="../media/image124.png"/><Relationship Id="rId9" Type="http://schemas.openxmlformats.org/officeDocument/2006/relationships/image" Target="../media/image1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7" Type="http://schemas.openxmlformats.org/officeDocument/2006/relationships/image" Target="../media/image610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0.png"/><Relationship Id="rId5" Type="http://schemas.openxmlformats.org/officeDocument/2006/relationships/image" Target="../media/image410.png"/><Relationship Id="rId4" Type="http://schemas.openxmlformats.org/officeDocument/2006/relationships/image" Target="../media/image3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1.png"/><Relationship Id="rId3" Type="http://schemas.openxmlformats.org/officeDocument/2006/relationships/image" Target="../media/image360.png"/><Relationship Id="rId7" Type="http://schemas.openxmlformats.org/officeDocument/2006/relationships/image" Target="../media/image400.png"/><Relationship Id="rId12" Type="http://schemas.openxmlformats.org/officeDocument/2006/relationships/image" Target="../media/image45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0.png"/><Relationship Id="rId11" Type="http://schemas.openxmlformats.org/officeDocument/2006/relationships/image" Target="../media/image440.png"/><Relationship Id="rId5" Type="http://schemas.openxmlformats.org/officeDocument/2006/relationships/image" Target="../media/image380.png"/><Relationship Id="rId10" Type="http://schemas.openxmlformats.org/officeDocument/2006/relationships/image" Target="../media/image430.png"/><Relationship Id="rId4" Type="http://schemas.openxmlformats.org/officeDocument/2006/relationships/image" Target="../media/image370.png"/><Relationship Id="rId9" Type="http://schemas.openxmlformats.org/officeDocument/2006/relationships/image" Target="../media/image4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0.png"/><Relationship Id="rId13" Type="http://schemas.openxmlformats.org/officeDocument/2006/relationships/image" Target="../media/image180.png"/><Relationship Id="rId18" Type="http://schemas.openxmlformats.org/officeDocument/2006/relationships/image" Target="../media/image230.png"/><Relationship Id="rId26" Type="http://schemas.openxmlformats.org/officeDocument/2006/relationships/image" Target="../media/image310.png"/><Relationship Id="rId3" Type="http://schemas.openxmlformats.org/officeDocument/2006/relationships/image" Target="../media/image800.png"/><Relationship Id="rId21" Type="http://schemas.openxmlformats.org/officeDocument/2006/relationships/image" Target="../media/image260.png"/><Relationship Id="rId7" Type="http://schemas.openxmlformats.org/officeDocument/2006/relationships/image" Target="../media/image1200.png"/><Relationship Id="rId12" Type="http://schemas.openxmlformats.org/officeDocument/2006/relationships/image" Target="../media/image170.png"/><Relationship Id="rId17" Type="http://schemas.openxmlformats.org/officeDocument/2006/relationships/image" Target="../media/image220.png"/><Relationship Id="rId25" Type="http://schemas.openxmlformats.org/officeDocument/2006/relationships/image" Target="../media/image300.png"/><Relationship Id="rId2" Type="http://schemas.openxmlformats.org/officeDocument/2006/relationships/image" Target="../media/image700.png"/><Relationship Id="rId16" Type="http://schemas.openxmlformats.org/officeDocument/2006/relationships/image" Target="../media/image210.png"/><Relationship Id="rId20" Type="http://schemas.openxmlformats.org/officeDocument/2006/relationships/image" Target="../media/image250.png"/><Relationship Id="rId29" Type="http://schemas.openxmlformats.org/officeDocument/2006/relationships/image" Target="../media/image3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00.png"/><Relationship Id="rId11" Type="http://schemas.openxmlformats.org/officeDocument/2006/relationships/image" Target="../media/image160.png"/><Relationship Id="rId24" Type="http://schemas.openxmlformats.org/officeDocument/2006/relationships/image" Target="../media/image290.png"/><Relationship Id="rId5" Type="http://schemas.openxmlformats.org/officeDocument/2006/relationships/image" Target="../media/image1000.png"/><Relationship Id="rId15" Type="http://schemas.openxmlformats.org/officeDocument/2006/relationships/image" Target="../media/image200.png"/><Relationship Id="rId23" Type="http://schemas.openxmlformats.org/officeDocument/2006/relationships/image" Target="../media/image280.png"/><Relationship Id="rId28" Type="http://schemas.openxmlformats.org/officeDocument/2006/relationships/image" Target="../media/image330.png"/><Relationship Id="rId10" Type="http://schemas.openxmlformats.org/officeDocument/2006/relationships/image" Target="../media/image150.png"/><Relationship Id="rId19" Type="http://schemas.openxmlformats.org/officeDocument/2006/relationships/image" Target="../media/image240.png"/><Relationship Id="rId4" Type="http://schemas.openxmlformats.org/officeDocument/2006/relationships/image" Target="../media/image900.png"/><Relationship Id="rId9" Type="http://schemas.openxmlformats.org/officeDocument/2006/relationships/image" Target="../media/image140.png"/><Relationship Id="rId14" Type="http://schemas.openxmlformats.org/officeDocument/2006/relationships/image" Target="../media/image190.png"/><Relationship Id="rId22" Type="http://schemas.openxmlformats.org/officeDocument/2006/relationships/image" Target="../media/image270.png"/><Relationship Id="rId27" Type="http://schemas.openxmlformats.org/officeDocument/2006/relationships/image" Target="../media/image3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26" Type="http://schemas.openxmlformats.org/officeDocument/2006/relationships/image" Target="../media/image42.png"/><Relationship Id="rId3" Type="http://schemas.openxmlformats.org/officeDocument/2006/relationships/image" Target="../media/image19.png"/><Relationship Id="rId21" Type="http://schemas.openxmlformats.org/officeDocument/2006/relationships/image" Target="../media/image37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5" Type="http://schemas.openxmlformats.org/officeDocument/2006/relationships/image" Target="../media/image41.pn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24" Type="http://schemas.openxmlformats.org/officeDocument/2006/relationships/image" Target="../media/image40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23" Type="http://schemas.openxmlformats.org/officeDocument/2006/relationships/image" Target="../media/image39.png"/><Relationship Id="rId10" Type="http://schemas.openxmlformats.org/officeDocument/2006/relationships/image" Target="../media/image26.png"/><Relationship Id="rId19" Type="http://schemas.openxmlformats.org/officeDocument/2006/relationships/image" Target="../media/image35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Relationship Id="rId22" Type="http://schemas.openxmlformats.org/officeDocument/2006/relationships/image" Target="../media/image38.png"/><Relationship Id="rId27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5.png"/><Relationship Id="rId18" Type="http://schemas.openxmlformats.org/officeDocument/2006/relationships/image" Target="../media/image60.png"/><Relationship Id="rId26" Type="http://schemas.openxmlformats.org/officeDocument/2006/relationships/image" Target="../media/image68.png"/><Relationship Id="rId3" Type="http://schemas.openxmlformats.org/officeDocument/2006/relationships/image" Target="../media/image45.png"/><Relationship Id="rId21" Type="http://schemas.openxmlformats.org/officeDocument/2006/relationships/image" Target="../media/image63.png"/><Relationship Id="rId34" Type="http://schemas.openxmlformats.org/officeDocument/2006/relationships/image" Target="../media/image76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5" Type="http://schemas.openxmlformats.org/officeDocument/2006/relationships/image" Target="../media/image67.png"/><Relationship Id="rId33" Type="http://schemas.openxmlformats.org/officeDocument/2006/relationships/image" Target="../media/image75.png"/><Relationship Id="rId2" Type="http://schemas.openxmlformats.org/officeDocument/2006/relationships/image" Target="../media/image44.png"/><Relationship Id="rId16" Type="http://schemas.openxmlformats.org/officeDocument/2006/relationships/image" Target="../media/image58.png"/><Relationship Id="rId20" Type="http://schemas.openxmlformats.org/officeDocument/2006/relationships/image" Target="../media/image62.png"/><Relationship Id="rId29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24" Type="http://schemas.openxmlformats.org/officeDocument/2006/relationships/image" Target="../media/image66.png"/><Relationship Id="rId32" Type="http://schemas.openxmlformats.org/officeDocument/2006/relationships/image" Target="../media/image74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23" Type="http://schemas.openxmlformats.org/officeDocument/2006/relationships/image" Target="../media/image65.png"/><Relationship Id="rId28" Type="http://schemas.openxmlformats.org/officeDocument/2006/relationships/image" Target="../media/image70.png"/><Relationship Id="rId10" Type="http://schemas.openxmlformats.org/officeDocument/2006/relationships/image" Target="../media/image52.png"/><Relationship Id="rId19" Type="http://schemas.openxmlformats.org/officeDocument/2006/relationships/image" Target="../media/image61.png"/><Relationship Id="rId31" Type="http://schemas.openxmlformats.org/officeDocument/2006/relationships/image" Target="../media/image73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Relationship Id="rId22" Type="http://schemas.openxmlformats.org/officeDocument/2006/relationships/image" Target="../media/image64.png"/><Relationship Id="rId27" Type="http://schemas.openxmlformats.org/officeDocument/2006/relationships/image" Target="../media/image69.png"/><Relationship Id="rId30" Type="http://schemas.openxmlformats.org/officeDocument/2006/relationships/image" Target="../media/image72.png"/><Relationship Id="rId35" Type="http://schemas.openxmlformats.org/officeDocument/2006/relationships/image" Target="../media/image77.png"/><Relationship Id="rId8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88.png"/><Relationship Id="rId18" Type="http://schemas.openxmlformats.org/officeDocument/2006/relationships/image" Target="../media/image93.png"/><Relationship Id="rId3" Type="http://schemas.openxmlformats.org/officeDocument/2006/relationships/image" Target="../media/image79.png"/><Relationship Id="rId21" Type="http://schemas.openxmlformats.org/officeDocument/2006/relationships/image" Target="../media/image96.png"/><Relationship Id="rId7" Type="http://schemas.openxmlformats.org/officeDocument/2006/relationships/image" Target="../media/image83.png"/><Relationship Id="rId12" Type="http://schemas.openxmlformats.org/officeDocument/2006/relationships/image" Target="../media/image87.png"/><Relationship Id="rId17" Type="http://schemas.openxmlformats.org/officeDocument/2006/relationships/image" Target="../media/image92.png"/><Relationship Id="rId2" Type="http://schemas.openxmlformats.org/officeDocument/2006/relationships/image" Target="../media/image78.png"/><Relationship Id="rId16" Type="http://schemas.openxmlformats.org/officeDocument/2006/relationships/image" Target="../media/image91.png"/><Relationship Id="rId20" Type="http://schemas.openxmlformats.org/officeDocument/2006/relationships/image" Target="../media/image9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2.png"/><Relationship Id="rId11" Type="http://schemas.openxmlformats.org/officeDocument/2006/relationships/image" Target="../media/image86.png"/><Relationship Id="rId5" Type="http://schemas.openxmlformats.org/officeDocument/2006/relationships/image" Target="../media/image81.png"/><Relationship Id="rId15" Type="http://schemas.openxmlformats.org/officeDocument/2006/relationships/image" Target="../media/image90.png"/><Relationship Id="rId23" Type="http://schemas.openxmlformats.org/officeDocument/2006/relationships/image" Target="../media/image64.png"/><Relationship Id="rId10" Type="http://schemas.openxmlformats.org/officeDocument/2006/relationships/image" Target="../media/image85.png"/><Relationship Id="rId19" Type="http://schemas.openxmlformats.org/officeDocument/2006/relationships/image" Target="../media/image94.png"/><Relationship Id="rId4" Type="http://schemas.openxmlformats.org/officeDocument/2006/relationships/image" Target="../media/image80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Relationship Id="rId22" Type="http://schemas.openxmlformats.org/officeDocument/2006/relationships/image" Target="../media/image9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0.png"/><Relationship Id="rId13" Type="http://schemas.openxmlformats.org/officeDocument/2006/relationships/image" Target="../media/image550.png"/><Relationship Id="rId18" Type="http://schemas.openxmlformats.org/officeDocument/2006/relationships/image" Target="../media/image600.png"/><Relationship Id="rId26" Type="http://schemas.openxmlformats.org/officeDocument/2006/relationships/image" Target="../media/image680.png"/><Relationship Id="rId3" Type="http://schemas.openxmlformats.org/officeDocument/2006/relationships/image" Target="../media/image451.png"/><Relationship Id="rId21" Type="http://schemas.openxmlformats.org/officeDocument/2006/relationships/image" Target="../media/image630.png"/><Relationship Id="rId7" Type="http://schemas.openxmlformats.org/officeDocument/2006/relationships/image" Target="../media/image490.png"/><Relationship Id="rId12" Type="http://schemas.openxmlformats.org/officeDocument/2006/relationships/image" Target="../media/image540.png"/><Relationship Id="rId17" Type="http://schemas.openxmlformats.org/officeDocument/2006/relationships/image" Target="../media/image590.png"/><Relationship Id="rId25" Type="http://schemas.openxmlformats.org/officeDocument/2006/relationships/image" Target="../media/image670.png"/><Relationship Id="rId2" Type="http://schemas.openxmlformats.org/officeDocument/2006/relationships/image" Target="../media/image441.png"/><Relationship Id="rId16" Type="http://schemas.openxmlformats.org/officeDocument/2006/relationships/image" Target="../media/image580.png"/><Relationship Id="rId20" Type="http://schemas.openxmlformats.org/officeDocument/2006/relationships/image" Target="../media/image6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0.png"/><Relationship Id="rId11" Type="http://schemas.openxmlformats.org/officeDocument/2006/relationships/image" Target="../media/image530.png"/><Relationship Id="rId24" Type="http://schemas.openxmlformats.org/officeDocument/2006/relationships/image" Target="../media/image660.png"/><Relationship Id="rId5" Type="http://schemas.openxmlformats.org/officeDocument/2006/relationships/image" Target="../media/image470.png"/><Relationship Id="rId15" Type="http://schemas.openxmlformats.org/officeDocument/2006/relationships/image" Target="../media/image570.png"/><Relationship Id="rId23" Type="http://schemas.openxmlformats.org/officeDocument/2006/relationships/image" Target="../media/image650.png"/><Relationship Id="rId10" Type="http://schemas.openxmlformats.org/officeDocument/2006/relationships/image" Target="../media/image520.png"/><Relationship Id="rId19" Type="http://schemas.openxmlformats.org/officeDocument/2006/relationships/image" Target="../media/image611.png"/><Relationship Id="rId4" Type="http://schemas.openxmlformats.org/officeDocument/2006/relationships/image" Target="../media/image460.png"/><Relationship Id="rId9" Type="http://schemas.openxmlformats.org/officeDocument/2006/relationships/image" Target="../media/image511.png"/><Relationship Id="rId14" Type="http://schemas.openxmlformats.org/officeDocument/2006/relationships/image" Target="../media/image560.png"/><Relationship Id="rId22" Type="http://schemas.openxmlformats.org/officeDocument/2006/relationships/image" Target="../media/image64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0.png"/><Relationship Id="rId13" Type="http://schemas.openxmlformats.org/officeDocument/2006/relationships/image" Target="../media/image790.png"/><Relationship Id="rId3" Type="http://schemas.openxmlformats.org/officeDocument/2006/relationships/image" Target="../media/image690.png"/><Relationship Id="rId7" Type="http://schemas.openxmlformats.org/officeDocument/2006/relationships/image" Target="../media/image730.png"/><Relationship Id="rId12" Type="http://schemas.openxmlformats.org/officeDocument/2006/relationships/image" Target="../media/image78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0.png"/><Relationship Id="rId11" Type="http://schemas.openxmlformats.org/officeDocument/2006/relationships/image" Target="../media/image770.png"/><Relationship Id="rId5" Type="http://schemas.openxmlformats.org/officeDocument/2006/relationships/image" Target="../media/image710.png"/><Relationship Id="rId10" Type="http://schemas.openxmlformats.org/officeDocument/2006/relationships/image" Target="../media/image760.png"/><Relationship Id="rId4" Type="http://schemas.openxmlformats.org/officeDocument/2006/relationships/image" Target="../media/image701.png"/><Relationship Id="rId9" Type="http://schemas.openxmlformats.org/officeDocument/2006/relationships/image" Target="../media/image75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0.png"/><Relationship Id="rId13" Type="http://schemas.openxmlformats.org/officeDocument/2006/relationships/image" Target="../media/image910.png"/><Relationship Id="rId18" Type="http://schemas.openxmlformats.org/officeDocument/2006/relationships/image" Target="../media/image960.png"/><Relationship Id="rId26" Type="http://schemas.openxmlformats.org/officeDocument/2006/relationships/image" Target="../media/image104.png"/><Relationship Id="rId3" Type="http://schemas.openxmlformats.org/officeDocument/2006/relationships/image" Target="../media/image810.png"/><Relationship Id="rId21" Type="http://schemas.openxmlformats.org/officeDocument/2006/relationships/image" Target="../media/image99.png"/><Relationship Id="rId7" Type="http://schemas.openxmlformats.org/officeDocument/2006/relationships/image" Target="../media/image850.png"/><Relationship Id="rId12" Type="http://schemas.openxmlformats.org/officeDocument/2006/relationships/image" Target="../media/image901.png"/><Relationship Id="rId17" Type="http://schemas.openxmlformats.org/officeDocument/2006/relationships/image" Target="../media/image950.png"/><Relationship Id="rId25" Type="http://schemas.openxmlformats.org/officeDocument/2006/relationships/image" Target="../media/image103.png"/><Relationship Id="rId2" Type="http://schemas.openxmlformats.org/officeDocument/2006/relationships/image" Target="../media/image801.png"/><Relationship Id="rId16" Type="http://schemas.openxmlformats.org/officeDocument/2006/relationships/image" Target="../media/image940.png"/><Relationship Id="rId20" Type="http://schemas.openxmlformats.org/officeDocument/2006/relationships/image" Target="../media/image9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0.png"/><Relationship Id="rId11" Type="http://schemas.openxmlformats.org/officeDocument/2006/relationships/image" Target="../media/image890.png"/><Relationship Id="rId24" Type="http://schemas.openxmlformats.org/officeDocument/2006/relationships/image" Target="../media/image102.png"/><Relationship Id="rId5" Type="http://schemas.openxmlformats.org/officeDocument/2006/relationships/image" Target="../media/image830.png"/><Relationship Id="rId15" Type="http://schemas.openxmlformats.org/officeDocument/2006/relationships/image" Target="../media/image930.png"/><Relationship Id="rId23" Type="http://schemas.openxmlformats.org/officeDocument/2006/relationships/image" Target="../media/image101.png"/><Relationship Id="rId10" Type="http://schemas.openxmlformats.org/officeDocument/2006/relationships/image" Target="../media/image880.png"/><Relationship Id="rId19" Type="http://schemas.openxmlformats.org/officeDocument/2006/relationships/image" Target="../media/image970.png"/><Relationship Id="rId4" Type="http://schemas.openxmlformats.org/officeDocument/2006/relationships/image" Target="../media/image820.png"/><Relationship Id="rId9" Type="http://schemas.openxmlformats.org/officeDocument/2006/relationships/image" Target="../media/image870.png"/><Relationship Id="rId14" Type="http://schemas.openxmlformats.org/officeDocument/2006/relationships/image" Target="../media/image920.png"/><Relationship Id="rId22" Type="http://schemas.openxmlformats.org/officeDocument/2006/relationships/image" Target="../media/image10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13" Type="http://schemas.openxmlformats.org/officeDocument/2006/relationships/image" Target="../media/image112.png"/><Relationship Id="rId18" Type="http://schemas.openxmlformats.org/officeDocument/2006/relationships/image" Target="../media/image117.png"/><Relationship Id="rId3" Type="http://schemas.openxmlformats.org/officeDocument/2006/relationships/image" Target="../media/image810.png"/><Relationship Id="rId21" Type="http://schemas.openxmlformats.org/officeDocument/2006/relationships/image" Target="../media/image120.png"/><Relationship Id="rId7" Type="http://schemas.openxmlformats.org/officeDocument/2006/relationships/image" Target="../media/image108.png"/><Relationship Id="rId12" Type="http://schemas.openxmlformats.org/officeDocument/2006/relationships/image" Target="../media/image111.png"/><Relationship Id="rId17" Type="http://schemas.openxmlformats.org/officeDocument/2006/relationships/image" Target="../media/image116.png"/><Relationship Id="rId2" Type="http://schemas.openxmlformats.org/officeDocument/2006/relationships/image" Target="../media/image105.png"/><Relationship Id="rId16" Type="http://schemas.openxmlformats.org/officeDocument/2006/relationships/image" Target="../media/image115.png"/><Relationship Id="rId20" Type="http://schemas.openxmlformats.org/officeDocument/2006/relationships/image" Target="../media/image1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7.png"/><Relationship Id="rId11" Type="http://schemas.openxmlformats.org/officeDocument/2006/relationships/image" Target="../media/image110.png"/><Relationship Id="rId5" Type="http://schemas.openxmlformats.org/officeDocument/2006/relationships/image" Target="../media/image106.png"/><Relationship Id="rId15" Type="http://schemas.openxmlformats.org/officeDocument/2006/relationships/image" Target="../media/image114.png"/><Relationship Id="rId23" Type="http://schemas.openxmlformats.org/officeDocument/2006/relationships/image" Target="../media/image122.png"/><Relationship Id="rId10" Type="http://schemas.openxmlformats.org/officeDocument/2006/relationships/image" Target="../media/image901.png"/><Relationship Id="rId19" Type="http://schemas.openxmlformats.org/officeDocument/2006/relationships/image" Target="../media/image118.png"/><Relationship Id="rId4" Type="http://schemas.openxmlformats.org/officeDocument/2006/relationships/image" Target="../media/image820.png"/><Relationship Id="rId9" Type="http://schemas.openxmlformats.org/officeDocument/2006/relationships/image" Target="../media/image870.png"/><Relationship Id="rId14" Type="http://schemas.openxmlformats.org/officeDocument/2006/relationships/image" Target="../media/image113.png"/><Relationship Id="rId22" Type="http://schemas.openxmlformats.org/officeDocument/2006/relationships/image" Target="../media/image1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A3348C3E-5205-56A9-1E9A-A8086FF7A2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941792"/>
              </p:ext>
            </p:extLst>
          </p:nvPr>
        </p:nvGraphicFramePr>
        <p:xfrm>
          <a:off x="3018538" y="1592578"/>
          <a:ext cx="3615032" cy="4505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5032">
                  <a:extLst>
                    <a:ext uri="{9D8B030D-6E8A-4147-A177-3AD203B41FA5}">
                      <a16:colId xmlns:a16="http://schemas.microsoft.com/office/drawing/2014/main" val="1928086584"/>
                    </a:ext>
                  </a:extLst>
                </a:gridCol>
              </a:tblGrid>
              <a:tr h="4297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$</a:t>
                      </a: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486754"/>
                  </a:ext>
                </a:extLst>
              </a:tr>
              <a:tr h="4297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aabaababb</a:t>
                      </a: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$</a:t>
                      </a: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662169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aababb</a:t>
                      </a: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$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65760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abaababb</a:t>
                      </a: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$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776929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ababb</a:t>
                      </a: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$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798340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abb$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404063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b$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101263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baababb</a:t>
                      </a: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$</a:t>
                      </a: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588700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babb</a:t>
                      </a: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$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201272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bb$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03588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583DAE77-2FF4-01CA-606F-E22DBE7FAA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9754549"/>
                  </p:ext>
                </p:extLst>
              </p:nvPr>
            </p:nvGraphicFramePr>
            <p:xfrm>
              <a:off x="520118" y="1588516"/>
              <a:ext cx="423147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3147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3728564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583DAE77-2FF4-01CA-606F-E22DBE7FAA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9754549"/>
                  </p:ext>
                </p:extLst>
              </p:nvPr>
            </p:nvGraphicFramePr>
            <p:xfrm>
              <a:off x="520118" y="1588516"/>
              <a:ext cx="423147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3147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778" r="-2857" b="-9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3728564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2778" r="-2857" b="-8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2778" r="-2857" b="-7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302778" r="-2857" b="-6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402778" r="-2857" b="-5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517143" r="-2857" b="-41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600000" r="-2857" b="-3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700000" r="-2857" b="-2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800000" r="-2857" b="-1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900000" r="-2857" b="-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CBF0B81E-EF46-3BB7-387E-FBD4C4296C5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7333876"/>
                  </p:ext>
                </p:extLst>
              </p:nvPr>
            </p:nvGraphicFramePr>
            <p:xfrm>
              <a:off x="57863" y="1588515"/>
              <a:ext cx="423147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3147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8646147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CBF0B81E-EF46-3BB7-387E-FBD4C4296C5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7333876"/>
                  </p:ext>
                </p:extLst>
              </p:nvPr>
            </p:nvGraphicFramePr>
            <p:xfrm>
              <a:off x="57863" y="1588515"/>
              <a:ext cx="423147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3147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2778" b="-9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02778" b="-8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202778" b="-7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302778" b="-6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402778" b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517143" b="-4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600000" b="-3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700000" b="-2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800000" b="-1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646147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900000" b="-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D33C3A9-80DB-4E5A-56BE-5AA39F3ADDB7}"/>
                  </a:ext>
                </a:extLst>
              </p:cNvPr>
              <p:cNvSpPr txBox="1"/>
              <p:nvPr/>
            </p:nvSpPr>
            <p:spPr>
              <a:xfrm>
                <a:off x="450204" y="973483"/>
                <a:ext cx="56297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200" i="0" dirty="0" smtClean="0">
                          <a:latin typeface="Cambria Math" panose="02040503050406030204" pitchFamily="18" charset="0"/>
                        </a:rPr>
                        <m:t>SA</m:t>
                      </m:r>
                    </m:oMath>
                  </m:oMathPara>
                </a14:m>
                <a:endParaRPr kumimoji="1" lang="ja-JP" altLang="en-US" sz="22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D33C3A9-80DB-4E5A-56BE-5AA39F3AD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4" y="973483"/>
                <a:ext cx="562975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8EED2A7-A077-8F61-8B9D-7925C56BADDF}"/>
              </a:ext>
            </a:extLst>
          </p:cNvPr>
          <p:cNvSpPr txBox="1"/>
          <p:nvPr/>
        </p:nvSpPr>
        <p:spPr>
          <a:xfrm>
            <a:off x="-3689" y="973483"/>
            <a:ext cx="5245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200" dirty="0" err="1"/>
              <a:t>Idx</a:t>
            </a:r>
            <a:endParaRPr kumimoji="1" lang="ja-JP" altLang="en-US" sz="220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8F5723D9-1AFB-CAF5-5B02-597E1D4B63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959975"/>
                  </p:ext>
                </p:extLst>
              </p:nvPr>
            </p:nvGraphicFramePr>
            <p:xfrm>
              <a:off x="1091006" y="1588515"/>
              <a:ext cx="423147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3147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0190935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8F5723D9-1AFB-CAF5-5B02-597E1D4B63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959975"/>
                  </p:ext>
                </p:extLst>
              </p:nvPr>
            </p:nvGraphicFramePr>
            <p:xfrm>
              <a:off x="1091006" y="1588515"/>
              <a:ext cx="423147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3147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857" t="-2778" r="-2857" b="-9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0190935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857" t="-102778" r="-2857" b="-8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857" t="-202778" r="-2857" b="-7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857" t="-302778" r="-2857" b="-6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857" t="-402778" r="-2857" b="-5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857" t="-517143" r="-2857" b="-41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857" t="-600000" r="-2857" b="-3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857" t="-700000" r="-2857" b="-2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857" t="-800000" r="-2857" b="-1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857" t="-900000" r="-2857" b="-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D50C7D5-4D6C-EC46-69BA-C8A25DEC08A0}"/>
                  </a:ext>
                </a:extLst>
              </p:cNvPr>
              <p:cNvSpPr txBox="1"/>
              <p:nvPr/>
            </p:nvSpPr>
            <p:spPr>
              <a:xfrm>
                <a:off x="920197" y="973483"/>
                <a:ext cx="71846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200" dirty="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kumimoji="1" lang="en-US" altLang="ja-JP" sz="2200" b="0" i="0" dirty="0" smtClean="0">
                          <a:latin typeface="Cambria Math" panose="02040503050406030204" pitchFamily="18" charset="0"/>
                        </a:rPr>
                        <m:t>CP</m:t>
                      </m:r>
                    </m:oMath>
                  </m:oMathPara>
                </a14:m>
                <a:endParaRPr kumimoji="1" lang="ja-JP" altLang="en-US" sz="220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D50C7D5-4D6C-EC46-69BA-C8A25DEC0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197" y="973483"/>
                <a:ext cx="718465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左大かっこ 16">
            <a:extLst>
              <a:ext uri="{FF2B5EF4-FFF2-40B4-BE49-F238E27FC236}">
                <a16:creationId xmlns:a16="http://schemas.microsoft.com/office/drawing/2014/main" id="{B1AC5744-C21E-E05D-4F76-214678F37F65}"/>
              </a:ext>
            </a:extLst>
          </p:cNvPr>
          <p:cNvSpPr/>
          <p:nvPr/>
        </p:nvSpPr>
        <p:spPr>
          <a:xfrm rot="10800000">
            <a:off x="6763995" y="1606199"/>
            <a:ext cx="123928" cy="4467106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左大かっこ 17">
            <a:extLst>
              <a:ext uri="{FF2B5EF4-FFF2-40B4-BE49-F238E27FC236}">
                <a16:creationId xmlns:a16="http://schemas.microsoft.com/office/drawing/2014/main" id="{0780927E-C623-5039-A547-6E0F886CAD43}"/>
              </a:ext>
            </a:extLst>
          </p:cNvPr>
          <p:cNvSpPr/>
          <p:nvPr/>
        </p:nvSpPr>
        <p:spPr>
          <a:xfrm rot="10800000">
            <a:off x="7159930" y="1967649"/>
            <a:ext cx="113149" cy="2260817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左大かっこ 18">
            <a:extLst>
              <a:ext uri="{FF2B5EF4-FFF2-40B4-BE49-F238E27FC236}">
                <a16:creationId xmlns:a16="http://schemas.microsoft.com/office/drawing/2014/main" id="{975286CA-F309-D46F-7160-CF9796BBF14A}"/>
              </a:ext>
            </a:extLst>
          </p:cNvPr>
          <p:cNvSpPr/>
          <p:nvPr/>
        </p:nvSpPr>
        <p:spPr>
          <a:xfrm rot="10800000">
            <a:off x="7764218" y="2850774"/>
            <a:ext cx="149192" cy="1368573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12D18FC-4FFA-8792-19BF-423057577027}"/>
                  </a:ext>
                </a:extLst>
              </p:cNvPr>
              <p:cNvSpPr txBox="1"/>
              <p:nvPr/>
            </p:nvSpPr>
            <p:spPr>
              <a:xfrm>
                <a:off x="6920962" y="5339778"/>
                <a:ext cx="714295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0..9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12D18FC-4FFA-8792-19BF-423057577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0962" y="5339778"/>
                <a:ext cx="714295" cy="830997"/>
              </a:xfrm>
              <a:prstGeom prst="rect">
                <a:avLst/>
              </a:prstGeom>
              <a:blipFill>
                <a:blip r:embed="rId8"/>
                <a:stretch>
                  <a:fillRect l="-1724" r="-51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35F1B35-6FCE-1ABA-F58C-157A210D41A3}"/>
                  </a:ext>
                </a:extLst>
              </p:cNvPr>
              <p:cNvSpPr txBox="1"/>
              <p:nvPr/>
            </p:nvSpPr>
            <p:spPr>
              <a:xfrm>
                <a:off x="6888190" y="4168377"/>
                <a:ext cx="723696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/>
                  <a:t>a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1..5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35F1B35-6FCE-1ABA-F58C-157A210D4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190" y="4168377"/>
                <a:ext cx="723696" cy="830997"/>
              </a:xfrm>
              <a:prstGeom prst="rect">
                <a:avLst/>
              </a:prstGeom>
              <a:blipFill>
                <a:blip r:embed="rId9"/>
                <a:stretch>
                  <a:fillRect l="-1724" t="-6061" r="-51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左大かっこ 22">
            <a:extLst>
              <a:ext uri="{FF2B5EF4-FFF2-40B4-BE49-F238E27FC236}">
                <a16:creationId xmlns:a16="http://schemas.microsoft.com/office/drawing/2014/main" id="{048522D1-9107-19FC-DFCB-2F66E8B6111B}"/>
              </a:ext>
            </a:extLst>
          </p:cNvPr>
          <p:cNvSpPr/>
          <p:nvPr/>
        </p:nvSpPr>
        <p:spPr>
          <a:xfrm rot="10800000">
            <a:off x="8358248" y="2845714"/>
            <a:ext cx="134251" cy="901807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070EA539-83E2-E6E2-D0F2-F63CC2A2532D}"/>
                  </a:ext>
                </a:extLst>
              </p:cNvPr>
              <p:cNvSpPr txBox="1"/>
              <p:nvPr/>
            </p:nvSpPr>
            <p:spPr>
              <a:xfrm>
                <a:off x="7575831" y="4183697"/>
                <a:ext cx="804236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/>
                  <a:t>ab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3..5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070EA539-83E2-E6E2-D0F2-F63CC2A25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831" y="4183697"/>
                <a:ext cx="804236" cy="830997"/>
              </a:xfrm>
              <a:prstGeom prst="rect">
                <a:avLst/>
              </a:prstGeom>
              <a:blipFill>
                <a:blip r:embed="rId10"/>
                <a:stretch>
                  <a:fillRect t="-59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CE7CF652-06F2-68EB-3380-9430899FD0D5}"/>
                  </a:ext>
                </a:extLst>
              </p:cNvPr>
              <p:cNvSpPr txBox="1"/>
              <p:nvPr/>
            </p:nvSpPr>
            <p:spPr>
              <a:xfrm>
                <a:off x="8371786" y="3419823"/>
                <a:ext cx="1003703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/>
                  <a:t>aba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3..4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CE7CF652-06F2-68EB-3380-9430899FD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1786" y="3419823"/>
                <a:ext cx="1003703" cy="830997"/>
              </a:xfrm>
              <a:prstGeom prst="rect">
                <a:avLst/>
              </a:prstGeom>
              <a:blipFill>
                <a:blip r:embed="rId11"/>
                <a:stretch>
                  <a:fillRect t="-60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C158306F-87EC-37C5-0578-628E5AF43200}"/>
              </a:ext>
            </a:extLst>
          </p:cNvPr>
          <p:cNvSpPr/>
          <p:nvPr/>
        </p:nvSpPr>
        <p:spPr>
          <a:xfrm>
            <a:off x="3085403" y="2049877"/>
            <a:ext cx="1243530" cy="803564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601FB08-EF8B-EFDA-CC2F-E330A52E9F03}"/>
              </a:ext>
            </a:extLst>
          </p:cNvPr>
          <p:cNvSpPr/>
          <p:nvPr/>
        </p:nvSpPr>
        <p:spPr>
          <a:xfrm>
            <a:off x="3085402" y="4755266"/>
            <a:ext cx="568533" cy="858982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BCD8137D-825C-3782-72DA-BF7328FF0320}"/>
              </a:ext>
            </a:extLst>
          </p:cNvPr>
          <p:cNvSpPr/>
          <p:nvPr/>
        </p:nvSpPr>
        <p:spPr>
          <a:xfrm>
            <a:off x="3083437" y="2947159"/>
            <a:ext cx="921405" cy="839728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E2E988E-B397-925F-0066-3E0C6B55C033}"/>
              </a:ext>
            </a:extLst>
          </p:cNvPr>
          <p:cNvSpPr/>
          <p:nvPr/>
        </p:nvSpPr>
        <p:spPr>
          <a:xfrm>
            <a:off x="3030851" y="4258897"/>
            <a:ext cx="305561" cy="180058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BE5A357-5DC8-CF7E-B814-52D7D0FECCFA}"/>
              </a:ext>
            </a:extLst>
          </p:cNvPr>
          <p:cNvSpPr/>
          <p:nvPr/>
        </p:nvSpPr>
        <p:spPr>
          <a:xfrm>
            <a:off x="3039261" y="2942628"/>
            <a:ext cx="618340" cy="1316856"/>
          </a:xfrm>
          <a:prstGeom prst="rect">
            <a:avLst/>
          </a:prstGeom>
          <a:noFill/>
          <a:ln w="38100">
            <a:solidFill>
              <a:srgbClr val="FB7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C94B4B45-1054-99BE-6EE2-45FBE2648CDD}"/>
              </a:ext>
            </a:extLst>
          </p:cNvPr>
          <p:cNvSpPr/>
          <p:nvPr/>
        </p:nvSpPr>
        <p:spPr>
          <a:xfrm>
            <a:off x="3030869" y="2011511"/>
            <a:ext cx="305561" cy="22172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0D04D97B-8B70-6D00-8722-FC67C9569537}"/>
              </a:ext>
            </a:extLst>
          </p:cNvPr>
          <p:cNvSpPr/>
          <p:nvPr/>
        </p:nvSpPr>
        <p:spPr>
          <a:xfrm>
            <a:off x="2867938" y="1595048"/>
            <a:ext cx="141047" cy="4482790"/>
          </a:xfrm>
          <a:prstGeom prst="rect">
            <a:avLst/>
          </a:prstGeom>
          <a:noFill/>
          <a:ln w="38100">
            <a:solidFill>
              <a:srgbClr val="4165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1C982040-3A69-A266-11C6-25924C39CAB6}"/>
              </a:ext>
            </a:extLst>
          </p:cNvPr>
          <p:cNvSpPr txBox="1"/>
          <p:nvPr/>
        </p:nvSpPr>
        <p:spPr>
          <a:xfrm>
            <a:off x="2886935" y="973483"/>
            <a:ext cx="3730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/>
              <a:t>Sorted suffixes</a:t>
            </a:r>
            <a:endParaRPr kumimoji="1" lang="ja-JP" altLang="en-US" sz="240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1E7F21A-4CA5-9ACA-9D69-6149AC16EF01}"/>
              </a:ext>
            </a:extLst>
          </p:cNvPr>
          <p:cNvGrpSpPr/>
          <p:nvPr/>
        </p:nvGrpSpPr>
        <p:grpSpPr>
          <a:xfrm>
            <a:off x="6526081" y="971441"/>
            <a:ext cx="2733665" cy="605312"/>
            <a:chOff x="1988805" y="554754"/>
            <a:chExt cx="2733665" cy="6053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テキスト ボックス 56">
                  <a:extLst>
                    <a:ext uri="{FF2B5EF4-FFF2-40B4-BE49-F238E27FC236}">
                      <a16:creationId xmlns:a16="http://schemas.microsoft.com/office/drawing/2014/main" id="{CF7DEA50-CEBC-8728-DDF9-35E946F4CD96}"/>
                    </a:ext>
                  </a:extLst>
                </p:cNvPr>
                <p:cNvSpPr txBox="1"/>
                <p:nvPr/>
              </p:nvSpPr>
              <p:spPr>
                <a:xfrm>
                  <a:off x="2696895" y="852289"/>
                  <a:ext cx="190982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dist"/>
                  <a:r>
                    <a:rPr kumimoji="1" lang="en-US" altLang="ja-JP" sz="1400" dirty="0"/>
                    <a:t> 1 2 3 4 5 6 7 8 9 </a:t>
                  </a:r>
                  <a14:m>
                    <m:oMath xmlns:m="http://schemas.openxmlformats.org/officeDocument/2006/math">
                      <m:r>
                        <a:rPr kumimoji="1" lang="en-US" altLang="ja-JP" sz="1400" b="0" i="1" dirty="0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57" name="テキスト ボックス 56">
                  <a:extLst>
                    <a:ext uri="{FF2B5EF4-FFF2-40B4-BE49-F238E27FC236}">
                      <a16:creationId xmlns:a16="http://schemas.microsoft.com/office/drawing/2014/main" id="{CF7DEA50-CEBC-8728-DDF9-35E946F4CD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6895" y="852289"/>
                  <a:ext cx="1909823" cy="307777"/>
                </a:xfrm>
                <a:prstGeom prst="rect">
                  <a:avLst/>
                </a:prstGeom>
                <a:blipFill>
                  <a:blip r:embed="rId12"/>
                  <a:stretch>
                    <a:fillRect t="-3846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948E517B-589F-26CA-76F1-D0E8AC76424A}"/>
                    </a:ext>
                  </a:extLst>
                </p:cNvPr>
                <p:cNvSpPr txBox="1"/>
                <p:nvPr/>
              </p:nvSpPr>
              <p:spPr>
                <a:xfrm>
                  <a:off x="1988805" y="554754"/>
                  <a:ext cx="273366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𝑎𝑎𝑏𝑎𝑎𝑏𝑎𝑏𝑏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$ </m:t>
                        </m:r>
                      </m:oMath>
                    </m:oMathPara>
                  </a14:m>
                  <a:endParaRPr kumimoji="1" lang="ja-JP" altLang="en-US" sz="2400"/>
                </a:p>
              </p:txBody>
            </p:sp>
          </mc:Choice>
          <mc:Fallback xmlns="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948E517B-589F-26CA-76F1-D0E8AC7642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8805" y="554754"/>
                  <a:ext cx="2733665" cy="461665"/>
                </a:xfrm>
                <a:prstGeom prst="rect">
                  <a:avLst/>
                </a:prstGeom>
                <a:blipFill>
                  <a:blip r:embed="rId13"/>
                  <a:stretch>
                    <a:fillRect b="-216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D8BA5966-68F4-3663-266F-CF56A5F60DB3}"/>
                  </a:ext>
                </a:extLst>
              </p:cNvPr>
              <p:cNvSpPr txBox="1"/>
              <p:nvPr/>
            </p:nvSpPr>
            <p:spPr>
              <a:xfrm>
                <a:off x="7164614" y="1655179"/>
                <a:ext cx="188891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($&lt; 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D8BA5966-68F4-3663-266F-CF56A5F60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614" y="1655179"/>
                <a:ext cx="1888915" cy="830997"/>
              </a:xfrm>
              <a:prstGeom prst="rect">
                <a:avLst/>
              </a:prstGeom>
              <a:blipFill>
                <a:blip r:embed="rId14"/>
                <a:stretch>
                  <a:fillRect r="-3356" b="-106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B3DB4839-EC80-69BE-37F5-066A7A4FC697}"/>
                  </a:ext>
                </a:extLst>
              </p:cNvPr>
              <p:cNvSpPr txBox="1"/>
              <p:nvPr/>
            </p:nvSpPr>
            <p:spPr>
              <a:xfrm>
                <a:off x="2972410" y="1317205"/>
                <a:ext cx="35094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kumimoji="1" lang="en-US" altLang="ja-JP" sz="1400" dirty="0"/>
                  <a:t> 1 2 3 4 5 6 7 8 9 </a:t>
                </a:r>
                <a14:m>
                  <m:oMath xmlns:m="http://schemas.openxmlformats.org/officeDocument/2006/math">
                    <m:r>
                      <a:rPr kumimoji="1" lang="en-US" altLang="ja-JP" sz="1400" b="0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B3DB4839-EC80-69BE-37F5-066A7A4FC6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410" y="1317205"/>
                <a:ext cx="3509421" cy="307777"/>
              </a:xfrm>
              <a:prstGeom prst="rect">
                <a:avLst/>
              </a:prstGeom>
              <a:blipFill>
                <a:blip r:embed="rId15"/>
                <a:stretch>
                  <a:fillRect t="-3846" b="-153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1D871FB-76C6-EAA6-9C87-BFD43F3FE07F}"/>
              </a:ext>
            </a:extLst>
          </p:cNvPr>
          <p:cNvSpPr txBox="1"/>
          <p:nvPr/>
        </p:nvSpPr>
        <p:spPr>
          <a:xfrm>
            <a:off x="2338086" y="66670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表 25">
                <a:extLst>
                  <a:ext uri="{FF2B5EF4-FFF2-40B4-BE49-F238E27FC236}">
                    <a16:creationId xmlns:a16="http://schemas.microsoft.com/office/drawing/2014/main" id="{9A0A952B-F4D6-7C4B-AF5E-B6F7ADBFEF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6081696"/>
                  </p:ext>
                </p:extLst>
              </p:nvPr>
            </p:nvGraphicFramePr>
            <p:xfrm>
              <a:off x="1655992" y="1590441"/>
              <a:ext cx="423147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3147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3728564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表 25">
                <a:extLst>
                  <a:ext uri="{FF2B5EF4-FFF2-40B4-BE49-F238E27FC236}">
                    <a16:creationId xmlns:a16="http://schemas.microsoft.com/office/drawing/2014/main" id="{9A0A952B-F4D6-7C4B-AF5E-B6F7ADBFEF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6081696"/>
                  </p:ext>
                </p:extLst>
              </p:nvPr>
            </p:nvGraphicFramePr>
            <p:xfrm>
              <a:off x="1655992" y="1590441"/>
              <a:ext cx="423147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3147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2941" t="-2778" r="-5882" b="-9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3728564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2941" t="-102778" r="-5882" b="-8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2941" t="-202778" r="-5882" b="-7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2941" t="-302778" r="-5882" b="-6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2941" t="-402778" r="-5882" b="-5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2941" t="-502778" r="-5882" b="-4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2941" t="-602778" r="-5882" b="-3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2941" t="-702778" r="-5882" b="-2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2941" t="-802778" r="-5882" b="-1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2941" t="-902778" r="-5882" b="-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1CE10DC5-E141-F9EB-1F17-E611A25C82D8}"/>
                  </a:ext>
                </a:extLst>
              </p:cNvPr>
              <p:cNvSpPr txBox="1"/>
              <p:nvPr/>
            </p:nvSpPr>
            <p:spPr>
              <a:xfrm>
                <a:off x="1459129" y="973483"/>
                <a:ext cx="84830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200" b="0" i="0" smtClean="0">
                          <a:latin typeface="Cambria Math" panose="02040503050406030204" pitchFamily="18" charset="0"/>
                        </a:rPr>
                        <m:t>BWT</m:t>
                      </m:r>
                    </m:oMath>
                  </m:oMathPara>
                </a14:m>
                <a:endParaRPr kumimoji="1" lang="ja-JP" altLang="en-US" sz="2200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1CE10DC5-E141-F9EB-1F17-E611A25C8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129" y="973483"/>
                <a:ext cx="848309" cy="43088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" name="表 29">
                <a:extLst>
                  <a:ext uri="{FF2B5EF4-FFF2-40B4-BE49-F238E27FC236}">
                    <a16:creationId xmlns:a16="http://schemas.microsoft.com/office/drawing/2014/main" id="{0874DB9B-AC39-FF69-6802-54FAD51BC8D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1875816"/>
                  </p:ext>
                </p:extLst>
              </p:nvPr>
            </p:nvGraphicFramePr>
            <p:xfrm>
              <a:off x="2212426" y="1590440"/>
              <a:ext cx="423147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3147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0190935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" name="表 29">
                <a:extLst>
                  <a:ext uri="{FF2B5EF4-FFF2-40B4-BE49-F238E27FC236}">
                    <a16:creationId xmlns:a16="http://schemas.microsoft.com/office/drawing/2014/main" id="{0874DB9B-AC39-FF69-6802-54FAD51BC8D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1875816"/>
                  </p:ext>
                </p:extLst>
              </p:nvPr>
            </p:nvGraphicFramePr>
            <p:xfrm>
              <a:off x="2212426" y="1590440"/>
              <a:ext cx="423147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3147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2941" t="-2778" r="-2941" b="-9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0190935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2941" t="-102778" r="-2941" b="-8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2941" t="-202778" r="-2941" b="-7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2941" t="-302778" r="-2941" b="-6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2941" t="-402778" r="-2941" b="-5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2941" t="-502778" r="-2941" b="-4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2941" t="-602778" r="-2941" b="-3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2941" t="-702778" r="-2941" b="-2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2941" t="-802778" r="-2941" b="-1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2941" t="-902778" r="-2941" b="-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4A7CBDC7-53E5-D58F-035D-0E09D8A0837C}"/>
                  </a:ext>
                </a:extLst>
              </p:cNvPr>
              <p:cNvSpPr txBox="1"/>
              <p:nvPr/>
            </p:nvSpPr>
            <p:spPr>
              <a:xfrm>
                <a:off x="2137470" y="973483"/>
                <a:ext cx="65434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200" b="0" i="0" dirty="0" smtClean="0">
                          <a:latin typeface="Cambria Math" panose="02040503050406030204" pitchFamily="18" charset="0"/>
                        </a:rPr>
                        <m:t>ISA</m:t>
                      </m:r>
                    </m:oMath>
                  </m:oMathPara>
                </a14:m>
                <a:endParaRPr kumimoji="1" lang="ja-JP" altLang="en-US" sz="220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4A7CBDC7-53E5-D58F-035D-0E09D8A083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470" y="973483"/>
                <a:ext cx="654346" cy="43088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0675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9756319-0ADE-D334-96E8-9DFB09F1C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59BD6494-8C3B-A453-F109-B2DF2AD143DE}"/>
              </a:ext>
            </a:extLst>
          </p:cNvPr>
          <p:cNvGraphicFramePr>
            <a:graphicFrameLocks noGrp="1"/>
          </p:cNvGraphicFramePr>
          <p:nvPr/>
        </p:nvGraphicFramePr>
        <p:xfrm>
          <a:off x="3008792" y="2160865"/>
          <a:ext cx="3266747" cy="4075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6747">
                  <a:extLst>
                    <a:ext uri="{9D8B030D-6E8A-4147-A177-3AD203B41FA5}">
                      <a16:colId xmlns:a16="http://schemas.microsoft.com/office/drawing/2014/main" val="1928086584"/>
                    </a:ext>
                  </a:extLst>
                </a:gridCol>
              </a:tblGrid>
              <a:tr h="4297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aabaababb</a:t>
                      </a:r>
                      <a:endParaRPr kumimoji="1" lang="en-US" altLang="ja-JP" sz="2400" b="0" i="1" kern="0" spc="1400" baseline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662169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aababb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65760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abaababb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776929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ababb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798340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abb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404063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b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101263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baababb</a:t>
                      </a:r>
                      <a:endParaRPr kumimoji="1" lang="en-US" altLang="ja-JP" sz="2400" b="0" i="1" kern="0" spc="1400" baseline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588700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babb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201272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bb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03588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D72BDD3A-2809-EE69-86C3-43C92203F30B}"/>
                  </a:ext>
                </a:extLst>
              </p:cNvPr>
              <p:cNvSpPr txBox="1"/>
              <p:nvPr/>
            </p:nvSpPr>
            <p:spPr>
              <a:xfrm>
                <a:off x="2423699" y="1218635"/>
                <a:ext cx="37857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𝑎𝑎𝑏𝑎𝑎𝑏𝑎𝑏𝑏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, </m:t>
                      </m:r>
                      <m:r>
                        <m:rPr>
                          <m:sty m:val="p"/>
                        </m:rPr>
                        <a:rPr kumimoji="1" lang="el-GR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D72BDD3A-2809-EE69-86C3-43C92203F3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699" y="1218635"/>
                <a:ext cx="3785780" cy="461665"/>
              </a:xfrm>
              <a:prstGeom prst="rect">
                <a:avLst/>
              </a:prstGeom>
              <a:blipFill>
                <a:blip r:embed="rId3"/>
                <a:stretch>
                  <a:fillRect r="-334" b="-216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D8CBF969-680B-3E91-7063-A2153929BEE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86606" y="2156803"/>
              <a:ext cx="603082" cy="410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D8CBF969-680B-3E91-7063-A2153929BEE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86606" y="2156803"/>
              <a:ext cx="603082" cy="410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2778" r="-4167" b="-8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102778" r="-4167" b="-7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202778" r="-4167" b="-6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302778" r="-4167" b="-5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402778" r="-4167" b="-4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502778" r="-4167" b="-3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602778" r="-4167" b="-2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702778" r="-4167" b="-1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802778" r="-4167" b="-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86516764-1A5E-9018-0C45-852C49A31B7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00629" y="2156802"/>
              <a:ext cx="603082" cy="410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86516764-1A5E-9018-0C45-852C49A31B7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00629" y="2156802"/>
              <a:ext cx="603082" cy="410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b="-8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100000" b="-7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200000" b="-6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300000" b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400000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500000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600000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700000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8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088455D-E5F3-A06B-0251-9CC19A9A66F3}"/>
                  </a:ext>
                </a:extLst>
              </p:cNvPr>
              <p:cNvSpPr txBox="1"/>
              <p:nvPr/>
            </p:nvSpPr>
            <p:spPr>
              <a:xfrm>
                <a:off x="1263392" y="1644019"/>
                <a:ext cx="5966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i="0" dirty="0" smtClean="0">
                          <a:latin typeface="Cambria Math" panose="02040503050406030204" pitchFamily="18" charset="0"/>
                        </a:rPr>
                        <m:t>SA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088455D-E5F3-A06B-0251-9CC19A9A6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392" y="1644019"/>
                <a:ext cx="596638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D629A1E-E58B-7AD0-93BD-029F62AE14C5}"/>
              </a:ext>
            </a:extLst>
          </p:cNvPr>
          <p:cNvSpPr txBox="1"/>
          <p:nvPr/>
        </p:nvSpPr>
        <p:spPr>
          <a:xfrm>
            <a:off x="404377" y="1644019"/>
            <a:ext cx="867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Index</a:t>
            </a:r>
            <a:endParaRPr kumimoji="1" lang="ja-JP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C032093B-6F08-1A86-3146-805FCF0B0A9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020839" y="2156802"/>
              <a:ext cx="603082" cy="410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C032093B-6F08-1A86-3146-805FCF0B0A9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020839" y="2156802"/>
              <a:ext cx="603082" cy="410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2778" r="-2083" b="-8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102778" r="-2083" b="-7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202778" r="-2083" b="-6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302778" r="-2083" b="-5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402778" r="-2083" b="-4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502778" r="-2083" b="-3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602778" r="-2083" b="-2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702778" r="-2083" b="-1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802778" r="-2083" b="-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F74EA39-C50F-9D89-7852-0853C26159C1}"/>
                  </a:ext>
                </a:extLst>
              </p:cNvPr>
              <p:cNvSpPr txBox="1"/>
              <p:nvPr/>
            </p:nvSpPr>
            <p:spPr>
              <a:xfrm>
                <a:off x="2011184" y="1644019"/>
                <a:ext cx="7665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dirty="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kumimoji="1" lang="en-US" altLang="ja-JP" sz="2400" b="0" i="0" dirty="0" smtClean="0">
                          <a:latin typeface="Cambria Math" panose="02040503050406030204" pitchFamily="18" charset="0"/>
                        </a:rPr>
                        <m:t>CP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F74EA39-C50F-9D89-7852-0853C2615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184" y="1644019"/>
                <a:ext cx="766557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左大かっこ 16">
            <a:extLst>
              <a:ext uri="{FF2B5EF4-FFF2-40B4-BE49-F238E27FC236}">
                <a16:creationId xmlns:a16="http://schemas.microsoft.com/office/drawing/2014/main" id="{9CE73604-568E-EA60-E048-351C656220F3}"/>
              </a:ext>
            </a:extLst>
          </p:cNvPr>
          <p:cNvSpPr/>
          <p:nvPr/>
        </p:nvSpPr>
        <p:spPr>
          <a:xfrm rot="10800000">
            <a:off x="6555652" y="2161200"/>
            <a:ext cx="113149" cy="4101255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左大かっこ 17">
            <a:extLst>
              <a:ext uri="{FF2B5EF4-FFF2-40B4-BE49-F238E27FC236}">
                <a16:creationId xmlns:a16="http://schemas.microsoft.com/office/drawing/2014/main" id="{2299C676-DA6C-E287-1769-FEF04FDC6F0C}"/>
              </a:ext>
            </a:extLst>
          </p:cNvPr>
          <p:cNvSpPr/>
          <p:nvPr/>
        </p:nvSpPr>
        <p:spPr>
          <a:xfrm rot="10800000">
            <a:off x="7159940" y="2156799"/>
            <a:ext cx="113149" cy="2260817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左大かっこ 18">
            <a:extLst>
              <a:ext uri="{FF2B5EF4-FFF2-40B4-BE49-F238E27FC236}">
                <a16:creationId xmlns:a16="http://schemas.microsoft.com/office/drawing/2014/main" id="{CC0AAE8B-22B2-EB1D-ACDF-0CA1380E5E42}"/>
              </a:ext>
            </a:extLst>
          </p:cNvPr>
          <p:cNvSpPr/>
          <p:nvPr/>
        </p:nvSpPr>
        <p:spPr>
          <a:xfrm rot="10800000">
            <a:off x="7764228" y="3039924"/>
            <a:ext cx="149192" cy="1368573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594A73FE-9084-CA95-ADAF-ECE3CA2D033C}"/>
                  </a:ext>
                </a:extLst>
              </p:cNvPr>
              <p:cNvSpPr txBox="1"/>
              <p:nvPr/>
            </p:nvSpPr>
            <p:spPr>
              <a:xfrm>
                <a:off x="6654745" y="5528928"/>
                <a:ext cx="714295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[0, 8]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594A73FE-9084-CA95-ADAF-ECE3CA2D0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745" y="5528928"/>
                <a:ext cx="714295" cy="830997"/>
              </a:xfrm>
              <a:prstGeom prst="rect">
                <a:avLst/>
              </a:prstGeom>
              <a:blipFill>
                <a:blip r:embed="rId9"/>
                <a:stretch>
                  <a:fillRect l="-8772" r="-24561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FD79D73E-1D2B-14A3-11FB-A11DA7CA1C39}"/>
                  </a:ext>
                </a:extLst>
              </p:cNvPr>
              <p:cNvSpPr txBox="1"/>
              <p:nvPr/>
            </p:nvSpPr>
            <p:spPr>
              <a:xfrm>
                <a:off x="6922923" y="4450124"/>
                <a:ext cx="723696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/>
                  <a:t>a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[0, 4]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FD79D73E-1D2B-14A3-11FB-A11DA7CA1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923" y="4450124"/>
                <a:ext cx="723696" cy="830997"/>
              </a:xfrm>
              <a:prstGeom prst="rect">
                <a:avLst/>
              </a:prstGeom>
              <a:blipFill>
                <a:blip r:embed="rId10"/>
                <a:stretch>
                  <a:fillRect l="-8772" t="-6061" r="-24561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左大かっこ 22">
            <a:extLst>
              <a:ext uri="{FF2B5EF4-FFF2-40B4-BE49-F238E27FC236}">
                <a16:creationId xmlns:a16="http://schemas.microsoft.com/office/drawing/2014/main" id="{DA18EB2B-F845-6F9A-6A7F-6707B7022EEC}"/>
              </a:ext>
            </a:extLst>
          </p:cNvPr>
          <p:cNvSpPr/>
          <p:nvPr/>
        </p:nvSpPr>
        <p:spPr>
          <a:xfrm rot="10800000">
            <a:off x="8404558" y="3034864"/>
            <a:ext cx="134251" cy="901807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B4851176-0C4F-9C69-F966-85A6F71643C7}"/>
                  </a:ext>
                </a:extLst>
              </p:cNvPr>
              <p:cNvSpPr txBox="1"/>
              <p:nvPr/>
            </p:nvSpPr>
            <p:spPr>
              <a:xfrm>
                <a:off x="7402222" y="2092635"/>
                <a:ext cx="723696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/>
                  <a:t>ab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[2, 4]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B4851176-0C4F-9C69-F966-85A6F7164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222" y="2092635"/>
                <a:ext cx="723696" cy="830997"/>
              </a:xfrm>
              <a:prstGeom prst="rect">
                <a:avLst/>
              </a:prstGeom>
              <a:blipFill>
                <a:blip r:embed="rId11"/>
                <a:stretch>
                  <a:fillRect l="-6897" t="-5970" r="-24138" b="-74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C6959E62-80CF-8FF5-A685-923164B22BC0}"/>
                  </a:ext>
                </a:extLst>
              </p:cNvPr>
              <p:cNvSpPr txBox="1"/>
              <p:nvPr/>
            </p:nvSpPr>
            <p:spPr>
              <a:xfrm>
                <a:off x="8027530" y="2092690"/>
                <a:ext cx="1003703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/>
                  <a:t>aba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[2, 3]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C6959E62-80CF-8FF5-A685-923164B22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7530" y="2092690"/>
                <a:ext cx="1003703" cy="830997"/>
              </a:xfrm>
              <a:prstGeom prst="rect">
                <a:avLst/>
              </a:prstGeom>
              <a:blipFill>
                <a:blip r:embed="rId12"/>
                <a:stretch>
                  <a:fillRect t="-5970" b="-74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0A17F6A-E8ED-9173-526B-B326F3370554}"/>
              </a:ext>
            </a:extLst>
          </p:cNvPr>
          <p:cNvSpPr/>
          <p:nvPr/>
        </p:nvSpPr>
        <p:spPr>
          <a:xfrm>
            <a:off x="3052514" y="2216728"/>
            <a:ext cx="1192856" cy="803564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9C6E396-E141-1796-3A45-0612FBDD95D4}"/>
              </a:ext>
            </a:extLst>
          </p:cNvPr>
          <p:cNvSpPr/>
          <p:nvPr/>
        </p:nvSpPr>
        <p:spPr>
          <a:xfrm>
            <a:off x="3052513" y="4898967"/>
            <a:ext cx="568533" cy="858982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5B00CF69-C22C-9A33-B220-8D0DEFC7BA2B}"/>
              </a:ext>
            </a:extLst>
          </p:cNvPr>
          <p:cNvSpPr/>
          <p:nvPr/>
        </p:nvSpPr>
        <p:spPr>
          <a:xfrm>
            <a:off x="3096848" y="3125585"/>
            <a:ext cx="836787" cy="839728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8E427D3-ECD2-2654-B2EA-8362F1074A39}"/>
              </a:ext>
            </a:extLst>
          </p:cNvPr>
          <p:cNvSpPr/>
          <p:nvPr/>
        </p:nvSpPr>
        <p:spPr>
          <a:xfrm>
            <a:off x="3009539" y="4425748"/>
            <a:ext cx="305561" cy="1800580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D6DB4F9-B4B8-C634-79F7-34E7AA9B6043}"/>
              </a:ext>
            </a:extLst>
          </p:cNvPr>
          <p:cNvSpPr/>
          <p:nvPr/>
        </p:nvSpPr>
        <p:spPr>
          <a:xfrm>
            <a:off x="3052672" y="3086329"/>
            <a:ext cx="568375" cy="1269540"/>
          </a:xfrm>
          <a:prstGeom prst="rect">
            <a:avLst/>
          </a:prstGeom>
          <a:noFill/>
          <a:ln w="38100">
            <a:solidFill>
              <a:srgbClr val="FB7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05006F2-B405-E5EA-B169-CB398AAE3CD2}"/>
              </a:ext>
            </a:extLst>
          </p:cNvPr>
          <p:cNvSpPr/>
          <p:nvPr/>
        </p:nvSpPr>
        <p:spPr>
          <a:xfrm>
            <a:off x="3009557" y="2178362"/>
            <a:ext cx="305561" cy="22172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5A02FCBF-A72C-5516-29C1-9FFCAD48BDAC}"/>
              </a:ext>
            </a:extLst>
          </p:cNvPr>
          <p:cNvSpPr/>
          <p:nvPr/>
        </p:nvSpPr>
        <p:spPr>
          <a:xfrm>
            <a:off x="2878699" y="2179371"/>
            <a:ext cx="86202" cy="4033704"/>
          </a:xfrm>
          <a:prstGeom prst="rect">
            <a:avLst/>
          </a:prstGeom>
          <a:noFill/>
          <a:ln w="38100">
            <a:solidFill>
              <a:srgbClr val="4165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F3D70BE-C245-BF97-EB4C-A9EC1E3D50D8}"/>
              </a:ext>
            </a:extLst>
          </p:cNvPr>
          <p:cNvSpPr txBox="1"/>
          <p:nvPr/>
        </p:nvSpPr>
        <p:spPr>
          <a:xfrm>
            <a:off x="2877189" y="1644019"/>
            <a:ext cx="2805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Sorted suffixes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746721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 1">
                <a:extLst>
                  <a:ext uri="{FF2B5EF4-FFF2-40B4-BE49-F238E27FC236}">
                    <a16:creationId xmlns:a16="http://schemas.microsoft.com/office/drawing/2014/main" id="{D4A10AED-7CD9-EDD4-8D62-D073B7FD9AA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8731719"/>
                  </p:ext>
                </p:extLst>
              </p:nvPr>
            </p:nvGraphicFramePr>
            <p:xfrm>
              <a:off x="2091157" y="2519744"/>
              <a:ext cx="5559705" cy="44337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17745">
                      <a:extLst>
                        <a:ext uri="{9D8B030D-6E8A-4147-A177-3AD203B41FA5}">
                          <a16:colId xmlns:a16="http://schemas.microsoft.com/office/drawing/2014/main" val="1822658157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298940872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1376433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1812326000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338967665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2210672840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416346973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605729136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3426470701"/>
                        </a:ext>
                      </a:extLst>
                    </a:gridCol>
                  </a:tblGrid>
                  <a:tr h="44337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11209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 1">
                <a:extLst>
                  <a:ext uri="{FF2B5EF4-FFF2-40B4-BE49-F238E27FC236}">
                    <a16:creationId xmlns:a16="http://schemas.microsoft.com/office/drawing/2014/main" id="{D4A10AED-7CD9-EDD4-8D62-D073B7FD9AA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8731719"/>
                  </p:ext>
                </p:extLst>
              </p:nvPr>
            </p:nvGraphicFramePr>
            <p:xfrm>
              <a:off x="2091157" y="2519744"/>
              <a:ext cx="5559705" cy="44337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17745">
                      <a:extLst>
                        <a:ext uri="{9D8B030D-6E8A-4147-A177-3AD203B41FA5}">
                          <a16:colId xmlns:a16="http://schemas.microsoft.com/office/drawing/2014/main" val="1822658157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298940872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1376433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1812326000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338967665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2210672840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416346973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605729136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3426470701"/>
                        </a:ext>
                      </a:extLst>
                    </a:gridCol>
                  </a:tblGrid>
                  <a:tr h="443376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41" t="-2778" r="-797959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2041" t="-2778" r="-697959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6250" t="-2778" r="-612500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000" t="-2778" r="-500000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000" t="-2778" r="-400000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0000" t="-2778" r="-300000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12500" t="-2778" r="-206250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97959" t="-2778" r="-102041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97959" t="-2778" r="-2041" b="-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112098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 2">
                <a:extLst>
                  <a:ext uri="{FF2B5EF4-FFF2-40B4-BE49-F238E27FC236}">
                    <a16:creationId xmlns:a16="http://schemas.microsoft.com/office/drawing/2014/main" id="{EBABC3F9-9DA4-60D5-E8A6-5F6A911E467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1267594"/>
                  </p:ext>
                </p:extLst>
              </p:nvPr>
            </p:nvGraphicFramePr>
            <p:xfrm>
              <a:off x="2091157" y="1834104"/>
              <a:ext cx="5559705" cy="44337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17745">
                      <a:extLst>
                        <a:ext uri="{9D8B030D-6E8A-4147-A177-3AD203B41FA5}">
                          <a16:colId xmlns:a16="http://schemas.microsoft.com/office/drawing/2014/main" val="1822658157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298940872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1376433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1812326000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338967665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2210672840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416346973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605729136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3426470701"/>
                        </a:ext>
                      </a:extLst>
                    </a:gridCol>
                  </a:tblGrid>
                  <a:tr h="44337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ja-JP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kumimoji="1" lang="ja-JP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kumimoji="1" lang="ja-JP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kumimoji="1" lang="ja-JP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kumimoji="1" lang="ja-JP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kumimoji="1" lang="ja-JP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kumimoji="1" lang="ja-JP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811209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 2">
                <a:extLst>
                  <a:ext uri="{FF2B5EF4-FFF2-40B4-BE49-F238E27FC236}">
                    <a16:creationId xmlns:a16="http://schemas.microsoft.com/office/drawing/2014/main" id="{EBABC3F9-9DA4-60D5-E8A6-5F6A911E467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1267594"/>
                  </p:ext>
                </p:extLst>
              </p:nvPr>
            </p:nvGraphicFramePr>
            <p:xfrm>
              <a:off x="2091157" y="1834104"/>
              <a:ext cx="5559705" cy="44337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17745">
                      <a:extLst>
                        <a:ext uri="{9D8B030D-6E8A-4147-A177-3AD203B41FA5}">
                          <a16:colId xmlns:a16="http://schemas.microsoft.com/office/drawing/2014/main" val="1822658157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298940872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1376433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1812326000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338967665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2210672840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416346973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605729136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3426470701"/>
                        </a:ext>
                      </a:extLst>
                    </a:gridCol>
                  </a:tblGrid>
                  <a:tr h="443376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r="-795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r="-695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4167" r="-6104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97959" r="-4979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97959" r="-3979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97959" r="-2979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10417" r="-20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95918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95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112098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26D2DEEE-3B33-DFA0-3647-E4D9704FEC2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621246"/>
                  </p:ext>
                </p:extLst>
              </p:nvPr>
            </p:nvGraphicFramePr>
            <p:xfrm>
              <a:off x="2091157" y="3447648"/>
              <a:ext cx="5559705" cy="44337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17745">
                      <a:extLst>
                        <a:ext uri="{9D8B030D-6E8A-4147-A177-3AD203B41FA5}">
                          <a16:colId xmlns:a16="http://schemas.microsoft.com/office/drawing/2014/main" val="1822658157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298940872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1376433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1812326000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338967665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2210672840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416346973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605729136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3426470701"/>
                        </a:ext>
                      </a:extLst>
                    </a:gridCol>
                  </a:tblGrid>
                  <a:tr h="44337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11209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26D2DEEE-3B33-DFA0-3647-E4D9704FEC2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621246"/>
                  </p:ext>
                </p:extLst>
              </p:nvPr>
            </p:nvGraphicFramePr>
            <p:xfrm>
              <a:off x="2091157" y="3447648"/>
              <a:ext cx="5559705" cy="44337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17745">
                      <a:extLst>
                        <a:ext uri="{9D8B030D-6E8A-4147-A177-3AD203B41FA5}">
                          <a16:colId xmlns:a16="http://schemas.microsoft.com/office/drawing/2014/main" val="1822658157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298940872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1376433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1812326000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338967665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2210672840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416346973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605729136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3426470701"/>
                        </a:ext>
                      </a:extLst>
                    </a:gridCol>
                  </a:tblGrid>
                  <a:tr h="443376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41" t="-2778" r="-797959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2041" t="-2778" r="-697959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6250" t="-2778" r="-612500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0000" t="-2778" r="-500000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0000" t="-2778" r="-400000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00000" t="-2778" r="-300000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12500" t="-2778" r="-206250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97959" t="-2778" r="-102041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97959" t="-2778" r="-2041" b="-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112098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675FD43-A40C-6B5E-3793-9FA7D5DD4295}"/>
              </a:ext>
            </a:extLst>
          </p:cNvPr>
          <p:cNvSpPr txBox="1"/>
          <p:nvPr/>
        </p:nvSpPr>
        <p:spPr>
          <a:xfrm>
            <a:off x="1244158" y="1871126"/>
            <a:ext cx="69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index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90CD9911-422D-C570-C0B1-85ECBC093642}"/>
                  </a:ext>
                </a:extLst>
              </p:cNvPr>
              <p:cNvSpPr txBox="1"/>
              <p:nvPr/>
            </p:nvSpPr>
            <p:spPr>
              <a:xfrm>
                <a:off x="1169042" y="2549966"/>
                <a:ext cx="8427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SA</m:t>
                      </m:r>
                      <m: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90CD9911-422D-C570-C0B1-85ECBC093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042" y="2549966"/>
                <a:ext cx="842795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64030390-F598-7121-2D23-9DB38AC10A4B}"/>
                  </a:ext>
                </a:extLst>
              </p:cNvPr>
              <p:cNvSpPr txBox="1"/>
              <p:nvPr/>
            </p:nvSpPr>
            <p:spPr>
              <a:xfrm>
                <a:off x="1099215" y="3447648"/>
                <a:ext cx="982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b="0" i="0" dirty="0" smtClean="0">
                          <a:latin typeface="Cambria Math" panose="02040503050406030204" pitchFamily="18" charset="0"/>
                        </a:rPr>
                        <m:t>LCP</m:t>
                      </m:r>
                      <m: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64030390-F598-7121-2D23-9DB38AC10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215" y="3447648"/>
                <a:ext cx="982448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CF7DEA50-CEBC-8728-DDF9-35E946F4CD96}"/>
                  </a:ext>
                </a:extLst>
              </p:cNvPr>
              <p:cNvSpPr txBox="1"/>
              <p:nvPr/>
            </p:nvSpPr>
            <p:spPr>
              <a:xfrm>
                <a:off x="2602102" y="626274"/>
                <a:ext cx="39397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𝑎𝑎𝑏𝑎𝑎𝑏𝑎𝑏𝑏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, </m:t>
                      </m:r>
                      <m:r>
                        <m:rPr>
                          <m:sty m:val="p"/>
                        </m:rPr>
                        <a:rPr kumimoji="1" lang="el-GR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CF7DEA50-CEBC-8728-DDF9-35E946F4C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2102" y="626274"/>
                <a:ext cx="3939796" cy="461665"/>
              </a:xfrm>
              <a:prstGeom prst="rect">
                <a:avLst/>
              </a:prstGeom>
              <a:blipFill>
                <a:blip r:embed="rId7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5587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ACFC2AD-504B-F494-579A-16551EE160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02EA4F1-43EF-3BED-AFEB-CC3F7BF2367D}"/>
              </a:ext>
            </a:extLst>
          </p:cNvPr>
          <p:cNvSpPr/>
          <p:nvPr/>
        </p:nvSpPr>
        <p:spPr>
          <a:xfrm>
            <a:off x="4132678" y="3960418"/>
            <a:ext cx="273600" cy="457200"/>
          </a:xfrm>
          <a:prstGeom prst="rect">
            <a:avLst/>
          </a:prstGeom>
          <a:solidFill>
            <a:schemeClr val="accent4">
              <a:lumMod val="60000"/>
              <a:lumOff val="40000"/>
              <a:alpha val="89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C35C2B5-D423-DA39-C664-B08FFAF164A1}"/>
              </a:ext>
            </a:extLst>
          </p:cNvPr>
          <p:cNvSpPr/>
          <p:nvPr/>
        </p:nvSpPr>
        <p:spPr>
          <a:xfrm>
            <a:off x="4132678" y="3058610"/>
            <a:ext cx="432000" cy="901808"/>
          </a:xfrm>
          <a:prstGeom prst="rect">
            <a:avLst/>
          </a:prstGeom>
          <a:solidFill>
            <a:schemeClr val="accent4">
              <a:lumMod val="60000"/>
              <a:lumOff val="40000"/>
              <a:alpha val="89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B543E70-5AF2-6142-3A02-73F93C0D2DAE}"/>
              </a:ext>
            </a:extLst>
          </p:cNvPr>
          <p:cNvSpPr/>
          <p:nvPr/>
        </p:nvSpPr>
        <p:spPr>
          <a:xfrm>
            <a:off x="4130460" y="2156802"/>
            <a:ext cx="720000" cy="901808"/>
          </a:xfrm>
          <a:prstGeom prst="rect">
            <a:avLst/>
          </a:prstGeom>
          <a:solidFill>
            <a:schemeClr val="accent4">
              <a:lumMod val="60000"/>
              <a:lumOff val="40000"/>
              <a:alpha val="89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319A3043-4408-26D2-542E-4D8D1EB2DB00}"/>
                  </a:ext>
                </a:extLst>
              </p:cNvPr>
              <p:cNvSpPr txBox="1"/>
              <p:nvPr/>
            </p:nvSpPr>
            <p:spPr>
              <a:xfrm>
                <a:off x="2880562" y="1064955"/>
                <a:ext cx="39397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𝑎𝑎𝑏𝑎𝑎𝑏𝑎𝑏𝑏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, </m:t>
                      </m:r>
                      <m:r>
                        <m:rPr>
                          <m:sty m:val="p"/>
                        </m:rPr>
                        <a:rPr kumimoji="1" lang="el-GR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CF7DEA50-CEBC-8728-DDF9-35E946F4C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562" y="1064955"/>
                <a:ext cx="3939796" cy="461665"/>
              </a:xfrm>
              <a:prstGeom prst="rect">
                <a:avLst/>
              </a:prstGeom>
              <a:blipFill>
                <a:blip r:embed="rId2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80FB6EAD-B1A2-66F6-2D08-4A40628B04B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356776" y="2156803"/>
              <a:ext cx="603082" cy="410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583DAE77-2FF4-01CA-606F-E22DBE7FAA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439428"/>
                  </p:ext>
                </p:extLst>
              </p:nvPr>
            </p:nvGraphicFramePr>
            <p:xfrm>
              <a:off x="2356776" y="2156803"/>
              <a:ext cx="603082" cy="410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41" t="-2778" r="-2041" b="-8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41" t="-102778" r="-2041" b="-7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41" t="-202778" r="-2041" b="-6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41" t="-302778" r="-2041" b="-5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41" t="-402778" r="-2041" b="-4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41" t="-502778" r="-2041" b="-3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41" t="-602778" r="-2041" b="-2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41" t="-702778" r="-2041" b="-1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41" t="-802778" r="-2041" b="-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96BFACD2-3FFB-E4B8-4EFE-FF98337DC6F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70799" y="2156802"/>
              <a:ext cx="603082" cy="410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CBF0B81E-EF46-3BB7-387E-FBD4C4296C5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7139508"/>
                  </p:ext>
                </p:extLst>
              </p:nvPr>
            </p:nvGraphicFramePr>
            <p:xfrm>
              <a:off x="1570799" y="2156802"/>
              <a:ext cx="603082" cy="410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b="-8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00000" b="-7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200000" b="-6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300000" b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400000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500000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600000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700000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8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 6">
                <a:extLst>
                  <a:ext uri="{FF2B5EF4-FFF2-40B4-BE49-F238E27FC236}">
                    <a16:creationId xmlns:a16="http://schemas.microsoft.com/office/drawing/2014/main" id="{FD21CB0D-0342-299D-8572-2BEF41FC307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143064" y="2156801"/>
              <a:ext cx="2064753" cy="410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64753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𝒂𝒂𝒃𝒂</m:t>
                                </m:r>
                                <m:r>
                                  <a:rPr kumimoji="1" lang="en-US" altLang="ja-JP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𝑎𝑏𝑎𝑏𝑏</m:t>
                                </m:r>
                              </m:oMath>
                            </m:oMathPara>
                          </a14:m>
                          <a:endParaRPr kumimoji="1" lang="en-US" altLang="ja-JP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alpha val="51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𝒂𝒂𝒃𝒂</m:t>
                                </m:r>
                                <m:r>
                                  <a:rPr kumimoji="1" lang="en-US" altLang="ja-JP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𝑏𝑏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alpha val="51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𝒂𝒃</m:t>
                                </m:r>
                                <m:r>
                                  <a:rPr kumimoji="1" lang="en-US" altLang="ja-JP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𝑎𝑎𝑏𝑎𝑏𝑏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alpha val="51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𝒂𝒃</m:t>
                                </m:r>
                                <m:r>
                                  <a:rPr kumimoji="1" lang="en-US" altLang="ja-JP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𝑎𝑏𝑏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alpha val="51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kumimoji="1" lang="en-US" altLang="ja-JP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𝑏𝑏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alpha val="51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alpha val="51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𝑏𝑎𝑎𝑏𝑎𝑏𝑏</m:t>
                                </m:r>
                              </m:oMath>
                            </m:oMathPara>
                          </a14:m>
                          <a:endParaRPr kumimoji="1" lang="en-US" altLang="ja-JP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alpha val="51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𝑏𝑎𝑏𝑏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alpha val="51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𝑏𝑏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alpha val="51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 6">
                <a:extLst>
                  <a:ext uri="{FF2B5EF4-FFF2-40B4-BE49-F238E27FC236}">
                    <a16:creationId xmlns:a16="http://schemas.microsoft.com/office/drawing/2014/main" id="{290FD5E2-27ED-844E-828B-DE7C415C322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3950429"/>
                  </p:ext>
                </p:extLst>
              </p:nvPr>
            </p:nvGraphicFramePr>
            <p:xfrm>
              <a:off x="4143064" y="2156801"/>
              <a:ext cx="2064753" cy="410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64753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13" t="-2778" r="-1227" b="-8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13" t="-102778" r="-1227" b="-7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13" t="-202778" r="-1227" b="-6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13" t="-302778" r="-1227" b="-5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13" t="-402778" r="-1227" b="-4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13" t="-502778" r="-1227" b="-3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13" t="-602778" r="-1227" b="-2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13" t="-702778" r="-1227" b="-1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13" t="-802778" r="-1227" b="-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D17A9B2-46F4-0823-4546-AEA12FA8B8A5}"/>
                  </a:ext>
                </a:extLst>
              </p:cNvPr>
              <p:cNvSpPr txBox="1"/>
              <p:nvPr/>
            </p:nvSpPr>
            <p:spPr>
              <a:xfrm>
                <a:off x="2236919" y="1730014"/>
                <a:ext cx="8427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SA</m:t>
                      </m:r>
                      <m: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D33C3A9-80DB-4E5A-56BE-5AA39F3AD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919" y="1730014"/>
                <a:ext cx="842795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9BEA267-7A3E-B32F-2496-6A04A83F0F02}"/>
              </a:ext>
            </a:extLst>
          </p:cNvPr>
          <p:cNvSpPr txBox="1"/>
          <p:nvPr/>
        </p:nvSpPr>
        <p:spPr>
          <a:xfrm>
            <a:off x="1574547" y="1743693"/>
            <a:ext cx="69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index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1B171BB3-389B-A3B1-D98D-DD8C014A957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102521" y="2156802"/>
              <a:ext cx="603082" cy="410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8F5723D9-1AFB-CAF5-5B02-597E1D4B63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5228108"/>
                  </p:ext>
                </p:extLst>
              </p:nvPr>
            </p:nvGraphicFramePr>
            <p:xfrm>
              <a:off x="3102521" y="2156802"/>
              <a:ext cx="603082" cy="410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2778" r="-2083" b="-8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102778" r="-2083" b="-7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202778" r="-2083" b="-6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302778" r="-2083" b="-5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402778" r="-2083" b="-4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502778" r="-2083" b="-3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602778" r="-2083" b="-2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702778" r="-2083" b="-1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802778" r="-2083" b="-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87D308D6-DA3C-64CD-48A7-7D265FFA378D}"/>
                  </a:ext>
                </a:extLst>
              </p:cNvPr>
              <p:cNvSpPr txBox="1"/>
              <p:nvPr/>
            </p:nvSpPr>
            <p:spPr>
              <a:xfrm>
                <a:off x="2984711" y="1743693"/>
                <a:ext cx="949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dirty="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kumimoji="1" lang="en-US" altLang="ja-JP" b="0" i="0" dirty="0" smtClean="0">
                          <a:latin typeface="Cambria Math" panose="02040503050406030204" pitchFamily="18" charset="0"/>
                        </a:rPr>
                        <m:t>CP</m:t>
                      </m:r>
                      <m: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D50C7D5-4D6C-EC46-69BA-C8A25DEC0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4711" y="1743693"/>
                <a:ext cx="949299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2C961B8-E380-04CA-A8A9-9F6FB988D4FB}"/>
              </a:ext>
            </a:extLst>
          </p:cNvPr>
          <p:cNvSpPr/>
          <p:nvPr/>
        </p:nvSpPr>
        <p:spPr>
          <a:xfrm>
            <a:off x="4016415" y="2156801"/>
            <a:ext cx="114044" cy="4101255"/>
          </a:xfrm>
          <a:prstGeom prst="rect">
            <a:avLst/>
          </a:prstGeom>
          <a:solidFill>
            <a:schemeClr val="accent4">
              <a:lumMod val="60000"/>
              <a:lumOff val="40000"/>
              <a:alpha val="42288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左大かっこ 16">
            <a:extLst>
              <a:ext uri="{FF2B5EF4-FFF2-40B4-BE49-F238E27FC236}">
                <a16:creationId xmlns:a16="http://schemas.microsoft.com/office/drawing/2014/main" id="{7C03392C-8244-8A70-DCCA-4609A6C17F90}"/>
              </a:ext>
            </a:extLst>
          </p:cNvPr>
          <p:cNvSpPr/>
          <p:nvPr/>
        </p:nvSpPr>
        <p:spPr>
          <a:xfrm rot="10800000">
            <a:off x="6314158" y="2161200"/>
            <a:ext cx="113149" cy="4101255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左大かっこ 17">
            <a:extLst>
              <a:ext uri="{FF2B5EF4-FFF2-40B4-BE49-F238E27FC236}">
                <a16:creationId xmlns:a16="http://schemas.microsoft.com/office/drawing/2014/main" id="{96E9EDFC-AF1E-8E1F-C78C-704449A0C2A2}"/>
              </a:ext>
            </a:extLst>
          </p:cNvPr>
          <p:cNvSpPr/>
          <p:nvPr/>
        </p:nvSpPr>
        <p:spPr>
          <a:xfrm rot="10800000">
            <a:off x="6834808" y="2156799"/>
            <a:ext cx="113149" cy="2260817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左大かっこ 18">
            <a:extLst>
              <a:ext uri="{FF2B5EF4-FFF2-40B4-BE49-F238E27FC236}">
                <a16:creationId xmlns:a16="http://schemas.microsoft.com/office/drawing/2014/main" id="{2CC42362-2E99-2FBC-FCAA-864F24E813B5}"/>
              </a:ext>
            </a:extLst>
          </p:cNvPr>
          <p:cNvSpPr/>
          <p:nvPr/>
        </p:nvSpPr>
        <p:spPr>
          <a:xfrm rot="10800000">
            <a:off x="7335565" y="2156798"/>
            <a:ext cx="149192" cy="1847553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490319F1-A238-9B7D-3047-A5FA63CC5B55}"/>
                  </a:ext>
                </a:extLst>
              </p:cNvPr>
              <p:cNvSpPr txBox="1"/>
              <p:nvPr/>
            </p:nvSpPr>
            <p:spPr>
              <a:xfrm>
                <a:off x="6533647" y="5216314"/>
                <a:ext cx="71429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“ ”</m:t>
                      </m:r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[0, 8]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12D18FC-4FFA-8792-19BF-423057577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647" y="5216314"/>
                <a:ext cx="714295" cy="646331"/>
              </a:xfrm>
              <a:prstGeom prst="rect">
                <a:avLst/>
              </a:prstGeom>
              <a:blipFill>
                <a:blip r:embed="rId9"/>
                <a:stretch>
                  <a:fillRect b="-96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7B2AB255-E1E0-0933-2DBD-E6E7D6010BE8}"/>
                  </a:ext>
                </a:extLst>
              </p:cNvPr>
              <p:cNvSpPr txBox="1"/>
              <p:nvPr/>
            </p:nvSpPr>
            <p:spPr>
              <a:xfrm>
                <a:off x="6902563" y="4232901"/>
                <a:ext cx="72369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“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[0, 4]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35F1B35-6FCE-1ABA-F58C-157A210D4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2563" y="4232901"/>
                <a:ext cx="723696" cy="646331"/>
              </a:xfrm>
              <a:prstGeom prst="rect">
                <a:avLst/>
              </a:prstGeom>
              <a:blipFill>
                <a:blip r:embed="rId10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左大かっこ 22">
            <a:extLst>
              <a:ext uri="{FF2B5EF4-FFF2-40B4-BE49-F238E27FC236}">
                <a16:creationId xmlns:a16="http://schemas.microsoft.com/office/drawing/2014/main" id="{C05D19AF-B926-341D-AFDF-09BDF0749391}"/>
              </a:ext>
            </a:extLst>
          </p:cNvPr>
          <p:cNvSpPr/>
          <p:nvPr/>
        </p:nvSpPr>
        <p:spPr>
          <a:xfrm rot="10800000">
            <a:off x="7871156" y="2156798"/>
            <a:ext cx="134251" cy="901807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CF3D2E0A-73C0-4CBB-DB4B-FA58277086C4}"/>
                  </a:ext>
                </a:extLst>
              </p:cNvPr>
              <p:cNvSpPr txBox="1"/>
              <p:nvPr/>
            </p:nvSpPr>
            <p:spPr>
              <a:xfrm>
                <a:off x="7570037" y="3434203"/>
                <a:ext cx="72369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“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[0, 3]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070EA539-83E2-E6E2-D0F2-F63CC2A25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037" y="3434203"/>
                <a:ext cx="723696" cy="646331"/>
              </a:xfrm>
              <a:prstGeom prst="rect">
                <a:avLst/>
              </a:prstGeom>
              <a:blipFill>
                <a:blip r:embed="rId11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2425DA52-E44C-D19F-68AB-B2D5EA0B64B4}"/>
                  </a:ext>
                </a:extLst>
              </p:cNvPr>
              <p:cNvSpPr txBox="1"/>
              <p:nvPr/>
            </p:nvSpPr>
            <p:spPr>
              <a:xfrm>
                <a:off x="8005407" y="2292805"/>
                <a:ext cx="100370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“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𝑎𝑎𝑏𝑎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[0, 1]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CE7CF652-06F2-68EB-3380-9430899FD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407" y="2292805"/>
                <a:ext cx="1003703" cy="646331"/>
              </a:xfrm>
              <a:prstGeom prst="rect">
                <a:avLst/>
              </a:prstGeom>
              <a:blipFill>
                <a:blip r:embed="rId1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423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6FBB2FA-100F-DC9A-C1AE-C343E8EDCC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A355E34B-D4FF-E785-2E5C-A98AB37A7AB4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1263939" y="1851588"/>
            <a:ext cx="99755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085F2136-AF0F-5CA8-8E88-3F053DA67AA3}"/>
                  </a:ext>
                </a:extLst>
              </p:cNvPr>
              <p:cNvSpPr txBox="1"/>
              <p:nvPr/>
            </p:nvSpPr>
            <p:spPr>
              <a:xfrm>
                <a:off x="400679" y="1178130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0, 8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0)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DD18A74-BDF5-AD03-91DA-1C80D34F1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79" y="1178130"/>
                <a:ext cx="1501963" cy="400110"/>
              </a:xfrm>
              <a:prstGeom prst="rect">
                <a:avLst/>
              </a:prstGeom>
              <a:blipFill>
                <a:blip r:embed="rId2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円/楕円 6">
            <a:extLst>
              <a:ext uri="{FF2B5EF4-FFF2-40B4-BE49-F238E27FC236}">
                <a16:creationId xmlns:a16="http://schemas.microsoft.com/office/drawing/2014/main" id="{E6794B45-7769-6F9F-2E24-DD1EA93796AD}"/>
              </a:ext>
            </a:extLst>
          </p:cNvPr>
          <p:cNvSpPr/>
          <p:nvPr/>
        </p:nvSpPr>
        <p:spPr>
          <a:xfrm>
            <a:off x="1039384" y="1739310"/>
            <a:ext cx="224555" cy="224555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0A9432BC-4ED0-85AF-E07A-5696BF25882F}"/>
              </a:ext>
            </a:extLst>
          </p:cNvPr>
          <p:cNvCxnSpPr>
            <a:cxnSpLocks/>
          </p:cNvCxnSpPr>
          <p:nvPr/>
        </p:nvCxnSpPr>
        <p:spPr>
          <a:xfrm flipH="1">
            <a:off x="1270973" y="1851588"/>
            <a:ext cx="4540" cy="29203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ED01CC5E-DB1B-9757-BE13-6C189B5881C9}"/>
                  </a:ext>
                </a:extLst>
              </p:cNvPr>
              <p:cNvSpPr txBox="1"/>
              <p:nvPr/>
            </p:nvSpPr>
            <p:spPr>
              <a:xfrm>
                <a:off x="393155" y="788999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 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C6222C93-FEFB-0CE4-DE29-B2A4F1117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55" y="788999"/>
                <a:ext cx="1501963" cy="400110"/>
              </a:xfrm>
              <a:prstGeom prst="rect">
                <a:avLst/>
              </a:prstGeom>
              <a:blipFill>
                <a:blip r:embed="rId3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E5D39FED-EE9C-9688-5872-96946CB0B9DB}"/>
                  </a:ext>
                </a:extLst>
              </p:cNvPr>
              <p:cNvSpPr txBox="1"/>
              <p:nvPr/>
            </p:nvSpPr>
            <p:spPr>
              <a:xfrm>
                <a:off x="1758748" y="805183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D81575D-6613-EA9A-BFE8-CEFCA3D17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8748" y="805183"/>
                <a:ext cx="1501963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円/楕円 10">
            <a:extLst>
              <a:ext uri="{FF2B5EF4-FFF2-40B4-BE49-F238E27FC236}">
                <a16:creationId xmlns:a16="http://schemas.microsoft.com/office/drawing/2014/main" id="{23D17928-CA7D-4E70-E8B3-C7378220B3EE}"/>
              </a:ext>
            </a:extLst>
          </p:cNvPr>
          <p:cNvSpPr/>
          <p:nvPr/>
        </p:nvSpPr>
        <p:spPr>
          <a:xfrm>
            <a:off x="2258557" y="1729002"/>
            <a:ext cx="224555" cy="224555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231AF47B-D9E3-B1A6-4AAE-97F0E70DF270}"/>
                  </a:ext>
                </a:extLst>
              </p:cNvPr>
              <p:cNvSpPr txBox="1"/>
              <p:nvPr/>
            </p:nvSpPr>
            <p:spPr>
              <a:xfrm>
                <a:off x="1783329" y="1189704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0, 4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1)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B2BC83F-BF0A-2217-E3D6-BA11CB65F2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329" y="1189704"/>
                <a:ext cx="1501963" cy="400110"/>
              </a:xfrm>
              <a:prstGeom prst="rect">
                <a:avLst/>
              </a:prstGeom>
              <a:blipFill>
                <a:blip r:embed="rId5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0B60ACD7-17C2-6CE0-2B42-57068EB5B0C6}"/>
              </a:ext>
            </a:extLst>
          </p:cNvPr>
          <p:cNvCxnSpPr>
            <a:cxnSpLocks/>
          </p:cNvCxnSpPr>
          <p:nvPr/>
        </p:nvCxnSpPr>
        <p:spPr>
          <a:xfrm>
            <a:off x="2488423" y="1840012"/>
            <a:ext cx="0" cy="97566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円/楕円 16">
            <a:extLst>
              <a:ext uri="{FF2B5EF4-FFF2-40B4-BE49-F238E27FC236}">
                <a16:creationId xmlns:a16="http://schemas.microsoft.com/office/drawing/2014/main" id="{8866DA84-0AF3-2241-DF98-2B836A1A2984}"/>
              </a:ext>
            </a:extLst>
          </p:cNvPr>
          <p:cNvSpPr/>
          <p:nvPr/>
        </p:nvSpPr>
        <p:spPr>
          <a:xfrm>
            <a:off x="6444984" y="2701479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2C053BD0-FF27-C4E3-92D6-0DCABA952A35}"/>
              </a:ext>
            </a:extLst>
          </p:cNvPr>
          <p:cNvCxnSpPr>
            <a:cxnSpLocks/>
          </p:cNvCxnSpPr>
          <p:nvPr/>
        </p:nvCxnSpPr>
        <p:spPr>
          <a:xfrm>
            <a:off x="2509729" y="4745615"/>
            <a:ext cx="99755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BDFB7C59-A3B6-0EC4-23E1-E24FE4C6094E}"/>
              </a:ext>
            </a:extLst>
          </p:cNvPr>
          <p:cNvCxnSpPr>
            <a:cxnSpLocks/>
          </p:cNvCxnSpPr>
          <p:nvPr/>
        </p:nvCxnSpPr>
        <p:spPr>
          <a:xfrm>
            <a:off x="1263939" y="4745615"/>
            <a:ext cx="99755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7041DAA4-E543-A99E-646C-B52CF66B97AA}"/>
              </a:ext>
            </a:extLst>
          </p:cNvPr>
          <p:cNvCxnSpPr>
            <a:cxnSpLocks/>
          </p:cNvCxnSpPr>
          <p:nvPr/>
        </p:nvCxnSpPr>
        <p:spPr>
          <a:xfrm>
            <a:off x="2483112" y="2807614"/>
            <a:ext cx="99755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EC99479E-D790-26DF-9134-43B22035EAF9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2483112" y="1841279"/>
            <a:ext cx="2702512" cy="1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58B91890-4018-C054-EB27-690D5D379578}"/>
                  </a:ext>
                </a:extLst>
              </p:cNvPr>
              <p:cNvSpPr txBox="1"/>
              <p:nvPr/>
            </p:nvSpPr>
            <p:spPr>
              <a:xfrm>
                <a:off x="4497854" y="803437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𝑎𝑎𝑏𝑎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56F5A9C5-4FC7-8F5B-CD97-6108B33C4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854" y="803437"/>
                <a:ext cx="1501963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651DA41C-3948-F817-BB2A-8946334147C9}"/>
                  </a:ext>
                </a:extLst>
              </p:cNvPr>
              <p:cNvSpPr txBox="1"/>
              <p:nvPr/>
            </p:nvSpPr>
            <p:spPr>
              <a:xfrm>
                <a:off x="4522435" y="1187958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0, 1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4)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F447C42B-7F2E-72CF-A9BE-84504B600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2435" y="1187958"/>
                <a:ext cx="1501963" cy="400110"/>
              </a:xfrm>
              <a:prstGeom prst="rect">
                <a:avLst/>
              </a:prstGeom>
              <a:blipFill>
                <a:blip r:embed="rId7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34ADC715-A6B9-3EC1-D7AF-1166E5287533}"/>
              </a:ext>
            </a:extLst>
          </p:cNvPr>
          <p:cNvCxnSpPr>
            <a:cxnSpLocks/>
          </p:cNvCxnSpPr>
          <p:nvPr/>
        </p:nvCxnSpPr>
        <p:spPr>
          <a:xfrm>
            <a:off x="5438597" y="1864429"/>
            <a:ext cx="233959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円/楕円 25">
            <a:extLst>
              <a:ext uri="{FF2B5EF4-FFF2-40B4-BE49-F238E27FC236}">
                <a16:creationId xmlns:a16="http://schemas.microsoft.com/office/drawing/2014/main" id="{AD14C1CA-5A19-5384-4A84-CF76C9A962F9}"/>
              </a:ext>
            </a:extLst>
          </p:cNvPr>
          <p:cNvSpPr/>
          <p:nvPr/>
        </p:nvSpPr>
        <p:spPr>
          <a:xfrm>
            <a:off x="7767783" y="1723331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>
            <a:extLst>
              <a:ext uri="{FF2B5EF4-FFF2-40B4-BE49-F238E27FC236}">
                <a16:creationId xmlns:a16="http://schemas.microsoft.com/office/drawing/2014/main" id="{D4B3103C-B6DA-724B-7327-35619D8A6599}"/>
              </a:ext>
            </a:extLst>
          </p:cNvPr>
          <p:cNvSpPr/>
          <p:nvPr/>
        </p:nvSpPr>
        <p:spPr>
          <a:xfrm>
            <a:off x="5199833" y="1742193"/>
            <a:ext cx="224555" cy="224555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B66E7DC8-0130-F60F-246D-AF795DE1EB09}"/>
                  </a:ext>
                </a:extLst>
              </p:cNvPr>
              <p:cNvSpPr txBox="1"/>
              <p:nvPr/>
            </p:nvSpPr>
            <p:spPr>
              <a:xfrm>
                <a:off x="6795452" y="1291994"/>
                <a:ext cx="216921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𝑎𝑎𝑏𝑎𝑎𝑏𝑎𝑏𝑏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CEB0B83C-BC91-9283-1BF9-7FEE53B99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452" y="1291994"/>
                <a:ext cx="2169216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AFF33B6E-ECFC-CA77-B0FC-12DFACCE2CF6}"/>
              </a:ext>
            </a:extLst>
          </p:cNvPr>
          <p:cNvCxnSpPr>
            <a:cxnSpLocks/>
          </p:cNvCxnSpPr>
          <p:nvPr/>
        </p:nvCxnSpPr>
        <p:spPr>
          <a:xfrm>
            <a:off x="5424388" y="2815674"/>
            <a:ext cx="99755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F576356A-4C99-21AB-96C9-9049A2AEB9CB}"/>
                  </a:ext>
                </a:extLst>
              </p:cNvPr>
              <p:cNvSpPr txBox="1"/>
              <p:nvPr/>
            </p:nvSpPr>
            <p:spPr>
              <a:xfrm>
                <a:off x="5496600" y="2256732"/>
                <a:ext cx="216921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𝑎𝑎𝑏𝑎𝑏𝑏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9469C917-8C7E-8515-FE62-A60D0E8CF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600" y="2256732"/>
                <a:ext cx="2169216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円/楕円 33">
            <a:extLst>
              <a:ext uri="{FF2B5EF4-FFF2-40B4-BE49-F238E27FC236}">
                <a16:creationId xmlns:a16="http://schemas.microsoft.com/office/drawing/2014/main" id="{9B9945AF-F8C7-A1ED-1EBF-502453BFC3B7}"/>
              </a:ext>
            </a:extLst>
          </p:cNvPr>
          <p:cNvSpPr/>
          <p:nvPr/>
        </p:nvSpPr>
        <p:spPr>
          <a:xfrm>
            <a:off x="3488025" y="2703704"/>
            <a:ext cx="224555" cy="224555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D9AB2CE6-0F16-D569-5822-67D79292AC37}"/>
                  </a:ext>
                </a:extLst>
              </p:cNvPr>
              <p:cNvSpPr txBox="1"/>
              <p:nvPr/>
            </p:nvSpPr>
            <p:spPr>
              <a:xfrm>
                <a:off x="2783837" y="2268258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2, 4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2)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1C403355-E312-5873-4716-794CB4281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837" y="2268258"/>
                <a:ext cx="1501963" cy="400110"/>
              </a:xfrm>
              <a:prstGeom prst="rect">
                <a:avLst/>
              </a:prstGeom>
              <a:blipFill>
                <a:blip r:embed="rId10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49BEE0DA-34D0-3DF0-3DBC-37C1A010EEF8}"/>
                  </a:ext>
                </a:extLst>
              </p:cNvPr>
              <p:cNvSpPr txBox="1"/>
              <p:nvPr/>
            </p:nvSpPr>
            <p:spPr>
              <a:xfrm>
                <a:off x="2764595" y="1866664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𝑎𝑏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718B9E41-DD33-6FC5-FBF4-0C1C591E0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4595" y="1866664"/>
                <a:ext cx="1501963" cy="400110"/>
              </a:xfrm>
              <a:prstGeom prst="rect">
                <a:avLst/>
              </a:prstGeom>
              <a:blipFill>
                <a:blip r:embed="rId11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円/楕円 36">
            <a:extLst>
              <a:ext uri="{FF2B5EF4-FFF2-40B4-BE49-F238E27FC236}">
                <a16:creationId xmlns:a16="http://schemas.microsoft.com/office/drawing/2014/main" id="{55743BE0-7FBE-75A3-370F-89770DC15EED}"/>
              </a:ext>
            </a:extLst>
          </p:cNvPr>
          <p:cNvSpPr/>
          <p:nvPr/>
        </p:nvSpPr>
        <p:spPr>
          <a:xfrm>
            <a:off x="2273113" y="4635655"/>
            <a:ext cx="224555" cy="224555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CA08D6BD-1C6D-336E-25A9-F501132114DD}"/>
                  </a:ext>
                </a:extLst>
              </p:cNvPr>
              <p:cNvSpPr txBox="1"/>
              <p:nvPr/>
            </p:nvSpPr>
            <p:spPr>
              <a:xfrm>
                <a:off x="1610029" y="4073219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5, 8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1)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35EE49A5-7DDF-814E-94CD-757ACD978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029" y="4073219"/>
                <a:ext cx="1501963" cy="400110"/>
              </a:xfrm>
              <a:prstGeom prst="rect">
                <a:avLst/>
              </a:prstGeom>
              <a:blipFill>
                <a:blip r:embed="rId12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98E567C5-1D75-E51B-FBFE-1A112FEA644A}"/>
                  </a:ext>
                </a:extLst>
              </p:cNvPr>
              <p:cNvSpPr txBox="1"/>
              <p:nvPr/>
            </p:nvSpPr>
            <p:spPr>
              <a:xfrm>
                <a:off x="1613939" y="3696072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 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22676BFC-3BDC-1E4F-3BAE-E3AD328F21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939" y="3696072"/>
                <a:ext cx="1501963" cy="400110"/>
              </a:xfrm>
              <a:prstGeom prst="rect">
                <a:avLst/>
              </a:prstGeom>
              <a:blipFill>
                <a:blip r:embed="rId13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3C0DC794-86CE-19A8-8C72-BD5BF6B0276E}"/>
              </a:ext>
            </a:extLst>
          </p:cNvPr>
          <p:cNvCxnSpPr>
            <a:cxnSpLocks/>
          </p:cNvCxnSpPr>
          <p:nvPr/>
        </p:nvCxnSpPr>
        <p:spPr>
          <a:xfrm>
            <a:off x="5438597" y="1858759"/>
            <a:ext cx="0" cy="96849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円/楕円 40">
            <a:extLst>
              <a:ext uri="{FF2B5EF4-FFF2-40B4-BE49-F238E27FC236}">
                <a16:creationId xmlns:a16="http://schemas.microsoft.com/office/drawing/2014/main" id="{CF5115AA-6493-1A30-25F4-AF1D365DF69C}"/>
              </a:ext>
            </a:extLst>
          </p:cNvPr>
          <p:cNvSpPr/>
          <p:nvPr/>
        </p:nvSpPr>
        <p:spPr>
          <a:xfrm>
            <a:off x="3507279" y="4635655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90249493-D54C-37FD-1412-C9E193E2C767}"/>
                  </a:ext>
                </a:extLst>
              </p:cNvPr>
              <p:cNvSpPr txBox="1"/>
              <p:nvPr/>
            </p:nvSpPr>
            <p:spPr>
              <a:xfrm>
                <a:off x="2857001" y="4159827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𝑏𝑎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C4687DDA-1368-F66D-C3B6-FCA3FA8A9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001" y="4159827"/>
                <a:ext cx="1501963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8E2872F-0799-01FF-F2F3-FBB0FDEA9714}"/>
              </a:ext>
            </a:extLst>
          </p:cNvPr>
          <p:cNvCxnSpPr>
            <a:cxnSpLocks/>
          </p:cNvCxnSpPr>
          <p:nvPr/>
        </p:nvCxnSpPr>
        <p:spPr>
          <a:xfrm>
            <a:off x="2379603" y="6553121"/>
            <a:ext cx="1127676" cy="153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BCB20D61-3937-3A3E-D2FF-0A4FF45DC5DE}"/>
                  </a:ext>
                </a:extLst>
              </p:cNvPr>
              <p:cNvSpPr txBox="1"/>
              <p:nvPr/>
            </p:nvSpPr>
            <p:spPr>
              <a:xfrm>
                <a:off x="2910901" y="6024099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𝑏𝑏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80A5E4DA-C624-36F1-445C-4266F81C7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901" y="6024099"/>
                <a:ext cx="1501963" cy="400110"/>
              </a:xfrm>
              <a:prstGeom prst="rect">
                <a:avLst/>
              </a:prstGeom>
              <a:blipFill>
                <a:blip r:embed="rId15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円/楕円 47">
            <a:extLst>
              <a:ext uri="{FF2B5EF4-FFF2-40B4-BE49-F238E27FC236}">
                <a16:creationId xmlns:a16="http://schemas.microsoft.com/office/drawing/2014/main" id="{A07CA903-C226-9A41-74CA-355D95039EA2}"/>
              </a:ext>
            </a:extLst>
          </p:cNvPr>
          <p:cNvSpPr/>
          <p:nvPr/>
        </p:nvSpPr>
        <p:spPr>
          <a:xfrm>
            <a:off x="5199833" y="5577423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0DA1D915-C58C-B6F3-6B54-9EF5AAA3F012}"/>
              </a:ext>
            </a:extLst>
          </p:cNvPr>
          <p:cNvCxnSpPr>
            <a:cxnSpLocks/>
          </p:cNvCxnSpPr>
          <p:nvPr/>
        </p:nvCxnSpPr>
        <p:spPr>
          <a:xfrm>
            <a:off x="3734551" y="4752038"/>
            <a:ext cx="0" cy="94124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5E323694-BDA6-3719-C24C-D889E10C6063}"/>
              </a:ext>
            </a:extLst>
          </p:cNvPr>
          <p:cNvCxnSpPr>
            <a:cxnSpLocks/>
          </p:cNvCxnSpPr>
          <p:nvPr/>
        </p:nvCxnSpPr>
        <p:spPr>
          <a:xfrm>
            <a:off x="3724155" y="4757192"/>
            <a:ext cx="327521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円/楕円 51">
            <a:extLst>
              <a:ext uri="{FF2B5EF4-FFF2-40B4-BE49-F238E27FC236}">
                <a16:creationId xmlns:a16="http://schemas.microsoft.com/office/drawing/2014/main" id="{D21D0D36-137B-6832-38DF-C5D99AF45219}"/>
              </a:ext>
            </a:extLst>
          </p:cNvPr>
          <p:cNvSpPr/>
          <p:nvPr/>
        </p:nvSpPr>
        <p:spPr>
          <a:xfrm>
            <a:off x="3503961" y="6440779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円/楕円 52">
            <a:extLst>
              <a:ext uri="{FF2B5EF4-FFF2-40B4-BE49-F238E27FC236}">
                <a16:creationId xmlns:a16="http://schemas.microsoft.com/office/drawing/2014/main" id="{B58466B6-98AC-DDF4-FC28-4AFB0677B6F2}"/>
              </a:ext>
            </a:extLst>
          </p:cNvPr>
          <p:cNvSpPr/>
          <p:nvPr/>
        </p:nvSpPr>
        <p:spPr>
          <a:xfrm>
            <a:off x="6999365" y="4659624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54217D0F-68EA-F9AA-BCEA-2F67BA483C04}"/>
              </a:ext>
            </a:extLst>
          </p:cNvPr>
          <p:cNvCxnSpPr>
            <a:cxnSpLocks/>
          </p:cNvCxnSpPr>
          <p:nvPr/>
        </p:nvCxnSpPr>
        <p:spPr>
          <a:xfrm>
            <a:off x="3712580" y="5693283"/>
            <a:ext cx="1473044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95EB6168-0FE8-A288-A388-2BD55DB6C8B0}"/>
                  </a:ext>
                </a:extLst>
              </p:cNvPr>
              <p:cNvSpPr txBox="1"/>
              <p:nvPr/>
            </p:nvSpPr>
            <p:spPr>
              <a:xfrm>
                <a:off x="6630606" y="4273274"/>
                <a:ext cx="200936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𝑏𝑎𝑎𝑏𝑎𝑏𝑏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F0407784-84C2-C1B6-F930-624695553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0606" y="4273274"/>
                <a:ext cx="2009368" cy="400110"/>
              </a:xfrm>
              <a:prstGeom prst="rect">
                <a:avLst/>
              </a:prstGeom>
              <a:blipFill>
                <a:blip r:embed="rId16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F1E3567E-4D7A-10DE-C276-AD6AB99FA22D}"/>
              </a:ext>
            </a:extLst>
          </p:cNvPr>
          <p:cNvCxnSpPr>
            <a:cxnSpLocks/>
          </p:cNvCxnSpPr>
          <p:nvPr/>
        </p:nvCxnSpPr>
        <p:spPr>
          <a:xfrm>
            <a:off x="2391177" y="4860210"/>
            <a:ext cx="0" cy="169284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ACBCBCF0-E00F-9C4B-E09B-1B1D24C366F3}"/>
                  </a:ext>
                </a:extLst>
              </p:cNvPr>
              <p:cNvSpPr txBox="1"/>
              <p:nvPr/>
            </p:nvSpPr>
            <p:spPr>
              <a:xfrm>
                <a:off x="4371072" y="5176385"/>
                <a:ext cx="204386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𝑏𝑎𝑏𝑏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DD57C754-D8BC-A8D8-C3C7-F1FF63F5F4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1072" y="5176385"/>
                <a:ext cx="2043861" cy="400110"/>
              </a:xfrm>
              <a:prstGeom prst="rect">
                <a:avLst/>
              </a:prstGeom>
              <a:blipFill>
                <a:blip r:embed="rId17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曲線コネクタ 2">
            <a:extLst>
              <a:ext uri="{FF2B5EF4-FFF2-40B4-BE49-F238E27FC236}">
                <a16:creationId xmlns:a16="http://schemas.microsoft.com/office/drawing/2014/main" id="{E2A06E19-2413-FCD6-8A0B-C5B444DA9C2B}"/>
              </a:ext>
            </a:extLst>
          </p:cNvPr>
          <p:cNvCxnSpPr>
            <a:cxnSpLocks/>
            <a:stCxn id="7" idx="0"/>
            <a:endCxn id="11" idx="0"/>
          </p:cNvCxnSpPr>
          <p:nvPr/>
        </p:nvCxnSpPr>
        <p:spPr>
          <a:xfrm rot="5400000" flipH="1" flipV="1">
            <a:off x="1756094" y="1124570"/>
            <a:ext cx="10308" cy="1219173"/>
          </a:xfrm>
          <a:prstGeom prst="curvedConnector3">
            <a:avLst>
              <a:gd name="adj1" fmla="val 2317695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33EB7166-DCD5-2C38-7B22-3CEAAACB8E99}"/>
                  </a:ext>
                </a:extLst>
              </p:cNvPr>
              <p:cNvSpPr txBox="1"/>
              <p:nvPr/>
            </p:nvSpPr>
            <p:spPr>
              <a:xfrm>
                <a:off x="1565187" y="1481459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A505A3EB-BEA4-6BDF-193D-0660DC1BB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187" y="1481459"/>
                <a:ext cx="425831" cy="4001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曲線コネクタ 56">
            <a:extLst>
              <a:ext uri="{FF2B5EF4-FFF2-40B4-BE49-F238E27FC236}">
                <a16:creationId xmlns:a16="http://schemas.microsoft.com/office/drawing/2014/main" id="{EFDEAEF7-5354-C5BB-1E7C-7ACF2D2A317E}"/>
              </a:ext>
            </a:extLst>
          </p:cNvPr>
          <p:cNvCxnSpPr>
            <a:cxnSpLocks/>
            <a:stCxn id="7" idx="4"/>
            <a:endCxn id="37" idx="3"/>
          </p:cNvCxnSpPr>
          <p:nvPr/>
        </p:nvCxnSpPr>
        <p:spPr>
          <a:xfrm rot="16200000" flipH="1">
            <a:off x="297100" y="2818427"/>
            <a:ext cx="2863460" cy="1154336"/>
          </a:xfrm>
          <a:prstGeom prst="curvedConnector3">
            <a:avLst>
              <a:gd name="adj1" fmla="val 109132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2AE7BD7C-0737-44ED-5A26-7D4FA793F425}"/>
                  </a:ext>
                </a:extLst>
              </p:cNvPr>
              <p:cNvSpPr txBox="1"/>
              <p:nvPr/>
            </p:nvSpPr>
            <p:spPr>
              <a:xfrm>
                <a:off x="838108" y="2971279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C6FCA764-147F-F9F5-1991-C90248910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08" y="2971279"/>
                <a:ext cx="425831" cy="4001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8B5E59E5-CAD5-C0B6-1142-6675BA839198}"/>
                  </a:ext>
                </a:extLst>
              </p:cNvPr>
              <p:cNvSpPr txBox="1"/>
              <p:nvPr/>
            </p:nvSpPr>
            <p:spPr>
              <a:xfrm>
                <a:off x="2222382" y="283810"/>
                <a:ext cx="46992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=(#)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𝑎𝑎𝑏𝑎𝑎𝑏𝑎𝑏𝑏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($) , </m:t>
                      </m:r>
                      <m:r>
                        <m:rPr>
                          <m:sty m:val="p"/>
                        </m:rPr>
                        <a:rPr kumimoji="1" lang="el-GR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CE4714DC-7FF5-94C0-8688-8F7280AECF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382" y="283810"/>
                <a:ext cx="4699235" cy="461665"/>
              </a:xfrm>
              <a:prstGeom prst="rect">
                <a:avLst/>
              </a:prstGeom>
              <a:blipFill>
                <a:blip r:embed="rId20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曲線コネクタ 66">
            <a:extLst>
              <a:ext uri="{FF2B5EF4-FFF2-40B4-BE49-F238E27FC236}">
                <a16:creationId xmlns:a16="http://schemas.microsoft.com/office/drawing/2014/main" id="{5B07E9CB-2381-7A80-3849-05BF9E88BBCA}"/>
              </a:ext>
            </a:extLst>
          </p:cNvPr>
          <p:cNvCxnSpPr>
            <a:cxnSpLocks/>
            <a:stCxn id="4" idx="2"/>
            <a:endCxn id="27" idx="0"/>
          </p:cNvCxnSpPr>
          <p:nvPr/>
        </p:nvCxnSpPr>
        <p:spPr>
          <a:xfrm rot="10800000" flipH="1">
            <a:off x="4722611" y="1742194"/>
            <a:ext cx="589499" cy="1087443"/>
          </a:xfrm>
          <a:prstGeom prst="curvedConnector4">
            <a:avLst>
              <a:gd name="adj1" fmla="val -38779"/>
              <a:gd name="adj2" fmla="val 121022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曲線コネクタ 69">
            <a:extLst>
              <a:ext uri="{FF2B5EF4-FFF2-40B4-BE49-F238E27FC236}">
                <a16:creationId xmlns:a16="http://schemas.microsoft.com/office/drawing/2014/main" id="{338531EC-EAA4-D807-A916-6F663BD377D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993242" y="1118190"/>
            <a:ext cx="10308" cy="1219173"/>
          </a:xfrm>
          <a:prstGeom prst="curvedConnector3">
            <a:avLst>
              <a:gd name="adj1" fmla="val 3328289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FE690ED2-FA40-7DA4-B1F0-B80DFC928755}"/>
                  </a:ext>
                </a:extLst>
              </p:cNvPr>
              <p:cNvSpPr txBox="1"/>
              <p:nvPr/>
            </p:nvSpPr>
            <p:spPr>
              <a:xfrm>
                <a:off x="2816739" y="1473528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B4C31BF5-B0A6-82A6-7246-F82E46BBC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39" y="1473528"/>
                <a:ext cx="425831" cy="40011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曲線コネクタ 71">
            <a:extLst>
              <a:ext uri="{FF2B5EF4-FFF2-40B4-BE49-F238E27FC236}">
                <a16:creationId xmlns:a16="http://schemas.microsoft.com/office/drawing/2014/main" id="{77714FAE-1B7A-FEFB-ED77-8577B8BE870A}"/>
              </a:ext>
            </a:extLst>
          </p:cNvPr>
          <p:cNvCxnSpPr>
            <a:cxnSpLocks/>
            <a:stCxn id="11" idx="4"/>
            <a:endCxn id="41" idx="4"/>
          </p:cNvCxnSpPr>
          <p:nvPr/>
        </p:nvCxnSpPr>
        <p:spPr>
          <a:xfrm rot="16200000" flipH="1">
            <a:off x="1541870" y="2782522"/>
            <a:ext cx="2906653" cy="1248722"/>
          </a:xfrm>
          <a:prstGeom prst="curvedConnector3">
            <a:avLst>
              <a:gd name="adj1" fmla="val 107865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533DD270-3CCA-1A9B-E66E-8B4682D779BD}"/>
                  </a:ext>
                </a:extLst>
              </p:cNvPr>
              <p:cNvSpPr txBox="1"/>
              <p:nvPr/>
            </p:nvSpPr>
            <p:spPr>
              <a:xfrm>
                <a:off x="2697986" y="5088009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30AD9D09-11CD-C1AE-CCB4-C033BAFDF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7986" y="5088009"/>
                <a:ext cx="425831" cy="40011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曲線コネクタ 82">
            <a:extLst>
              <a:ext uri="{FF2B5EF4-FFF2-40B4-BE49-F238E27FC236}">
                <a16:creationId xmlns:a16="http://schemas.microsoft.com/office/drawing/2014/main" id="{2ACA0F02-FD05-0FBD-38DA-E005591326C9}"/>
              </a:ext>
            </a:extLst>
          </p:cNvPr>
          <p:cNvCxnSpPr>
            <a:cxnSpLocks/>
            <a:stCxn id="41" idx="6"/>
            <a:endCxn id="4" idx="4"/>
          </p:cNvCxnSpPr>
          <p:nvPr/>
        </p:nvCxnSpPr>
        <p:spPr>
          <a:xfrm flipV="1">
            <a:off x="3731834" y="2941913"/>
            <a:ext cx="1103056" cy="1806020"/>
          </a:xfrm>
          <a:prstGeom prst="curved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CFC6380D-180C-8B15-BA3E-03EA5D92EE6A}"/>
                  </a:ext>
                </a:extLst>
              </p:cNvPr>
              <p:cNvSpPr txBox="1"/>
              <p:nvPr/>
            </p:nvSpPr>
            <p:spPr>
              <a:xfrm>
                <a:off x="4621973" y="1481331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ED17961F-0DD4-2C94-2900-AD86124F2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973" y="1481331"/>
                <a:ext cx="425831" cy="40011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9E1C085B-C423-C03D-BBDD-73E3F06EAC0B}"/>
                  </a:ext>
                </a:extLst>
              </p:cNvPr>
              <p:cNvSpPr txBox="1"/>
              <p:nvPr/>
            </p:nvSpPr>
            <p:spPr>
              <a:xfrm>
                <a:off x="4278180" y="3594369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B637D0B7-3939-0801-E0F2-796714072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8180" y="3594369"/>
                <a:ext cx="425831" cy="40011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曲線コネクタ 88">
            <a:extLst>
              <a:ext uri="{FF2B5EF4-FFF2-40B4-BE49-F238E27FC236}">
                <a16:creationId xmlns:a16="http://schemas.microsoft.com/office/drawing/2014/main" id="{DA640A28-A5EF-9A72-8787-CA8CF72DBB18}"/>
              </a:ext>
            </a:extLst>
          </p:cNvPr>
          <p:cNvCxnSpPr>
            <a:cxnSpLocks/>
          </p:cNvCxnSpPr>
          <p:nvPr/>
        </p:nvCxnSpPr>
        <p:spPr>
          <a:xfrm flipV="1">
            <a:off x="5496600" y="1447194"/>
            <a:ext cx="629767" cy="395394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曲線コネクタ 95">
            <a:extLst>
              <a:ext uri="{FF2B5EF4-FFF2-40B4-BE49-F238E27FC236}">
                <a16:creationId xmlns:a16="http://schemas.microsoft.com/office/drawing/2014/main" id="{32A351A0-9FBC-ED8F-9033-F4FE82A63B6C}"/>
              </a:ext>
            </a:extLst>
          </p:cNvPr>
          <p:cNvCxnSpPr>
            <a:cxnSpLocks/>
            <a:stCxn id="27" idx="5"/>
          </p:cNvCxnSpPr>
          <p:nvPr/>
        </p:nvCxnSpPr>
        <p:spPr>
          <a:xfrm rot="16200000" flipH="1">
            <a:off x="4357027" y="2968339"/>
            <a:ext cx="2811754" cy="742802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DD15E311-589B-A31E-9E10-9B8ADA09D6E7}"/>
                  </a:ext>
                </a:extLst>
              </p:cNvPr>
              <p:cNvSpPr txBox="1"/>
              <p:nvPr/>
            </p:nvSpPr>
            <p:spPr>
              <a:xfrm>
                <a:off x="5573986" y="2972626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09CA7342-8D52-02C2-A7C2-D310F34D41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986" y="2972626"/>
                <a:ext cx="425831" cy="40011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956879A3-08D9-ED3B-5993-F3D07A4ECABA}"/>
                  </a:ext>
                </a:extLst>
              </p:cNvPr>
              <p:cNvSpPr txBox="1"/>
              <p:nvPr/>
            </p:nvSpPr>
            <p:spPr>
              <a:xfrm>
                <a:off x="5758015" y="1453342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(#)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5B830EFE-F1F7-5A69-D693-89178D54C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015" y="1453342"/>
                <a:ext cx="425831" cy="400110"/>
              </a:xfrm>
              <a:prstGeom prst="rect">
                <a:avLst/>
              </a:prstGeom>
              <a:blipFill>
                <a:blip r:embed="rId25"/>
                <a:stretch>
                  <a:fillRect l="-5882" r="-35294" b="-156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E722ECDC-7528-3ED2-43A8-0BC1750A7B09}"/>
              </a:ext>
            </a:extLst>
          </p:cNvPr>
          <p:cNvCxnSpPr>
            <a:cxnSpLocks/>
          </p:cNvCxnSpPr>
          <p:nvPr/>
        </p:nvCxnSpPr>
        <p:spPr>
          <a:xfrm>
            <a:off x="3719614" y="2822179"/>
            <a:ext cx="99755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円/楕円 3">
            <a:extLst>
              <a:ext uri="{FF2B5EF4-FFF2-40B4-BE49-F238E27FC236}">
                <a16:creationId xmlns:a16="http://schemas.microsoft.com/office/drawing/2014/main" id="{77B58968-3A08-DBEE-35D4-D425F8B36773}"/>
              </a:ext>
            </a:extLst>
          </p:cNvPr>
          <p:cNvSpPr/>
          <p:nvPr/>
        </p:nvSpPr>
        <p:spPr>
          <a:xfrm>
            <a:off x="4722612" y="2717358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22A4B452-DE23-01DA-DBA2-41CC314C43FF}"/>
                  </a:ext>
                </a:extLst>
              </p:cNvPr>
              <p:cNvSpPr txBox="1"/>
              <p:nvPr/>
            </p:nvSpPr>
            <p:spPr>
              <a:xfrm>
                <a:off x="4083906" y="2273705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𝑎𝑏𝑎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D8DE1B44-47C7-9CDE-C821-071789809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906" y="2273705"/>
                <a:ext cx="1501963" cy="400110"/>
              </a:xfrm>
              <a:prstGeom prst="rect">
                <a:avLst/>
              </a:prstGeom>
              <a:blipFill>
                <a:blip r:embed="rId26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9451C280-3B71-9D61-AE69-3169B7277F3A}"/>
              </a:ext>
            </a:extLst>
          </p:cNvPr>
          <p:cNvCxnSpPr>
            <a:cxnSpLocks/>
          </p:cNvCxnSpPr>
          <p:nvPr/>
        </p:nvCxnSpPr>
        <p:spPr>
          <a:xfrm>
            <a:off x="4838643" y="3502779"/>
            <a:ext cx="2603879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DAF3AFB9-0A06-7D92-FB27-9CFFF7173988}"/>
              </a:ext>
            </a:extLst>
          </p:cNvPr>
          <p:cNvCxnSpPr>
            <a:cxnSpLocks/>
          </p:cNvCxnSpPr>
          <p:nvPr/>
        </p:nvCxnSpPr>
        <p:spPr>
          <a:xfrm>
            <a:off x="4838643" y="2926034"/>
            <a:ext cx="0" cy="131426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259C1479-4D7D-7BF7-74FD-84A0A9CB1B04}"/>
              </a:ext>
            </a:extLst>
          </p:cNvPr>
          <p:cNvCxnSpPr>
            <a:cxnSpLocks/>
          </p:cNvCxnSpPr>
          <p:nvPr/>
        </p:nvCxnSpPr>
        <p:spPr>
          <a:xfrm>
            <a:off x="4824911" y="4240295"/>
            <a:ext cx="124975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円/楕円 77">
            <a:extLst>
              <a:ext uri="{FF2B5EF4-FFF2-40B4-BE49-F238E27FC236}">
                <a16:creationId xmlns:a16="http://schemas.microsoft.com/office/drawing/2014/main" id="{1791072E-0432-E870-8539-38F32646D019}"/>
              </a:ext>
            </a:extLst>
          </p:cNvPr>
          <p:cNvSpPr/>
          <p:nvPr/>
        </p:nvSpPr>
        <p:spPr>
          <a:xfrm>
            <a:off x="6078419" y="4104569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円/楕円 78">
            <a:extLst>
              <a:ext uri="{FF2B5EF4-FFF2-40B4-BE49-F238E27FC236}">
                <a16:creationId xmlns:a16="http://schemas.microsoft.com/office/drawing/2014/main" id="{4E5991C4-610B-4BBB-9FDA-B55508B6FDD2}"/>
              </a:ext>
            </a:extLst>
          </p:cNvPr>
          <p:cNvSpPr/>
          <p:nvPr/>
        </p:nvSpPr>
        <p:spPr>
          <a:xfrm>
            <a:off x="7446275" y="3371389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3325954A-5238-6DD5-F38E-8870B921ED99}"/>
                  </a:ext>
                </a:extLst>
              </p:cNvPr>
              <p:cNvSpPr txBox="1"/>
              <p:nvPr/>
            </p:nvSpPr>
            <p:spPr>
              <a:xfrm>
                <a:off x="5718470" y="3760988"/>
                <a:ext cx="183558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𝑎𝑏𝑎𝑏𝑏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AF91995F-DB9C-3C69-9BB1-B0178E65F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470" y="3760988"/>
                <a:ext cx="1835589" cy="40011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473F148F-DEA3-DCC0-1C0B-0E7C3F300D18}"/>
                  </a:ext>
                </a:extLst>
              </p:cNvPr>
              <p:cNvSpPr txBox="1"/>
              <p:nvPr/>
            </p:nvSpPr>
            <p:spPr>
              <a:xfrm>
                <a:off x="6444984" y="2971749"/>
                <a:ext cx="216921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𝑎𝑏𝑎𝑎𝑏𝑎𝑏𝑏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AA1F2733-23CE-44C3-53AD-5D519F941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984" y="2971749"/>
                <a:ext cx="2169216" cy="40011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87646181-CFCE-908F-4639-19FC938A2A73}"/>
              </a:ext>
            </a:extLst>
          </p:cNvPr>
          <p:cNvCxnSpPr>
            <a:cxnSpLocks/>
          </p:cNvCxnSpPr>
          <p:nvPr/>
        </p:nvCxnSpPr>
        <p:spPr>
          <a:xfrm>
            <a:off x="3600303" y="3371389"/>
            <a:ext cx="66625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>
            <a:extLst>
              <a:ext uri="{FF2B5EF4-FFF2-40B4-BE49-F238E27FC236}">
                <a16:creationId xmlns:a16="http://schemas.microsoft.com/office/drawing/2014/main" id="{FD616D3C-2F5F-B614-BDB7-745565F3332E}"/>
              </a:ext>
            </a:extLst>
          </p:cNvPr>
          <p:cNvCxnSpPr>
            <a:cxnSpLocks/>
            <a:stCxn id="34" idx="4"/>
          </p:cNvCxnSpPr>
          <p:nvPr/>
        </p:nvCxnSpPr>
        <p:spPr>
          <a:xfrm>
            <a:off x="3600303" y="2928259"/>
            <a:ext cx="0" cy="4583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円/楕円 112">
            <a:extLst>
              <a:ext uri="{FF2B5EF4-FFF2-40B4-BE49-F238E27FC236}">
                <a16:creationId xmlns:a16="http://schemas.microsoft.com/office/drawing/2014/main" id="{8A7C4BC1-DC76-57D0-6B41-7567A9D6918D}"/>
              </a:ext>
            </a:extLst>
          </p:cNvPr>
          <p:cNvSpPr/>
          <p:nvPr/>
        </p:nvSpPr>
        <p:spPr>
          <a:xfrm>
            <a:off x="4258795" y="3248875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6B35BE4-EC85-9A65-CBA3-FC47295D7DCC}"/>
                  </a:ext>
                </a:extLst>
              </p:cNvPr>
              <p:cNvSpPr txBox="1"/>
              <p:nvPr/>
            </p:nvSpPr>
            <p:spPr>
              <a:xfrm>
                <a:off x="2957200" y="3397665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𝑎𝑏𝑎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33CD70F-B536-4F03-3E28-D96E186AB4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200" y="3397665"/>
                <a:ext cx="1501963" cy="400110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501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グループ化 158">
            <a:extLst>
              <a:ext uri="{FF2B5EF4-FFF2-40B4-BE49-F238E27FC236}">
                <a16:creationId xmlns:a16="http://schemas.microsoft.com/office/drawing/2014/main" id="{7F9AD3E5-62CD-44E8-68D2-64D0B667ECD7}"/>
              </a:ext>
            </a:extLst>
          </p:cNvPr>
          <p:cNvGrpSpPr/>
          <p:nvPr/>
        </p:nvGrpSpPr>
        <p:grpSpPr>
          <a:xfrm>
            <a:off x="6376946" y="2226638"/>
            <a:ext cx="2176743" cy="584775"/>
            <a:chOff x="416710" y="4535858"/>
            <a:chExt cx="2600912" cy="698727"/>
          </a:xfrm>
        </p:grpSpPr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11FEF1E0-73CD-1807-5BEE-3BBA91F76451}"/>
                </a:ext>
              </a:extLst>
            </p:cNvPr>
            <p:cNvSpPr/>
            <p:nvPr/>
          </p:nvSpPr>
          <p:spPr>
            <a:xfrm>
              <a:off x="416710" y="4670397"/>
              <a:ext cx="174454" cy="174454"/>
            </a:xfrm>
            <a:prstGeom prst="ellipse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399F8793-CDB6-BE40-1986-DE5CD729E05C}"/>
                </a:ext>
              </a:extLst>
            </p:cNvPr>
            <p:cNvSpPr txBox="1"/>
            <p:nvPr/>
          </p:nvSpPr>
          <p:spPr>
            <a:xfrm>
              <a:off x="695771" y="4535858"/>
              <a:ext cx="2321851" cy="69872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ja-JP" sz="1600" dirty="0"/>
                <a:t>non-maximal repeat (branching node)</a:t>
              </a:r>
              <a:endParaRPr kumimoji="1" lang="ja-JP" altLang="en-US" sz="1600"/>
            </a:p>
          </p:txBody>
        </p:sp>
      </p:grpSp>
      <p:grpSp>
        <p:nvGrpSpPr>
          <p:cNvPr id="158" name="グループ化 157">
            <a:extLst>
              <a:ext uri="{FF2B5EF4-FFF2-40B4-BE49-F238E27FC236}">
                <a16:creationId xmlns:a16="http://schemas.microsoft.com/office/drawing/2014/main" id="{7A06D76F-F3C4-E1A5-621E-A1C965CFD303}"/>
              </a:ext>
            </a:extLst>
          </p:cNvPr>
          <p:cNvGrpSpPr/>
          <p:nvPr/>
        </p:nvGrpSpPr>
        <p:grpSpPr>
          <a:xfrm>
            <a:off x="6376946" y="1606314"/>
            <a:ext cx="1849599" cy="584775"/>
            <a:chOff x="416709" y="4274794"/>
            <a:chExt cx="2210020" cy="698727"/>
          </a:xfrm>
        </p:grpSpPr>
        <p:sp>
          <p:nvSpPr>
            <p:cNvPr id="15" name="円/楕円 14">
              <a:extLst>
                <a:ext uri="{FF2B5EF4-FFF2-40B4-BE49-F238E27FC236}">
                  <a16:creationId xmlns:a16="http://schemas.microsoft.com/office/drawing/2014/main" id="{D829DF05-3E6F-B82C-60E3-C1FA27DBBA26}"/>
                </a:ext>
              </a:extLst>
            </p:cNvPr>
            <p:cNvSpPr/>
            <p:nvPr/>
          </p:nvSpPr>
          <p:spPr>
            <a:xfrm>
              <a:off x="416709" y="4419971"/>
              <a:ext cx="174454" cy="17445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FFD4BE36-CEF8-7E96-6B91-B30BE5822691}"/>
                </a:ext>
              </a:extLst>
            </p:cNvPr>
            <p:cNvSpPr txBox="1"/>
            <p:nvPr/>
          </p:nvSpPr>
          <p:spPr>
            <a:xfrm>
              <a:off x="695771" y="4274794"/>
              <a:ext cx="1930958" cy="69872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ja-JP" sz="1600" dirty="0"/>
                <a:t>maximal repeat (branching node)</a:t>
              </a:r>
              <a:endParaRPr kumimoji="1" lang="ja-JP" altLang="en-US" sz="1600"/>
            </a:p>
          </p:txBody>
        </p:sp>
      </p:grpSp>
      <p:grpSp>
        <p:nvGrpSpPr>
          <p:cNvPr id="157" name="グループ化 156">
            <a:extLst>
              <a:ext uri="{FF2B5EF4-FFF2-40B4-BE49-F238E27FC236}">
                <a16:creationId xmlns:a16="http://schemas.microsoft.com/office/drawing/2014/main" id="{9DB6DF7B-42B7-4469-E099-A0D3046C9142}"/>
              </a:ext>
            </a:extLst>
          </p:cNvPr>
          <p:cNvGrpSpPr/>
          <p:nvPr/>
        </p:nvGrpSpPr>
        <p:grpSpPr>
          <a:xfrm>
            <a:off x="6376946" y="4087610"/>
            <a:ext cx="1551710" cy="584775"/>
            <a:chOff x="358885" y="5430131"/>
            <a:chExt cx="1854083" cy="698727"/>
          </a:xfrm>
        </p:grpSpPr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925881B3-C7DE-E4CA-697B-04CB0720EE2C}"/>
                </a:ext>
              </a:extLst>
            </p:cNvPr>
            <p:cNvSpPr txBox="1"/>
            <p:nvPr/>
          </p:nvSpPr>
          <p:spPr>
            <a:xfrm>
              <a:off x="695769" y="5430131"/>
              <a:ext cx="1517199" cy="69872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ja-JP" sz="1600" dirty="0"/>
                <a:t>tree edge</a:t>
              </a:r>
              <a:br>
                <a:rPr kumimoji="1" lang="en-US" altLang="ja-JP" sz="1600" dirty="0"/>
              </a:br>
              <a:r>
                <a:rPr kumimoji="1" lang="en-US" altLang="ja-JP" sz="1600" dirty="0"/>
                <a:t>(</a:t>
              </a:r>
              <a:r>
                <a:rPr kumimoji="1" lang="en-US" altLang="ja-JP" sz="1600" dirty="0" err="1"/>
                <a:t>goto</a:t>
              </a:r>
              <a:r>
                <a:rPr kumimoji="1" lang="en-US" altLang="ja-JP" sz="1600" dirty="0"/>
                <a:t> link)</a:t>
              </a:r>
              <a:endParaRPr kumimoji="1" lang="ja-JP" altLang="en-US" sz="1600"/>
            </a:p>
          </p:txBody>
        </p:sp>
        <p:cxnSp>
          <p:nvCxnSpPr>
            <p:cNvPr id="60" name="直線矢印コネクタ 59">
              <a:extLst>
                <a:ext uri="{FF2B5EF4-FFF2-40B4-BE49-F238E27FC236}">
                  <a16:creationId xmlns:a16="http://schemas.microsoft.com/office/drawing/2014/main" id="{6E50E5AF-3342-CB76-24DC-9FCF1562FB57}"/>
                </a:ext>
              </a:extLst>
            </p:cNvPr>
            <p:cNvCxnSpPr>
              <a:cxnSpLocks/>
            </p:cNvCxnSpPr>
            <p:nvPr/>
          </p:nvCxnSpPr>
          <p:spPr>
            <a:xfrm>
              <a:off x="358885" y="5641264"/>
              <a:ext cx="29010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グループ化 155">
            <a:extLst>
              <a:ext uri="{FF2B5EF4-FFF2-40B4-BE49-F238E27FC236}">
                <a16:creationId xmlns:a16="http://schemas.microsoft.com/office/drawing/2014/main" id="{148718EA-7F59-23DD-8700-7CA1DE35DCE7}"/>
              </a:ext>
            </a:extLst>
          </p:cNvPr>
          <p:cNvGrpSpPr/>
          <p:nvPr/>
        </p:nvGrpSpPr>
        <p:grpSpPr>
          <a:xfrm>
            <a:off x="6376946" y="4592182"/>
            <a:ext cx="2060995" cy="584775"/>
            <a:chOff x="369518" y="6169661"/>
            <a:chExt cx="2462610" cy="698727"/>
          </a:xfrm>
        </p:grpSpPr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9E8F9B47-5494-7AE2-1EC9-E0238B1DEDAB}"/>
                </a:ext>
              </a:extLst>
            </p:cNvPr>
            <p:cNvSpPr txBox="1"/>
            <p:nvPr/>
          </p:nvSpPr>
          <p:spPr>
            <a:xfrm>
              <a:off x="706401" y="6169661"/>
              <a:ext cx="2125727" cy="69872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ja-JP" sz="1600" dirty="0"/>
                <a:t>Weiner edge (reverse suffix link)</a:t>
              </a:r>
              <a:endParaRPr kumimoji="1" lang="ja-JP" altLang="en-US" sz="1600"/>
            </a:p>
          </p:txBody>
        </p:sp>
        <p:cxnSp>
          <p:nvCxnSpPr>
            <p:cNvPr id="61" name="直線矢印コネクタ 60">
              <a:extLst>
                <a:ext uri="{FF2B5EF4-FFF2-40B4-BE49-F238E27FC236}">
                  <a16:creationId xmlns:a16="http://schemas.microsoft.com/office/drawing/2014/main" id="{52F0EB6B-C4F1-9812-56AC-D06FACF271CF}"/>
                </a:ext>
              </a:extLst>
            </p:cNvPr>
            <p:cNvCxnSpPr>
              <a:cxnSpLocks/>
            </p:cNvCxnSpPr>
            <p:nvPr/>
          </p:nvCxnSpPr>
          <p:spPr>
            <a:xfrm>
              <a:off x="369518" y="6380795"/>
              <a:ext cx="290101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0" name="グループ化 159">
            <a:extLst>
              <a:ext uri="{FF2B5EF4-FFF2-40B4-BE49-F238E27FC236}">
                <a16:creationId xmlns:a16="http://schemas.microsoft.com/office/drawing/2014/main" id="{EDABB821-C39B-7767-813C-010BA7580FDF}"/>
              </a:ext>
            </a:extLst>
          </p:cNvPr>
          <p:cNvGrpSpPr/>
          <p:nvPr/>
        </p:nvGrpSpPr>
        <p:grpSpPr>
          <a:xfrm>
            <a:off x="6376946" y="2846962"/>
            <a:ext cx="1579454" cy="584775"/>
            <a:chOff x="420033" y="4913880"/>
            <a:chExt cx="1887233" cy="698727"/>
          </a:xfrm>
        </p:grpSpPr>
        <p:sp>
          <p:nvSpPr>
            <p:cNvPr id="129" name="テキスト ボックス 128">
              <a:extLst>
                <a:ext uri="{FF2B5EF4-FFF2-40B4-BE49-F238E27FC236}">
                  <a16:creationId xmlns:a16="http://schemas.microsoft.com/office/drawing/2014/main" id="{71E0AB83-5A78-D43F-6201-C51D117E31E7}"/>
                </a:ext>
              </a:extLst>
            </p:cNvPr>
            <p:cNvSpPr txBox="1"/>
            <p:nvPr/>
          </p:nvSpPr>
          <p:spPr>
            <a:xfrm>
              <a:off x="695772" y="4913880"/>
              <a:ext cx="1611494" cy="69872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ja-JP" sz="1600" dirty="0"/>
                <a:t>non-repeat (leaf)</a:t>
              </a:r>
              <a:endParaRPr kumimoji="1" lang="ja-JP" altLang="en-US" sz="1600"/>
            </a:p>
          </p:txBody>
        </p:sp>
        <p:sp>
          <p:nvSpPr>
            <p:cNvPr id="130" name="正方形/長方形 129">
              <a:extLst>
                <a:ext uri="{FF2B5EF4-FFF2-40B4-BE49-F238E27FC236}">
                  <a16:creationId xmlns:a16="http://schemas.microsoft.com/office/drawing/2014/main" id="{5A896E3F-B793-EADB-DF24-F6FB363E3D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0033" y="5051742"/>
              <a:ext cx="167808" cy="167808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</p:grpSp>
      <p:grpSp>
        <p:nvGrpSpPr>
          <p:cNvPr id="183" name="グループ化 182">
            <a:extLst>
              <a:ext uri="{FF2B5EF4-FFF2-40B4-BE49-F238E27FC236}">
                <a16:creationId xmlns:a16="http://schemas.microsoft.com/office/drawing/2014/main" id="{E0742D86-86D4-C8BB-83DD-5AA4A129CD1A}"/>
              </a:ext>
            </a:extLst>
          </p:cNvPr>
          <p:cNvGrpSpPr/>
          <p:nvPr/>
        </p:nvGrpSpPr>
        <p:grpSpPr>
          <a:xfrm>
            <a:off x="6347965" y="3467286"/>
            <a:ext cx="2761306" cy="584775"/>
            <a:chOff x="6533162" y="3662852"/>
            <a:chExt cx="2761306" cy="584775"/>
          </a:xfrm>
        </p:grpSpPr>
        <p:sp>
          <p:nvSpPr>
            <p:cNvPr id="168" name="テキスト ボックス 167">
              <a:extLst>
                <a:ext uri="{FF2B5EF4-FFF2-40B4-BE49-F238E27FC236}">
                  <a16:creationId xmlns:a16="http://schemas.microsoft.com/office/drawing/2014/main" id="{3BC0B8E0-E37B-E35D-FABA-060F960034C2}"/>
                </a:ext>
              </a:extLst>
            </p:cNvPr>
            <p:cNvSpPr txBox="1"/>
            <p:nvPr/>
          </p:nvSpPr>
          <p:spPr>
            <a:xfrm>
              <a:off x="6828360" y="3662852"/>
              <a:ext cx="2466108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ja-JP" sz="1600" dirty="0"/>
                <a:t>non-right-branching </a:t>
              </a:r>
              <a:br>
                <a:rPr kumimoji="1" lang="en-US" altLang="ja-JP" sz="1600" dirty="0"/>
              </a:br>
              <a:r>
                <a:rPr kumimoji="1" lang="en-US" altLang="ja-JP" sz="1600" dirty="0"/>
                <a:t>(virtual node)</a:t>
              </a:r>
              <a:endParaRPr kumimoji="1" lang="ja-JP" altLang="en-US" sz="1600"/>
            </a:p>
          </p:txBody>
        </p:sp>
        <p:sp>
          <p:nvSpPr>
            <p:cNvPr id="172" name="十字形 171">
              <a:extLst>
                <a:ext uri="{FF2B5EF4-FFF2-40B4-BE49-F238E27FC236}">
                  <a16:creationId xmlns:a16="http://schemas.microsoft.com/office/drawing/2014/main" id="{53FF340F-91D8-161B-D791-276FE75BCA12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6533162" y="3745396"/>
              <a:ext cx="195398" cy="195398"/>
            </a:xfrm>
            <a:prstGeom prst="plus">
              <a:avLst>
                <a:gd name="adj" fmla="val 46622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175" name="テキスト ボックス 174">
            <a:extLst>
              <a:ext uri="{FF2B5EF4-FFF2-40B4-BE49-F238E27FC236}">
                <a16:creationId xmlns:a16="http://schemas.microsoft.com/office/drawing/2014/main" id="{7C8C7B1D-D0E2-86F5-B0CF-808D82EFCA4A}"/>
              </a:ext>
            </a:extLst>
          </p:cNvPr>
          <p:cNvSpPr txBox="1"/>
          <p:nvPr/>
        </p:nvSpPr>
        <p:spPr>
          <a:xfrm>
            <a:off x="6238046" y="839729"/>
            <a:ext cx="258185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6038" indent="-34925"/>
            <a:r>
              <a:rPr kumimoji="1" lang="en-US" altLang="ja-JP" sz="1600" i="1" dirty="0"/>
              <a:t>marker  factor type</a:t>
            </a:r>
            <a:br>
              <a:rPr kumimoji="1" lang="en-US" altLang="ja-JP" sz="1600" i="1" dirty="0"/>
            </a:br>
            <a:r>
              <a:rPr kumimoji="1" lang="en-US" altLang="ja-JP" sz="1600" i="1" dirty="0"/>
              <a:t> (object of the suffix tree)</a:t>
            </a:r>
            <a:endParaRPr kumimoji="1" lang="ja-JP" altLang="en-US" sz="1600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6FA90441-C630-762B-6F1D-815DBA785889}"/>
                  </a:ext>
                </a:extLst>
              </p:cNvPr>
              <p:cNvSpPr txBox="1"/>
              <p:nvPr/>
            </p:nvSpPr>
            <p:spPr>
              <a:xfrm>
                <a:off x="4803627" y="2442286"/>
                <a:ext cx="148142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sz="16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abaababb</a:t>
                </a:r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(4..4, 9)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6FA90441-C630-762B-6F1D-815DBA785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3627" y="2442286"/>
                <a:ext cx="1481425" cy="553998"/>
              </a:xfrm>
              <a:prstGeom prst="rect">
                <a:avLst/>
              </a:prstGeom>
              <a:blipFill>
                <a:blip r:embed="rId2"/>
                <a:stretch>
                  <a:fillRect t="-2222"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62E7373A-7DF2-0016-2705-4FA412B50E5C}"/>
              </a:ext>
            </a:extLst>
          </p:cNvPr>
          <p:cNvCxnSpPr>
            <a:cxnSpLocks/>
          </p:cNvCxnSpPr>
          <p:nvPr/>
        </p:nvCxnSpPr>
        <p:spPr>
          <a:xfrm>
            <a:off x="699182" y="1626239"/>
            <a:ext cx="64859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DD18A74-BDF5-AD03-91DA-1C80D34F1EC3}"/>
                  </a:ext>
                </a:extLst>
              </p:cNvPr>
              <p:cNvSpPr txBox="1"/>
              <p:nvPr/>
            </p:nvSpPr>
            <p:spPr>
              <a:xfrm>
                <a:off x="154189" y="795405"/>
                <a:ext cx="97655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16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br>
                  <a:rPr kumimoji="1" lang="en-US" altLang="ja-JP" sz="14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(1..10, 0)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DD18A74-BDF5-AD03-91DA-1C80D34F1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89" y="795405"/>
                <a:ext cx="976558" cy="553998"/>
              </a:xfrm>
              <a:prstGeom prst="rect">
                <a:avLst/>
              </a:prstGeom>
              <a:blipFill>
                <a:blip r:embed="rId3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円/楕円 6">
            <a:extLst>
              <a:ext uri="{FF2B5EF4-FFF2-40B4-BE49-F238E27FC236}">
                <a16:creationId xmlns:a16="http://schemas.microsoft.com/office/drawing/2014/main" id="{05A7DF85-021D-E4BC-B7AA-A9BAC23EEDD7}"/>
              </a:ext>
            </a:extLst>
          </p:cNvPr>
          <p:cNvSpPr/>
          <p:nvPr/>
        </p:nvSpPr>
        <p:spPr>
          <a:xfrm>
            <a:off x="553179" y="1556688"/>
            <a:ext cx="146003" cy="146003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D17DDD1F-7477-76ED-8A8B-9B856DEF2F9D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699182" y="1629689"/>
            <a:ext cx="4574" cy="206978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円/楕円 10">
            <a:extLst>
              <a:ext uri="{FF2B5EF4-FFF2-40B4-BE49-F238E27FC236}">
                <a16:creationId xmlns:a16="http://schemas.microsoft.com/office/drawing/2014/main" id="{1A3B733B-2A9B-10C5-4F11-7A9977769068}"/>
              </a:ext>
            </a:extLst>
          </p:cNvPr>
          <p:cNvSpPr/>
          <p:nvPr/>
        </p:nvSpPr>
        <p:spPr>
          <a:xfrm>
            <a:off x="1345871" y="1549986"/>
            <a:ext cx="146003" cy="146003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B2BC83F-BF0A-2217-E3D6-BA11CB65F225}"/>
                  </a:ext>
                </a:extLst>
              </p:cNvPr>
              <p:cNvSpPr txBox="1"/>
              <p:nvPr/>
            </p:nvSpPr>
            <p:spPr>
              <a:xfrm>
                <a:off x="947967" y="795405"/>
                <a:ext cx="97655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1600" b="0" i="1" dirty="0">
                    <a:ea typeface="Cambria Math" panose="02040503050406030204" pitchFamily="18" charset="0"/>
                    <a:cs typeface="Arial" panose="020B0604020202020204" pitchFamily="34" charset="0"/>
                  </a:rPr>
                  <a:t>“a”</a:t>
                </a:r>
                <a:br>
                  <a:rPr kumimoji="1" lang="en-US" altLang="ja-JP" sz="14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(2..6, 1)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B2BC83F-BF0A-2217-E3D6-BA11CB65F2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967" y="795405"/>
                <a:ext cx="976558" cy="553998"/>
              </a:xfrm>
              <a:prstGeom prst="rect">
                <a:avLst/>
              </a:prstGeom>
              <a:blipFill>
                <a:blip r:embed="rId4"/>
                <a:stretch>
                  <a:fillRect t="-2222"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C4C3CE0C-6D55-3763-B43B-91860585EC8E}"/>
              </a:ext>
            </a:extLst>
          </p:cNvPr>
          <p:cNvCxnSpPr>
            <a:cxnSpLocks/>
          </p:cNvCxnSpPr>
          <p:nvPr/>
        </p:nvCxnSpPr>
        <p:spPr>
          <a:xfrm>
            <a:off x="1495327" y="1622163"/>
            <a:ext cx="0" cy="63436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D80D6D99-378B-EBB9-FB73-5F8DC5583258}"/>
              </a:ext>
            </a:extLst>
          </p:cNvPr>
          <p:cNvCxnSpPr>
            <a:cxnSpLocks/>
          </p:cNvCxnSpPr>
          <p:nvPr/>
        </p:nvCxnSpPr>
        <p:spPr>
          <a:xfrm>
            <a:off x="1509180" y="3682380"/>
            <a:ext cx="64859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1D286D37-54F9-AF4D-8C11-4077D5640DB5}"/>
              </a:ext>
            </a:extLst>
          </p:cNvPr>
          <p:cNvCxnSpPr>
            <a:cxnSpLocks/>
          </p:cNvCxnSpPr>
          <p:nvPr/>
        </p:nvCxnSpPr>
        <p:spPr>
          <a:xfrm>
            <a:off x="699182" y="3682380"/>
            <a:ext cx="64859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19DE3B42-E1AE-BA9F-BF96-99C7E29081D4}"/>
              </a:ext>
            </a:extLst>
          </p:cNvPr>
          <p:cNvCxnSpPr>
            <a:cxnSpLocks/>
          </p:cNvCxnSpPr>
          <p:nvPr/>
        </p:nvCxnSpPr>
        <p:spPr>
          <a:xfrm>
            <a:off x="1491874" y="2251286"/>
            <a:ext cx="64859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CD3D108B-FD18-6A0B-FD38-40BDB46F3CD1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1491874" y="1622986"/>
            <a:ext cx="1757141" cy="1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F447C42B-7F2E-72CF-A9BE-84504B600DF8}"/>
                  </a:ext>
                </a:extLst>
              </p:cNvPr>
              <p:cNvSpPr txBox="1"/>
              <p:nvPr/>
            </p:nvSpPr>
            <p:spPr>
              <a:xfrm>
                <a:off x="2866683" y="795405"/>
                <a:ext cx="97655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1600" b="0" i="1" dirty="0">
                    <a:ea typeface="Cambria Math" panose="02040503050406030204" pitchFamily="18" charset="0"/>
                  </a:rPr>
                  <a:t>“</a:t>
                </a:r>
                <a:r>
                  <a:rPr kumimoji="1" lang="en-US" altLang="ja-JP" sz="1600" b="0" i="1" dirty="0" err="1">
                    <a:ea typeface="Cambria Math" panose="02040503050406030204" pitchFamily="18" charset="0"/>
                  </a:rPr>
                  <a:t>aaba</a:t>
                </a:r>
                <a:r>
                  <a:rPr kumimoji="1" lang="en-US" altLang="ja-JP" sz="1600" b="0" i="1" dirty="0">
                    <a:ea typeface="Cambria Math" panose="02040503050406030204" pitchFamily="18" charset="0"/>
                  </a:rPr>
                  <a:t>”</a:t>
                </a:r>
                <a:br>
                  <a:rPr kumimoji="1" lang="en-US" altLang="ja-JP" sz="14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(2..3, 4)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F447C42B-7F2E-72CF-A9BE-84504B600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6683" y="795405"/>
                <a:ext cx="976558" cy="553998"/>
              </a:xfrm>
              <a:prstGeom prst="rect">
                <a:avLst/>
              </a:prstGeom>
              <a:blipFill>
                <a:blip r:embed="rId5"/>
                <a:stretch>
                  <a:fillRect t="-2222"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D2CA18D3-5959-9006-EF6A-046B392F2D45}"/>
              </a:ext>
            </a:extLst>
          </p:cNvPr>
          <p:cNvCxnSpPr>
            <a:cxnSpLocks/>
          </p:cNvCxnSpPr>
          <p:nvPr/>
        </p:nvCxnSpPr>
        <p:spPr>
          <a:xfrm>
            <a:off x="3413495" y="1638038"/>
            <a:ext cx="152117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/楕円 26">
            <a:extLst>
              <a:ext uri="{FF2B5EF4-FFF2-40B4-BE49-F238E27FC236}">
                <a16:creationId xmlns:a16="http://schemas.microsoft.com/office/drawing/2014/main" id="{E4B5AD2C-C3AA-20F0-2D7F-2E9D575DC6AD}"/>
              </a:ext>
            </a:extLst>
          </p:cNvPr>
          <p:cNvSpPr/>
          <p:nvPr/>
        </p:nvSpPr>
        <p:spPr>
          <a:xfrm>
            <a:off x="3258253" y="1558562"/>
            <a:ext cx="146003" cy="146003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B039A852-519D-8DE3-D9E6-93A2B8C03638}"/>
              </a:ext>
            </a:extLst>
          </p:cNvPr>
          <p:cNvCxnSpPr>
            <a:cxnSpLocks/>
          </p:cNvCxnSpPr>
          <p:nvPr/>
        </p:nvCxnSpPr>
        <p:spPr>
          <a:xfrm>
            <a:off x="3404257" y="2256526"/>
            <a:ext cx="64859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円/楕円 33">
            <a:extLst>
              <a:ext uri="{FF2B5EF4-FFF2-40B4-BE49-F238E27FC236}">
                <a16:creationId xmlns:a16="http://schemas.microsoft.com/office/drawing/2014/main" id="{26D1FB98-7368-CF21-9546-9ECFB67BCAA6}"/>
              </a:ext>
            </a:extLst>
          </p:cNvPr>
          <p:cNvSpPr/>
          <p:nvPr/>
        </p:nvSpPr>
        <p:spPr>
          <a:xfrm>
            <a:off x="2145256" y="2183725"/>
            <a:ext cx="146003" cy="146003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1C403355-E312-5873-4716-794CB4281FA2}"/>
                  </a:ext>
                </a:extLst>
              </p:cNvPr>
              <p:cNvSpPr txBox="1"/>
              <p:nvPr/>
            </p:nvSpPr>
            <p:spPr>
              <a:xfrm>
                <a:off x="1747836" y="1680707"/>
                <a:ext cx="97655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1600" b="0" i="1" dirty="0">
                    <a:ea typeface="Cambria Math" panose="02040503050406030204" pitchFamily="18" charset="0"/>
                  </a:rPr>
                  <a:t>“ab”</a:t>
                </a:r>
                <a:br>
                  <a:rPr kumimoji="1" lang="en-US" altLang="ja-JP" sz="14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(4..6, 2)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1C403355-E312-5873-4716-794CB4281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7836" y="1680707"/>
                <a:ext cx="976558" cy="553998"/>
              </a:xfrm>
              <a:prstGeom prst="rect">
                <a:avLst/>
              </a:prstGeom>
              <a:blipFill>
                <a:blip r:embed="rId6"/>
                <a:stretch>
                  <a:fillRect t="-2222"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円/楕円 36">
            <a:extLst>
              <a:ext uri="{FF2B5EF4-FFF2-40B4-BE49-F238E27FC236}">
                <a16:creationId xmlns:a16="http://schemas.microsoft.com/office/drawing/2014/main" id="{D3202E7C-411B-28CF-F0FF-094E95091FB6}"/>
              </a:ext>
            </a:extLst>
          </p:cNvPr>
          <p:cNvSpPr/>
          <p:nvPr/>
        </p:nvSpPr>
        <p:spPr>
          <a:xfrm>
            <a:off x="1355334" y="3610885"/>
            <a:ext cx="146003" cy="146003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35EE49A5-7DDF-814E-94CD-757ACD978C0A}"/>
                  </a:ext>
                </a:extLst>
              </p:cNvPr>
              <p:cNvSpPr txBox="1"/>
              <p:nvPr/>
            </p:nvSpPr>
            <p:spPr>
              <a:xfrm>
                <a:off x="1293626" y="3680344"/>
                <a:ext cx="97655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1600" b="0" i="1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“b”</a:t>
                </a:r>
                <a:br>
                  <a:rPr kumimoji="1" lang="en-US" altLang="ja-JP" sz="14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(7..10, 1)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35EE49A5-7DDF-814E-94CD-757ACD978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626" y="3680344"/>
                <a:ext cx="976558" cy="553998"/>
              </a:xfrm>
              <a:prstGeom prst="rect">
                <a:avLst/>
              </a:prstGeom>
              <a:blipFill>
                <a:blip r:embed="rId7"/>
                <a:stretch>
                  <a:fillRect t="-4444"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74FF1483-88A5-E39D-A6A5-30DE4BF00FFC}"/>
              </a:ext>
            </a:extLst>
          </p:cNvPr>
          <p:cNvCxnSpPr>
            <a:cxnSpLocks/>
          </p:cNvCxnSpPr>
          <p:nvPr/>
        </p:nvCxnSpPr>
        <p:spPr>
          <a:xfrm>
            <a:off x="3413495" y="1634352"/>
            <a:ext cx="0" cy="6297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円/楕円 40">
            <a:extLst>
              <a:ext uri="{FF2B5EF4-FFF2-40B4-BE49-F238E27FC236}">
                <a16:creationId xmlns:a16="http://schemas.microsoft.com/office/drawing/2014/main" id="{6CC437F7-905A-6045-61A0-376968C86266}"/>
              </a:ext>
            </a:extLst>
          </p:cNvPr>
          <p:cNvSpPr/>
          <p:nvPr/>
        </p:nvSpPr>
        <p:spPr>
          <a:xfrm>
            <a:off x="2157774" y="3610885"/>
            <a:ext cx="146003" cy="146003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C4687DDA-1368-F66D-C3B6-FCA3FA8A978E}"/>
                  </a:ext>
                </a:extLst>
              </p:cNvPr>
              <p:cNvSpPr txBox="1"/>
              <p:nvPr/>
            </p:nvSpPr>
            <p:spPr>
              <a:xfrm>
                <a:off x="2777439" y="4349337"/>
                <a:ext cx="97655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sz="16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babb</a:t>
                </a:r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(9..9, 5)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C4687DDA-1368-F66D-C3B6-FCA3FA8A9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7439" y="4349337"/>
                <a:ext cx="976558" cy="553998"/>
              </a:xfrm>
              <a:prstGeom prst="rect">
                <a:avLst/>
              </a:prstGeom>
              <a:blipFill>
                <a:blip r:embed="rId8"/>
                <a:stretch>
                  <a:fillRect t="-2273" b="-68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02A60ED6-8E91-BA2A-DDBE-E30D37773A91}"/>
              </a:ext>
            </a:extLst>
          </p:cNvPr>
          <p:cNvCxnSpPr>
            <a:cxnSpLocks/>
          </p:cNvCxnSpPr>
          <p:nvPr/>
        </p:nvCxnSpPr>
        <p:spPr>
          <a:xfrm>
            <a:off x="1424573" y="4912906"/>
            <a:ext cx="733201" cy="1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6E69678A-390C-8A63-59C0-8DBB624DBEB6}"/>
              </a:ext>
            </a:extLst>
          </p:cNvPr>
          <p:cNvCxnSpPr>
            <a:cxnSpLocks/>
          </p:cNvCxnSpPr>
          <p:nvPr/>
        </p:nvCxnSpPr>
        <p:spPr>
          <a:xfrm>
            <a:off x="2305544" y="3686556"/>
            <a:ext cx="0" cy="61198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E6AF922E-694F-5CD1-BD7E-8D1749F632D2}"/>
              </a:ext>
            </a:extLst>
          </p:cNvPr>
          <p:cNvCxnSpPr>
            <a:cxnSpLocks/>
          </p:cNvCxnSpPr>
          <p:nvPr/>
        </p:nvCxnSpPr>
        <p:spPr>
          <a:xfrm>
            <a:off x="2298785" y="3689907"/>
            <a:ext cx="212950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794CDFB9-1B7C-0579-7E80-65AA808FC2C8}"/>
              </a:ext>
            </a:extLst>
          </p:cNvPr>
          <p:cNvCxnSpPr>
            <a:cxnSpLocks/>
          </p:cNvCxnSpPr>
          <p:nvPr/>
        </p:nvCxnSpPr>
        <p:spPr>
          <a:xfrm>
            <a:off x="2291259" y="4298542"/>
            <a:ext cx="957756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DB61F27E-E69E-3503-F2E6-16E1F56549A6}"/>
              </a:ext>
            </a:extLst>
          </p:cNvPr>
          <p:cNvCxnSpPr>
            <a:cxnSpLocks/>
          </p:cNvCxnSpPr>
          <p:nvPr/>
        </p:nvCxnSpPr>
        <p:spPr>
          <a:xfrm>
            <a:off x="1432099" y="3756888"/>
            <a:ext cx="0" cy="116298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曲線コネクタ 2">
            <a:extLst>
              <a:ext uri="{FF2B5EF4-FFF2-40B4-BE49-F238E27FC236}">
                <a16:creationId xmlns:a16="http://schemas.microsoft.com/office/drawing/2014/main" id="{CD38933E-7EEE-1923-D332-9FFE7709BDBE}"/>
              </a:ext>
            </a:extLst>
          </p:cNvPr>
          <p:cNvCxnSpPr>
            <a:cxnSpLocks/>
            <a:stCxn id="7" idx="0"/>
            <a:endCxn id="11" idx="0"/>
          </p:cNvCxnSpPr>
          <p:nvPr/>
        </p:nvCxnSpPr>
        <p:spPr>
          <a:xfrm rot="5400000" flipH="1" flipV="1">
            <a:off x="1019175" y="1156991"/>
            <a:ext cx="6702" cy="792692"/>
          </a:xfrm>
          <a:prstGeom prst="curvedConnector3">
            <a:avLst>
              <a:gd name="adj1" fmla="val 3269591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A505A3EB-BEA4-6BDF-193D-0660DC1BBF86}"/>
                  </a:ext>
                </a:extLst>
              </p:cNvPr>
              <p:cNvSpPr txBox="1"/>
              <p:nvPr/>
            </p:nvSpPr>
            <p:spPr>
              <a:xfrm>
                <a:off x="895050" y="1314608"/>
                <a:ext cx="27687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14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A505A3EB-BEA4-6BDF-193D-0660DC1BB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50" y="1314608"/>
                <a:ext cx="276870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曲線コネクタ 56">
            <a:extLst>
              <a:ext uri="{FF2B5EF4-FFF2-40B4-BE49-F238E27FC236}">
                <a16:creationId xmlns:a16="http://schemas.microsoft.com/office/drawing/2014/main" id="{6691F728-7213-706B-8163-AFD01571F322}"/>
              </a:ext>
            </a:extLst>
          </p:cNvPr>
          <p:cNvCxnSpPr>
            <a:cxnSpLocks/>
            <a:stCxn id="7" idx="4"/>
            <a:endCxn id="37" idx="2"/>
          </p:cNvCxnSpPr>
          <p:nvPr/>
        </p:nvCxnSpPr>
        <p:spPr>
          <a:xfrm rot="16200000" flipH="1">
            <a:off x="160" y="2328711"/>
            <a:ext cx="1981196" cy="729154"/>
          </a:xfrm>
          <a:prstGeom prst="curved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C6FCA764-147F-F9F5-1991-C90248910328}"/>
                  </a:ext>
                </a:extLst>
              </p:cNvPr>
              <p:cNvSpPr txBox="1"/>
              <p:nvPr/>
            </p:nvSpPr>
            <p:spPr>
              <a:xfrm>
                <a:off x="400907" y="2380100"/>
                <a:ext cx="27687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ja-JP" altLang="en-US" sz="14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C6FCA764-147F-F9F5-1991-C90248910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07" y="2380100"/>
                <a:ext cx="276870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曲線コネクタ 66">
            <a:extLst>
              <a:ext uri="{FF2B5EF4-FFF2-40B4-BE49-F238E27FC236}">
                <a16:creationId xmlns:a16="http://schemas.microsoft.com/office/drawing/2014/main" id="{094F9B8E-BBB5-0F5E-8EB4-F6C99D53ABE1}"/>
              </a:ext>
            </a:extLst>
          </p:cNvPr>
          <p:cNvCxnSpPr>
            <a:cxnSpLocks/>
            <a:stCxn id="4" idx="2"/>
            <a:endCxn id="27" idx="0"/>
          </p:cNvCxnSpPr>
          <p:nvPr/>
        </p:nvCxnSpPr>
        <p:spPr>
          <a:xfrm rot="10800000" flipH="1">
            <a:off x="2947970" y="1558563"/>
            <a:ext cx="383285" cy="707042"/>
          </a:xfrm>
          <a:prstGeom prst="curvedConnector4">
            <a:avLst>
              <a:gd name="adj1" fmla="val -38779"/>
              <a:gd name="adj2" fmla="val 121022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曲線コネクタ 69">
            <a:extLst>
              <a:ext uri="{FF2B5EF4-FFF2-40B4-BE49-F238E27FC236}">
                <a16:creationId xmlns:a16="http://schemas.microsoft.com/office/drawing/2014/main" id="{46C27EF0-C93F-B967-DA46-5B4358DCD886}"/>
              </a:ext>
            </a:extLst>
          </p:cNvPr>
          <p:cNvCxnSpPr>
            <a:cxnSpLocks/>
          </p:cNvCxnSpPr>
          <p:nvPr/>
        </p:nvCxnSpPr>
        <p:spPr>
          <a:xfrm rot="5760000" flipH="1" flipV="1">
            <a:off x="1830468" y="1188758"/>
            <a:ext cx="6702" cy="792692"/>
          </a:xfrm>
          <a:prstGeom prst="curvedConnector3">
            <a:avLst>
              <a:gd name="adj1" fmla="val 3740881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B4C31BF5-B0A6-82A6-7246-F82E46BBC9C6}"/>
                  </a:ext>
                </a:extLst>
              </p:cNvPr>
              <p:cNvSpPr txBox="1"/>
              <p:nvPr/>
            </p:nvSpPr>
            <p:spPr>
              <a:xfrm>
                <a:off x="1708794" y="1309451"/>
                <a:ext cx="27687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14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B4C31BF5-B0A6-82A6-7246-F82E46BBC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794" y="1309451"/>
                <a:ext cx="276870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曲線コネクタ 71">
            <a:extLst>
              <a:ext uri="{FF2B5EF4-FFF2-40B4-BE49-F238E27FC236}">
                <a16:creationId xmlns:a16="http://schemas.microsoft.com/office/drawing/2014/main" id="{2986C22B-451F-EAFB-F843-19813749AB89}"/>
              </a:ext>
            </a:extLst>
          </p:cNvPr>
          <p:cNvCxnSpPr>
            <a:cxnSpLocks/>
            <a:stCxn id="11" idx="4"/>
            <a:endCxn id="41" idx="2"/>
          </p:cNvCxnSpPr>
          <p:nvPr/>
        </p:nvCxnSpPr>
        <p:spPr>
          <a:xfrm rot="16200000" flipH="1">
            <a:off x="794374" y="2320487"/>
            <a:ext cx="1987899" cy="738902"/>
          </a:xfrm>
          <a:prstGeom prst="curved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30AD9D09-11CD-C1AE-CCB4-C033BAFDF170}"/>
                  </a:ext>
                </a:extLst>
              </p:cNvPr>
              <p:cNvSpPr txBox="1"/>
              <p:nvPr/>
            </p:nvSpPr>
            <p:spPr>
              <a:xfrm>
                <a:off x="1237532" y="2383542"/>
                <a:ext cx="27687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ja-JP" altLang="en-US" sz="14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30AD9D09-11CD-C1AE-CCB4-C033BAFDF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532" y="2383542"/>
                <a:ext cx="276870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曲線コネクタ 82">
            <a:extLst>
              <a:ext uri="{FF2B5EF4-FFF2-40B4-BE49-F238E27FC236}">
                <a16:creationId xmlns:a16="http://schemas.microsoft.com/office/drawing/2014/main" id="{B81CF913-BF1F-7119-4FCA-5C5052346F34}"/>
              </a:ext>
            </a:extLst>
          </p:cNvPr>
          <p:cNvCxnSpPr>
            <a:cxnSpLocks/>
            <a:stCxn id="41" idx="6"/>
            <a:endCxn id="4" idx="3"/>
          </p:cNvCxnSpPr>
          <p:nvPr/>
        </p:nvCxnSpPr>
        <p:spPr>
          <a:xfrm flipV="1">
            <a:off x="2303778" y="2317224"/>
            <a:ext cx="665573" cy="1366663"/>
          </a:xfrm>
          <a:prstGeom prst="curved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ED17961F-0DD4-2C94-2900-AD86124F2050}"/>
                  </a:ext>
                </a:extLst>
              </p:cNvPr>
              <p:cNvSpPr txBox="1"/>
              <p:nvPr/>
            </p:nvSpPr>
            <p:spPr>
              <a:xfrm>
                <a:off x="2627349" y="1314525"/>
                <a:ext cx="27687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14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ED17961F-0DD4-2C94-2900-AD86124F2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349" y="1314525"/>
                <a:ext cx="276870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B637D0B7-3939-0801-E0F2-796714072E67}"/>
                  </a:ext>
                </a:extLst>
              </p:cNvPr>
              <p:cNvSpPr txBox="1"/>
              <p:nvPr/>
            </p:nvSpPr>
            <p:spPr>
              <a:xfrm>
                <a:off x="2775968" y="3166865"/>
                <a:ext cx="27687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14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B637D0B7-3939-0801-E0F2-796714072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5968" y="3166865"/>
                <a:ext cx="276870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曲線コネクタ 88">
            <a:extLst>
              <a:ext uri="{FF2B5EF4-FFF2-40B4-BE49-F238E27FC236}">
                <a16:creationId xmlns:a16="http://schemas.microsoft.com/office/drawing/2014/main" id="{A97090E4-03D2-765F-17FC-79DDBA7DEE2B}"/>
              </a:ext>
            </a:extLst>
          </p:cNvPr>
          <p:cNvCxnSpPr>
            <a:cxnSpLocks/>
          </p:cNvCxnSpPr>
          <p:nvPr/>
        </p:nvCxnSpPr>
        <p:spPr>
          <a:xfrm flipV="1">
            <a:off x="3451207" y="1366757"/>
            <a:ext cx="409467" cy="257080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曲線コネクタ 95">
            <a:extLst>
              <a:ext uri="{FF2B5EF4-FFF2-40B4-BE49-F238E27FC236}">
                <a16:creationId xmlns:a16="http://schemas.microsoft.com/office/drawing/2014/main" id="{305B2172-5814-3308-2116-41DB4869B54C}"/>
              </a:ext>
            </a:extLst>
          </p:cNvPr>
          <p:cNvCxnSpPr>
            <a:cxnSpLocks/>
            <a:stCxn id="27" idx="6"/>
          </p:cNvCxnSpPr>
          <p:nvPr/>
        </p:nvCxnSpPr>
        <p:spPr>
          <a:xfrm>
            <a:off x="3404257" y="1631564"/>
            <a:ext cx="286352" cy="2041636"/>
          </a:xfrm>
          <a:prstGeom prst="curved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09CA7342-8D52-02C2-A7C2-D310F34D41D5}"/>
                  </a:ext>
                </a:extLst>
              </p:cNvPr>
              <p:cNvSpPr txBox="1"/>
              <p:nvPr/>
            </p:nvSpPr>
            <p:spPr>
              <a:xfrm>
                <a:off x="3508437" y="1826261"/>
                <a:ext cx="27687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ja-JP" altLang="en-US" sz="14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09CA7342-8D52-02C2-A7C2-D310F34D41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437" y="1826261"/>
                <a:ext cx="276870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5B830EFE-F1F7-5A69-D693-89178D54C4D6}"/>
                  </a:ext>
                </a:extLst>
              </p:cNvPr>
              <p:cNvSpPr txBox="1"/>
              <p:nvPr/>
            </p:nvSpPr>
            <p:spPr>
              <a:xfrm>
                <a:off x="3621176" y="1370754"/>
                <a:ext cx="27687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(#)</m:t>
                      </m:r>
                    </m:oMath>
                  </m:oMathPara>
                </a14:m>
                <a:endParaRPr lang="ja-JP" altLang="en-US" sz="14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5B830EFE-F1F7-5A69-D693-89178D54C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1176" y="1370754"/>
                <a:ext cx="276870" cy="307777"/>
              </a:xfrm>
              <a:prstGeom prst="rect">
                <a:avLst/>
              </a:prstGeom>
              <a:blipFill>
                <a:blip r:embed="rId15"/>
                <a:stretch>
                  <a:fillRect r="-59091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71F2D333-B6A3-0077-74C0-81E8E533C936}"/>
              </a:ext>
            </a:extLst>
          </p:cNvPr>
          <p:cNvCxnSpPr>
            <a:cxnSpLocks/>
          </p:cNvCxnSpPr>
          <p:nvPr/>
        </p:nvCxnSpPr>
        <p:spPr>
          <a:xfrm>
            <a:off x="2295833" y="2260756"/>
            <a:ext cx="64859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円/楕円 3">
            <a:extLst>
              <a:ext uri="{FF2B5EF4-FFF2-40B4-BE49-F238E27FC236}">
                <a16:creationId xmlns:a16="http://schemas.microsoft.com/office/drawing/2014/main" id="{9E3AC2B7-89CB-1557-66E4-9A083F7DE4DB}"/>
              </a:ext>
            </a:extLst>
          </p:cNvPr>
          <p:cNvSpPr/>
          <p:nvPr/>
        </p:nvSpPr>
        <p:spPr>
          <a:xfrm>
            <a:off x="2947970" y="2192602"/>
            <a:ext cx="146003" cy="146003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CF7BBC1C-8DE0-E74C-D550-D3AA3CC9DF58}"/>
              </a:ext>
            </a:extLst>
          </p:cNvPr>
          <p:cNvCxnSpPr>
            <a:cxnSpLocks/>
          </p:cNvCxnSpPr>
          <p:nvPr/>
        </p:nvCxnSpPr>
        <p:spPr>
          <a:xfrm>
            <a:off x="3023412" y="2703274"/>
            <a:ext cx="1693011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40B9F50D-1534-EB1F-C616-E176DE5F11A3}"/>
              </a:ext>
            </a:extLst>
          </p:cNvPr>
          <p:cNvCxnSpPr>
            <a:cxnSpLocks/>
          </p:cNvCxnSpPr>
          <p:nvPr/>
        </p:nvCxnSpPr>
        <p:spPr>
          <a:xfrm>
            <a:off x="3023412" y="2328281"/>
            <a:ext cx="0" cy="85451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7935C329-9335-E45A-A042-DA18A6725111}"/>
              </a:ext>
            </a:extLst>
          </p:cNvPr>
          <p:cNvCxnSpPr>
            <a:cxnSpLocks/>
          </p:cNvCxnSpPr>
          <p:nvPr/>
        </p:nvCxnSpPr>
        <p:spPr>
          <a:xfrm>
            <a:off x="3014483" y="3182798"/>
            <a:ext cx="812576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37EB5754-ADAB-C58E-20A5-3910C34F0737}"/>
              </a:ext>
            </a:extLst>
          </p:cNvPr>
          <p:cNvCxnSpPr>
            <a:cxnSpLocks/>
          </p:cNvCxnSpPr>
          <p:nvPr/>
        </p:nvCxnSpPr>
        <p:spPr>
          <a:xfrm>
            <a:off x="2218258" y="2617845"/>
            <a:ext cx="433191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>
            <a:extLst>
              <a:ext uri="{FF2B5EF4-FFF2-40B4-BE49-F238E27FC236}">
                <a16:creationId xmlns:a16="http://schemas.microsoft.com/office/drawing/2014/main" id="{CCB8E3A2-B228-AB54-3965-053FE18FD87A}"/>
              </a:ext>
            </a:extLst>
          </p:cNvPr>
          <p:cNvCxnSpPr>
            <a:cxnSpLocks/>
            <a:stCxn id="34" idx="4"/>
          </p:cNvCxnSpPr>
          <p:nvPr/>
        </p:nvCxnSpPr>
        <p:spPr>
          <a:xfrm>
            <a:off x="2218258" y="2329728"/>
            <a:ext cx="0" cy="29801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87B9BDD3-080B-5DF7-7054-B8EB8317654A}"/>
                  </a:ext>
                </a:extLst>
              </p:cNvPr>
              <p:cNvSpPr txBox="1"/>
              <p:nvPr/>
            </p:nvSpPr>
            <p:spPr>
              <a:xfrm>
                <a:off x="1864026" y="3113467"/>
                <a:ext cx="97655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sz="16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ba</a:t>
                </a:r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(8..9, 2)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87B9BDD3-080B-5DF7-7054-B8EB831765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026" y="3113467"/>
                <a:ext cx="976558" cy="553998"/>
              </a:xfrm>
              <a:prstGeom prst="rect">
                <a:avLst/>
              </a:prstGeom>
              <a:blipFill>
                <a:blip r:embed="rId16"/>
                <a:stretch>
                  <a:fillRect t="-4545" b="-68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DD5E4D96-8B5A-8BCC-23B9-D0141DF1F530}"/>
                  </a:ext>
                </a:extLst>
              </p:cNvPr>
              <p:cNvSpPr txBox="1"/>
              <p:nvPr/>
            </p:nvSpPr>
            <p:spPr>
              <a:xfrm>
                <a:off x="2534406" y="1680707"/>
                <a:ext cx="97655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1600" b="0" i="1" dirty="0">
                    <a:ea typeface="Cambria Math" panose="02040503050406030204" pitchFamily="18" charset="0"/>
                  </a:rPr>
                  <a:t>“aba”</a:t>
                </a:r>
                <a:br>
                  <a:rPr kumimoji="1" lang="en-US" altLang="ja-JP" sz="14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(4..5, 3)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DD5E4D96-8B5A-8BCC-23B9-D0141DF1F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406" y="1680707"/>
                <a:ext cx="976558" cy="553998"/>
              </a:xfrm>
              <a:prstGeom prst="rect">
                <a:avLst/>
              </a:prstGeom>
              <a:blipFill>
                <a:blip r:embed="rId17"/>
                <a:stretch>
                  <a:fillRect t="-2222"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DABD004E-3E34-93E9-5EDF-F6017B70F34A}"/>
                  </a:ext>
                </a:extLst>
              </p:cNvPr>
              <p:cNvSpPr txBox="1"/>
              <p:nvPr/>
            </p:nvSpPr>
            <p:spPr>
              <a:xfrm>
                <a:off x="1698859" y="4349339"/>
                <a:ext cx="97655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“bb$”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(10..10, 3)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DABD004E-3E34-93E9-5EDF-F6017B70F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8859" y="4349339"/>
                <a:ext cx="976558" cy="553998"/>
              </a:xfrm>
              <a:prstGeom prst="rect">
                <a:avLst/>
              </a:prstGeom>
              <a:blipFill>
                <a:blip r:embed="rId18"/>
                <a:stretch>
                  <a:fillRect t="-2273" r="-3846" b="-68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F6B0C246-29B4-358F-C505-1647A8BCDD7B}"/>
                  </a:ext>
                </a:extLst>
              </p:cNvPr>
              <p:cNvSpPr txBox="1"/>
              <p:nvPr/>
            </p:nvSpPr>
            <p:spPr>
              <a:xfrm>
                <a:off x="4691404" y="3425027"/>
                <a:ext cx="1225242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sz="16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baababb</a:t>
                </a:r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(8..8, 8)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F6B0C246-29B4-358F-C505-1647A8BCD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1404" y="3425027"/>
                <a:ext cx="1225242" cy="553998"/>
              </a:xfrm>
              <a:prstGeom prst="rect">
                <a:avLst/>
              </a:prstGeom>
              <a:blipFill>
                <a:blip r:embed="rId19"/>
                <a:stretch>
                  <a:fillRect l="-2041" t="-2222" r="-2041"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105B773B-A966-DBFB-CB73-5D411AD55210}"/>
                  </a:ext>
                </a:extLst>
              </p:cNvPr>
              <p:cNvSpPr txBox="1"/>
              <p:nvPr/>
            </p:nvSpPr>
            <p:spPr>
              <a:xfrm>
                <a:off x="3870191" y="2968282"/>
                <a:ext cx="1074289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sz="16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ababb</a:t>
                </a:r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(5..5, 6)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105B773B-A966-DBFB-CB73-5D411AD55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191" y="2968282"/>
                <a:ext cx="1074289" cy="553998"/>
              </a:xfrm>
              <a:prstGeom prst="rect">
                <a:avLst/>
              </a:prstGeom>
              <a:blipFill>
                <a:blip r:embed="rId20"/>
                <a:stretch>
                  <a:fillRect t="-2222"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F6C105DE-761F-7106-F417-F08D726D38B5}"/>
                  </a:ext>
                </a:extLst>
              </p:cNvPr>
              <p:cNvSpPr txBox="1"/>
              <p:nvPr/>
            </p:nvSpPr>
            <p:spPr>
              <a:xfrm>
                <a:off x="4138951" y="1979420"/>
                <a:ext cx="1172022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sz="16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aababb</a:t>
                </a:r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(3..3, 7)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F6C105DE-761F-7106-F417-F08D726D3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8951" y="1979420"/>
                <a:ext cx="1172022" cy="553998"/>
              </a:xfrm>
              <a:prstGeom prst="rect">
                <a:avLst/>
              </a:prstGeom>
              <a:blipFill>
                <a:blip r:embed="rId21"/>
                <a:stretch>
                  <a:fillRect t="-4545" b="-68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86A03948-C982-0C96-ABA0-3933A0B56168}"/>
                  </a:ext>
                </a:extLst>
              </p:cNvPr>
              <p:cNvSpPr txBox="1"/>
              <p:nvPr/>
            </p:nvSpPr>
            <p:spPr>
              <a:xfrm>
                <a:off x="4236681" y="795405"/>
                <a:ext cx="1596960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sz="16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aabaababb</a:t>
                </a:r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(2..2, 10)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86A03948-C982-0C96-ABA0-3933A0B56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6681" y="795405"/>
                <a:ext cx="1596960" cy="553998"/>
              </a:xfrm>
              <a:prstGeom prst="rect">
                <a:avLst/>
              </a:prstGeom>
              <a:blipFill>
                <a:blip r:embed="rId22"/>
                <a:stretch>
                  <a:fillRect t="-2222"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EE978174-84AF-B5A4-2EDA-542871243228}"/>
                  </a:ext>
                </a:extLst>
              </p:cNvPr>
              <p:cNvSpPr txBox="1"/>
              <p:nvPr/>
            </p:nvSpPr>
            <p:spPr>
              <a:xfrm>
                <a:off x="2816710" y="3655284"/>
                <a:ext cx="97655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1600" b="0" i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“</a:t>
                </a:r>
                <a:r>
                  <a:rPr kumimoji="1" lang="en-US" altLang="ja-JP" sz="1600" b="0" i="1" dirty="0" err="1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baaba</a:t>
                </a:r>
                <a:r>
                  <a:rPr kumimoji="1" lang="en-US" altLang="ja-JP" sz="1600" b="0" i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”</a:t>
                </a:r>
                <a:br>
                  <a:rPr kumimoji="1" lang="en-US" altLang="ja-JP" sz="1400" b="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(8..8, 5)</m:t>
                      </m:r>
                    </m:oMath>
                  </m:oMathPara>
                </a14:m>
                <a:endParaRPr lang="ja-JP" altLang="en-US" sz="14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EE978174-84AF-B5A4-2EDA-542871243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10" y="3655284"/>
                <a:ext cx="976558" cy="553998"/>
              </a:xfrm>
              <a:prstGeom prst="rect">
                <a:avLst/>
              </a:prstGeom>
              <a:blipFill>
                <a:blip r:embed="rId23"/>
                <a:stretch>
                  <a:fillRect t="-4545" b="-68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十字形 92">
            <a:extLst>
              <a:ext uri="{FF2B5EF4-FFF2-40B4-BE49-F238E27FC236}">
                <a16:creationId xmlns:a16="http://schemas.microsoft.com/office/drawing/2014/main" id="{D6A31643-059D-3A81-8DB7-7B8DC7AB5B61}"/>
              </a:ext>
            </a:extLst>
          </p:cNvPr>
          <p:cNvSpPr>
            <a:spLocks noChangeAspect="1"/>
          </p:cNvSpPr>
          <p:nvPr/>
        </p:nvSpPr>
        <p:spPr>
          <a:xfrm rot="2700000">
            <a:off x="2124950" y="1541730"/>
            <a:ext cx="195398" cy="195398"/>
          </a:xfrm>
          <a:prstGeom prst="plus">
            <a:avLst>
              <a:gd name="adj" fmla="val 4662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97" name="十字形 96">
            <a:extLst>
              <a:ext uri="{FF2B5EF4-FFF2-40B4-BE49-F238E27FC236}">
                <a16:creationId xmlns:a16="http://schemas.microsoft.com/office/drawing/2014/main" id="{6DF78DC6-50E9-F25F-06C1-63D2934838E5}"/>
              </a:ext>
            </a:extLst>
          </p:cNvPr>
          <p:cNvSpPr>
            <a:spLocks noChangeAspect="1"/>
          </p:cNvSpPr>
          <p:nvPr/>
        </p:nvSpPr>
        <p:spPr>
          <a:xfrm rot="2700000">
            <a:off x="3600270" y="3600579"/>
            <a:ext cx="195398" cy="195398"/>
          </a:xfrm>
          <a:prstGeom prst="plus">
            <a:avLst>
              <a:gd name="adj" fmla="val 4662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テキスト ボックス 98">
                <a:extLst>
                  <a:ext uri="{FF2B5EF4-FFF2-40B4-BE49-F238E27FC236}">
                    <a16:creationId xmlns:a16="http://schemas.microsoft.com/office/drawing/2014/main" id="{201ECDBA-8165-B99B-A565-A5D8940A74B1}"/>
                  </a:ext>
                </a:extLst>
              </p:cNvPr>
              <p:cNvSpPr txBox="1"/>
              <p:nvPr/>
            </p:nvSpPr>
            <p:spPr>
              <a:xfrm>
                <a:off x="1938457" y="2629062"/>
                <a:ext cx="118751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1600" b="0" i="1" dirty="0">
                    <a:ea typeface="Cambria Math" panose="02040503050406030204" pitchFamily="18" charset="0"/>
                  </a:rPr>
                  <a:t>“abb$”</a:t>
                </a:r>
                <a:br>
                  <a:rPr kumimoji="1" lang="en-US" altLang="ja-JP" sz="14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(6..6, 4)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9" name="テキスト ボックス 98">
                <a:extLst>
                  <a:ext uri="{FF2B5EF4-FFF2-40B4-BE49-F238E27FC236}">
                    <a16:creationId xmlns:a16="http://schemas.microsoft.com/office/drawing/2014/main" id="{201ECDBA-8165-B99B-A565-A5D8940A7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457" y="2629062"/>
                <a:ext cx="1187518" cy="553998"/>
              </a:xfrm>
              <a:prstGeom prst="rect">
                <a:avLst/>
              </a:prstGeom>
              <a:blipFill>
                <a:blip r:embed="rId24"/>
                <a:stretch>
                  <a:fillRect t="-2222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0FF7E1FF-AF1A-EECC-A384-B239DD323D49}"/>
              </a:ext>
            </a:extLst>
          </p:cNvPr>
          <p:cNvCxnSpPr>
            <a:cxnSpLocks/>
          </p:cNvCxnSpPr>
          <p:nvPr/>
        </p:nvCxnSpPr>
        <p:spPr>
          <a:xfrm>
            <a:off x="1423090" y="3140736"/>
            <a:ext cx="320040" cy="141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3623DF14-7A80-0A65-C08C-876DA5E5C65B}"/>
              </a:ext>
            </a:extLst>
          </p:cNvPr>
          <p:cNvCxnSpPr>
            <a:cxnSpLocks/>
          </p:cNvCxnSpPr>
          <p:nvPr/>
        </p:nvCxnSpPr>
        <p:spPr>
          <a:xfrm flipV="1">
            <a:off x="1428337" y="3147799"/>
            <a:ext cx="0" cy="46308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テキスト ボックス 126">
                <a:extLst>
                  <a:ext uri="{FF2B5EF4-FFF2-40B4-BE49-F238E27FC236}">
                    <a16:creationId xmlns:a16="http://schemas.microsoft.com/office/drawing/2014/main" id="{5ED6980D-429B-8248-A544-82E7BC7986AD}"/>
                  </a:ext>
                </a:extLst>
              </p:cNvPr>
              <p:cNvSpPr txBox="1"/>
              <p:nvPr/>
            </p:nvSpPr>
            <p:spPr>
              <a:xfrm>
                <a:off x="1379648" y="2501472"/>
                <a:ext cx="97655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“b$”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(7..7, 2)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7" name="テキスト ボックス 126">
                <a:extLst>
                  <a:ext uri="{FF2B5EF4-FFF2-40B4-BE49-F238E27FC236}">
                    <a16:creationId xmlns:a16="http://schemas.microsoft.com/office/drawing/2014/main" id="{5ED6980D-429B-8248-A544-82E7BC7986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648" y="2501472"/>
                <a:ext cx="976558" cy="553998"/>
              </a:xfrm>
              <a:prstGeom prst="rect">
                <a:avLst/>
              </a:prstGeom>
              <a:blipFill>
                <a:blip r:embed="rId25"/>
                <a:stretch>
                  <a:fillRect t="-2222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3093676A-CEB6-562A-37CE-69E00C70D01B}"/>
              </a:ext>
            </a:extLst>
          </p:cNvPr>
          <p:cNvSpPr>
            <a:spLocks noChangeAspect="1"/>
          </p:cNvSpPr>
          <p:nvPr/>
        </p:nvSpPr>
        <p:spPr>
          <a:xfrm>
            <a:off x="4945064" y="1568288"/>
            <a:ext cx="140441" cy="14044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11BA5E0F-4603-7FAE-3256-962C1D10CD29}"/>
              </a:ext>
            </a:extLst>
          </p:cNvPr>
          <p:cNvSpPr>
            <a:spLocks noChangeAspect="1"/>
          </p:cNvSpPr>
          <p:nvPr/>
        </p:nvSpPr>
        <p:spPr>
          <a:xfrm>
            <a:off x="4053262" y="2185867"/>
            <a:ext cx="140441" cy="14044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16016603-1A04-CC95-4C77-150183969F33}"/>
              </a:ext>
            </a:extLst>
          </p:cNvPr>
          <p:cNvSpPr>
            <a:spLocks noChangeAspect="1"/>
          </p:cNvSpPr>
          <p:nvPr/>
        </p:nvSpPr>
        <p:spPr>
          <a:xfrm>
            <a:off x="4716926" y="2637525"/>
            <a:ext cx="140441" cy="14044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315DE40A-DAF1-63D1-CB47-E06F1B5797C9}"/>
              </a:ext>
            </a:extLst>
          </p:cNvPr>
          <p:cNvSpPr>
            <a:spLocks noChangeAspect="1"/>
          </p:cNvSpPr>
          <p:nvPr/>
        </p:nvSpPr>
        <p:spPr>
          <a:xfrm>
            <a:off x="3827431" y="3119145"/>
            <a:ext cx="140441" cy="14044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5" name="正方形/長方形 144">
            <a:extLst>
              <a:ext uri="{FF2B5EF4-FFF2-40B4-BE49-F238E27FC236}">
                <a16:creationId xmlns:a16="http://schemas.microsoft.com/office/drawing/2014/main" id="{52C912C6-DE66-5F14-6C4E-9FD3BE3BB6BF}"/>
              </a:ext>
            </a:extLst>
          </p:cNvPr>
          <p:cNvSpPr>
            <a:spLocks noChangeAspect="1"/>
          </p:cNvSpPr>
          <p:nvPr/>
        </p:nvSpPr>
        <p:spPr>
          <a:xfrm>
            <a:off x="4426571" y="3621504"/>
            <a:ext cx="140441" cy="14044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B14D397F-9E1B-CDA7-5F77-33145431706D}"/>
              </a:ext>
            </a:extLst>
          </p:cNvPr>
          <p:cNvSpPr>
            <a:spLocks noChangeAspect="1"/>
          </p:cNvSpPr>
          <p:nvPr/>
        </p:nvSpPr>
        <p:spPr>
          <a:xfrm>
            <a:off x="3253635" y="4222949"/>
            <a:ext cx="140441" cy="14044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6774BBAC-50DE-85F7-2BA4-BD8D0099124D}"/>
              </a:ext>
            </a:extLst>
          </p:cNvPr>
          <p:cNvSpPr>
            <a:spLocks noChangeAspect="1"/>
          </p:cNvSpPr>
          <p:nvPr/>
        </p:nvSpPr>
        <p:spPr>
          <a:xfrm>
            <a:off x="2159050" y="4840522"/>
            <a:ext cx="140441" cy="14044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961682A8-71F9-F379-4633-DD43B0374A64}"/>
              </a:ext>
            </a:extLst>
          </p:cNvPr>
          <p:cNvSpPr>
            <a:spLocks noChangeAspect="1"/>
          </p:cNvSpPr>
          <p:nvPr/>
        </p:nvSpPr>
        <p:spPr>
          <a:xfrm>
            <a:off x="2640667" y="2549956"/>
            <a:ext cx="140441" cy="14044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9" name="正方形/長方形 148">
            <a:extLst>
              <a:ext uri="{FF2B5EF4-FFF2-40B4-BE49-F238E27FC236}">
                <a16:creationId xmlns:a16="http://schemas.microsoft.com/office/drawing/2014/main" id="{66C75339-29BF-2A11-44C8-0EB1663E51CD}"/>
              </a:ext>
            </a:extLst>
          </p:cNvPr>
          <p:cNvSpPr>
            <a:spLocks noChangeAspect="1"/>
          </p:cNvSpPr>
          <p:nvPr/>
        </p:nvSpPr>
        <p:spPr>
          <a:xfrm>
            <a:off x="1744264" y="3075356"/>
            <a:ext cx="140441" cy="14044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テキスト ボックス 165">
                <a:extLst>
                  <a:ext uri="{FF2B5EF4-FFF2-40B4-BE49-F238E27FC236}">
                    <a16:creationId xmlns:a16="http://schemas.microsoft.com/office/drawing/2014/main" id="{6AEC6295-1EE6-4728-E2A3-6EDE9489665C}"/>
                  </a:ext>
                </a:extLst>
              </p:cNvPr>
              <p:cNvSpPr txBox="1"/>
              <p:nvPr/>
            </p:nvSpPr>
            <p:spPr>
              <a:xfrm>
                <a:off x="1836633" y="795127"/>
                <a:ext cx="97655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1600" b="0" i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“aa”</a:t>
                </a:r>
                <a:br>
                  <a:rPr kumimoji="1" lang="en-US" altLang="ja-JP" sz="1400" b="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(2..3, 2)</m:t>
                      </m:r>
                    </m:oMath>
                  </m:oMathPara>
                </a14:m>
                <a:endParaRPr lang="ja-JP" altLang="en-US" sz="14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6" name="テキスト ボックス 165">
                <a:extLst>
                  <a:ext uri="{FF2B5EF4-FFF2-40B4-BE49-F238E27FC236}">
                    <a16:creationId xmlns:a16="http://schemas.microsoft.com/office/drawing/2014/main" id="{6AEC6295-1EE6-4728-E2A3-6EDE94896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6633" y="795127"/>
                <a:ext cx="976558" cy="553998"/>
              </a:xfrm>
              <a:prstGeom prst="rect">
                <a:avLst/>
              </a:prstGeom>
              <a:blipFill>
                <a:blip r:embed="rId26"/>
                <a:stretch>
                  <a:fillRect t="-2222"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7" name="直線矢印コネクタ 176">
            <a:extLst>
              <a:ext uri="{FF2B5EF4-FFF2-40B4-BE49-F238E27FC236}">
                <a16:creationId xmlns:a16="http://schemas.microsoft.com/office/drawing/2014/main" id="{15335F63-7B13-2652-5B8C-2523110BA7B1}"/>
              </a:ext>
            </a:extLst>
          </p:cNvPr>
          <p:cNvCxnSpPr>
            <a:cxnSpLocks/>
          </p:cNvCxnSpPr>
          <p:nvPr/>
        </p:nvCxnSpPr>
        <p:spPr>
          <a:xfrm>
            <a:off x="277010" y="1403814"/>
            <a:ext cx="319672" cy="193741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矢印コネクタ 185">
            <a:extLst>
              <a:ext uri="{FF2B5EF4-FFF2-40B4-BE49-F238E27FC236}">
                <a16:creationId xmlns:a16="http://schemas.microsoft.com/office/drawing/2014/main" id="{8995C970-F175-078F-99E1-7E9CDAF1D272}"/>
              </a:ext>
            </a:extLst>
          </p:cNvPr>
          <p:cNvCxnSpPr>
            <a:cxnSpLocks/>
          </p:cNvCxnSpPr>
          <p:nvPr/>
        </p:nvCxnSpPr>
        <p:spPr>
          <a:xfrm>
            <a:off x="702727" y="2431294"/>
            <a:ext cx="413692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テキスト ボックス 187">
                <a:extLst>
                  <a:ext uri="{FF2B5EF4-FFF2-40B4-BE49-F238E27FC236}">
                    <a16:creationId xmlns:a16="http://schemas.microsoft.com/office/drawing/2014/main" id="{0DFA078E-860D-871F-06D4-2B9F9C463323}"/>
                  </a:ext>
                </a:extLst>
              </p:cNvPr>
              <p:cNvSpPr txBox="1"/>
              <p:nvPr/>
            </p:nvSpPr>
            <p:spPr>
              <a:xfrm>
                <a:off x="596384" y="1792630"/>
                <a:ext cx="97655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(1..1, 1)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8" name="テキスト ボックス 187">
                <a:extLst>
                  <a:ext uri="{FF2B5EF4-FFF2-40B4-BE49-F238E27FC236}">
                    <a16:creationId xmlns:a16="http://schemas.microsoft.com/office/drawing/2014/main" id="{0DFA078E-860D-871F-06D4-2B9F9C4633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384" y="1792630"/>
                <a:ext cx="976558" cy="553998"/>
              </a:xfrm>
              <a:prstGeom prst="rect">
                <a:avLst/>
              </a:prstGeom>
              <a:blipFill>
                <a:blip r:embed="rId27"/>
                <a:stretch>
                  <a:fillRect t="-4545" b="-68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2594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84CF1BAB-85C7-5A99-41DB-C9941EC321FA}"/>
              </a:ext>
            </a:extLst>
          </p:cNvPr>
          <p:cNvCxnSpPr>
            <a:cxnSpLocks/>
          </p:cNvCxnSpPr>
          <p:nvPr/>
        </p:nvCxnSpPr>
        <p:spPr>
          <a:xfrm flipV="1">
            <a:off x="1229077" y="1382065"/>
            <a:ext cx="2131528" cy="19814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55CE8357-8447-4592-FB02-86FB75F924B2}"/>
              </a:ext>
            </a:extLst>
          </p:cNvPr>
          <p:cNvGrpSpPr/>
          <p:nvPr/>
        </p:nvGrpSpPr>
        <p:grpSpPr>
          <a:xfrm>
            <a:off x="1536742" y="674974"/>
            <a:ext cx="1441704" cy="3142714"/>
            <a:chOff x="1294457" y="1054410"/>
            <a:chExt cx="1441704" cy="2631228"/>
          </a:xfrm>
        </p:grpSpPr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8B051C24-330C-31E7-BC34-3178F3CF362A}"/>
                </a:ext>
              </a:extLst>
            </p:cNvPr>
            <p:cNvCxnSpPr>
              <a:cxnSpLocks/>
            </p:cNvCxnSpPr>
            <p:nvPr/>
          </p:nvCxnSpPr>
          <p:spPr>
            <a:xfrm>
              <a:off x="2736161" y="1054410"/>
              <a:ext cx="0" cy="26312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矢印コネクタ 4">
              <a:extLst>
                <a:ext uri="{FF2B5EF4-FFF2-40B4-BE49-F238E27FC236}">
                  <a16:creationId xmlns:a16="http://schemas.microsoft.com/office/drawing/2014/main" id="{51AAC96D-21AB-F577-61D0-EC3B89446137}"/>
                </a:ext>
              </a:extLst>
            </p:cNvPr>
            <p:cNvCxnSpPr>
              <a:cxnSpLocks/>
            </p:cNvCxnSpPr>
            <p:nvPr/>
          </p:nvCxnSpPr>
          <p:spPr>
            <a:xfrm>
              <a:off x="1294457" y="1054410"/>
              <a:ext cx="0" cy="26312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円/楕円 6">
            <a:extLst>
              <a:ext uri="{FF2B5EF4-FFF2-40B4-BE49-F238E27FC236}">
                <a16:creationId xmlns:a16="http://schemas.microsoft.com/office/drawing/2014/main" id="{1C6C79A9-B98F-CEB9-344C-AC3320D988E4}"/>
              </a:ext>
            </a:extLst>
          </p:cNvPr>
          <p:cNvSpPr>
            <a:spLocks noChangeAspect="1"/>
          </p:cNvSpPr>
          <p:nvPr/>
        </p:nvSpPr>
        <p:spPr>
          <a:xfrm>
            <a:off x="1446742" y="1466750"/>
            <a:ext cx="180000" cy="18000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D6935761-6816-784E-E51C-AEDE1A5AF603}"/>
              </a:ext>
            </a:extLst>
          </p:cNvPr>
          <p:cNvSpPr>
            <a:spLocks noChangeAspect="1"/>
          </p:cNvSpPr>
          <p:nvPr/>
        </p:nvSpPr>
        <p:spPr>
          <a:xfrm>
            <a:off x="1446742" y="3448784"/>
            <a:ext cx="180000" cy="18000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66A6353C-093F-EBB0-B7BB-17FC41CB39B9}"/>
              </a:ext>
            </a:extLst>
          </p:cNvPr>
          <p:cNvSpPr>
            <a:spLocks noChangeAspect="1"/>
          </p:cNvSpPr>
          <p:nvPr/>
        </p:nvSpPr>
        <p:spPr>
          <a:xfrm>
            <a:off x="2888446" y="1326205"/>
            <a:ext cx="180000" cy="18000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9B8540AB-988F-8C83-FED8-64C064076BC0}"/>
              </a:ext>
            </a:extLst>
          </p:cNvPr>
          <p:cNvSpPr>
            <a:spLocks noChangeAspect="1"/>
          </p:cNvSpPr>
          <p:nvPr/>
        </p:nvSpPr>
        <p:spPr>
          <a:xfrm>
            <a:off x="2888446" y="3265904"/>
            <a:ext cx="180000" cy="18000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00B0A58B-C2E3-7A73-1163-0269E308B5EA}"/>
              </a:ext>
            </a:extLst>
          </p:cNvPr>
          <p:cNvSpPr>
            <a:spLocks noChangeAspect="1"/>
          </p:cNvSpPr>
          <p:nvPr/>
        </p:nvSpPr>
        <p:spPr>
          <a:xfrm>
            <a:off x="2888446" y="1992529"/>
            <a:ext cx="180000" cy="18000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43D2AD6A-46F3-FACE-7654-6E660FD1D64F}"/>
              </a:ext>
            </a:extLst>
          </p:cNvPr>
          <p:cNvSpPr>
            <a:spLocks noChangeAspect="1"/>
          </p:cNvSpPr>
          <p:nvPr/>
        </p:nvSpPr>
        <p:spPr>
          <a:xfrm>
            <a:off x="2888446" y="2565716"/>
            <a:ext cx="180000" cy="18000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60492570-BA25-A755-AFDD-61ABD27D63CC}"/>
                  </a:ext>
                </a:extLst>
              </p:cNvPr>
              <p:cNvSpPr txBox="1"/>
              <p:nvPr/>
            </p:nvSpPr>
            <p:spPr>
              <a:xfrm>
                <a:off x="3436501" y="3180006"/>
                <a:ext cx="7259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60492570-BA25-A755-AFDD-61ABD27D6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501" y="3180006"/>
                <a:ext cx="725904" cy="276999"/>
              </a:xfrm>
              <a:prstGeom prst="rect">
                <a:avLst/>
              </a:prstGeom>
              <a:blipFill>
                <a:blip r:embed="rId2"/>
                <a:stretch>
                  <a:fillRect l="-3448" r="-1724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85C1078F-E4F0-9FB6-8B09-9DDF36E47E7F}"/>
                  </a:ext>
                </a:extLst>
              </p:cNvPr>
              <p:cNvSpPr txBox="1"/>
              <p:nvPr/>
            </p:nvSpPr>
            <p:spPr>
              <a:xfrm>
                <a:off x="876788" y="3454207"/>
                <a:ext cx="2295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85C1078F-E4F0-9FB6-8B09-9DDF36E47E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788" y="3454207"/>
                <a:ext cx="229550" cy="276999"/>
              </a:xfrm>
              <a:prstGeom prst="rect">
                <a:avLst/>
              </a:prstGeom>
              <a:blipFill>
                <a:blip r:embed="rId3"/>
                <a:stretch>
                  <a:fillRect r="-2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DD453ADD-D31D-3A06-047F-FA66D83810A5}"/>
                  </a:ext>
                </a:extLst>
              </p:cNvPr>
              <p:cNvSpPr txBox="1"/>
              <p:nvPr/>
            </p:nvSpPr>
            <p:spPr>
              <a:xfrm>
                <a:off x="297158" y="1512525"/>
                <a:ext cx="8515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DD453ADD-D31D-3A06-047F-FA66D8381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58" y="1512525"/>
                <a:ext cx="851515" cy="276999"/>
              </a:xfrm>
              <a:prstGeom prst="rect">
                <a:avLst/>
              </a:prstGeom>
              <a:blipFill>
                <a:blip r:embed="rId4"/>
                <a:stretch>
                  <a:fillRect l="-2941" r="-1471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8F1F8862-99F3-AE63-74F0-B6EFE362D656}"/>
                  </a:ext>
                </a:extLst>
              </p:cNvPr>
              <p:cNvSpPr txBox="1"/>
              <p:nvPr/>
            </p:nvSpPr>
            <p:spPr>
              <a:xfrm>
                <a:off x="3462753" y="1219857"/>
                <a:ext cx="2830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8F1F8862-99F3-AE63-74F0-B6EFE362D6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753" y="1219857"/>
                <a:ext cx="283026" cy="276999"/>
              </a:xfrm>
              <a:prstGeom prst="rect">
                <a:avLst/>
              </a:prstGeom>
              <a:blipFill>
                <a:blip r:embed="rId5"/>
                <a:stretch>
                  <a:fillRect l="-8696" r="-8696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7CA946F6-82A1-D4C6-4C98-A7614D4947BD}"/>
                  </a:ext>
                </a:extLst>
              </p:cNvPr>
              <p:cNvSpPr txBox="1"/>
              <p:nvPr/>
            </p:nvSpPr>
            <p:spPr>
              <a:xfrm>
                <a:off x="3479104" y="1907894"/>
                <a:ext cx="2503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7CA946F6-82A1-D4C6-4C98-A7614D494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104" y="1907894"/>
                <a:ext cx="250325" cy="276999"/>
              </a:xfrm>
              <a:prstGeom prst="rect">
                <a:avLst/>
              </a:prstGeom>
              <a:blipFill>
                <a:blip r:embed="rId6"/>
                <a:stretch>
                  <a:fillRect l="-15000" r="-10000"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31B5A844-D8FE-F942-BED5-2F9E08A462E7}"/>
                  </a:ext>
                </a:extLst>
              </p:cNvPr>
              <p:cNvSpPr txBox="1"/>
              <p:nvPr/>
            </p:nvSpPr>
            <p:spPr>
              <a:xfrm>
                <a:off x="3488692" y="2509596"/>
                <a:ext cx="27770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31B5A844-D8FE-F942-BED5-2F9E08A46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692" y="2509596"/>
                <a:ext cx="277704" cy="276999"/>
              </a:xfrm>
              <a:prstGeom prst="rect">
                <a:avLst/>
              </a:prstGeom>
              <a:blipFill>
                <a:blip r:embed="rId7"/>
                <a:stretch>
                  <a:fillRect l="-21739" r="-60870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左中かっこ 32">
            <a:extLst>
              <a:ext uri="{FF2B5EF4-FFF2-40B4-BE49-F238E27FC236}">
                <a16:creationId xmlns:a16="http://schemas.microsoft.com/office/drawing/2014/main" id="{A0E0BEB8-C6BA-DF82-02E6-19120B700B08}"/>
              </a:ext>
            </a:extLst>
          </p:cNvPr>
          <p:cNvSpPr/>
          <p:nvPr/>
        </p:nvSpPr>
        <p:spPr>
          <a:xfrm>
            <a:off x="1167436" y="1654125"/>
            <a:ext cx="228167" cy="1855912"/>
          </a:xfrm>
          <a:prstGeom prst="leftBrace">
            <a:avLst>
              <a:gd name="adj1" fmla="val 71415"/>
              <a:gd name="adj2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01EF6569-61C7-56D9-5ADB-DB63C15512A7}"/>
                  </a:ext>
                </a:extLst>
              </p:cNvPr>
              <p:cNvSpPr txBox="1"/>
              <p:nvPr/>
            </p:nvSpPr>
            <p:spPr>
              <a:xfrm>
                <a:off x="606537" y="2387155"/>
                <a:ext cx="5421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arc</m:t>
                      </m:r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01EF6569-61C7-56D9-5ADB-DB63C1551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537" y="2387155"/>
                <a:ext cx="542136" cy="276999"/>
              </a:xfrm>
              <a:prstGeom prst="rect">
                <a:avLst/>
              </a:prstGeom>
              <a:blipFill>
                <a:blip r:embed="rId8"/>
                <a:stretch>
                  <a:fillRect l="-4545" t="-9091" r="-13636" b="-409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0B82A334-AD56-C102-AD76-638EE0765AD9}"/>
                  </a:ext>
                </a:extLst>
              </p:cNvPr>
              <p:cNvSpPr txBox="1"/>
              <p:nvPr/>
            </p:nvSpPr>
            <p:spPr>
              <a:xfrm>
                <a:off x="395746" y="539269"/>
                <a:ext cx="466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b="0" i="0" dirty="0" smtClean="0">
                          <a:latin typeface="Cambria Math" panose="02040503050406030204" pitchFamily="18" charset="0"/>
                        </a:rPr>
                        <m:t>root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0B82A334-AD56-C102-AD76-638EE0765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46" y="539269"/>
                <a:ext cx="466474" cy="276999"/>
              </a:xfrm>
              <a:prstGeom prst="rect">
                <a:avLst/>
              </a:prstGeom>
              <a:blipFill>
                <a:blip r:embed="rId9"/>
                <a:stretch>
                  <a:fillRect l="-10811" r="-10811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8791C6ED-62E0-6E2E-7976-948D67989B01}"/>
                  </a:ext>
                </a:extLst>
              </p:cNvPr>
              <p:cNvSpPr txBox="1"/>
              <p:nvPr/>
            </p:nvSpPr>
            <p:spPr>
              <a:xfrm>
                <a:off x="3371029" y="525451"/>
                <a:ext cx="466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b="0" i="0" dirty="0" smtClean="0">
                          <a:latin typeface="Cambria Math" panose="02040503050406030204" pitchFamily="18" charset="0"/>
                        </a:rPr>
                        <m:t>root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8791C6ED-62E0-6E2E-7976-948D67989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029" y="525451"/>
                <a:ext cx="466474" cy="276999"/>
              </a:xfrm>
              <a:prstGeom prst="rect">
                <a:avLst/>
              </a:prstGeom>
              <a:blipFill>
                <a:blip r:embed="rId10"/>
                <a:stretch>
                  <a:fillRect l="-7895" r="-7895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8C501A50-A29C-837B-7DDB-9AFDDDE3A0FD}"/>
              </a:ext>
            </a:extLst>
          </p:cNvPr>
          <p:cNvCxnSpPr>
            <a:cxnSpLocks/>
          </p:cNvCxnSpPr>
          <p:nvPr/>
        </p:nvCxnSpPr>
        <p:spPr>
          <a:xfrm>
            <a:off x="1085415" y="663950"/>
            <a:ext cx="2189010" cy="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752D2E24-AE9A-FA82-BFBA-D5D3A1734125}"/>
              </a:ext>
            </a:extLst>
          </p:cNvPr>
          <p:cNvCxnSpPr>
            <a:cxnSpLocks/>
          </p:cNvCxnSpPr>
          <p:nvPr/>
        </p:nvCxnSpPr>
        <p:spPr>
          <a:xfrm flipV="1">
            <a:off x="1524549" y="679167"/>
            <a:ext cx="1494889" cy="13254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49D59FCC-8FAD-186D-2E79-24C2CD0DE410}"/>
                  </a:ext>
                </a:extLst>
              </p:cNvPr>
              <p:cNvSpPr txBox="1"/>
              <p:nvPr/>
            </p:nvSpPr>
            <p:spPr>
              <a:xfrm>
                <a:off x="1248354" y="627297"/>
                <a:ext cx="1917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49D59FCC-8FAD-186D-2E79-24C2CD0DE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354" y="627297"/>
                <a:ext cx="191783" cy="276999"/>
              </a:xfrm>
              <a:prstGeom prst="rect">
                <a:avLst/>
              </a:prstGeom>
              <a:blipFill>
                <a:blip r:embed="rId11"/>
                <a:stretch>
                  <a:fillRect l="-12500" r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1A698D36-FEAC-C853-3503-B543D162F6C1}"/>
              </a:ext>
            </a:extLst>
          </p:cNvPr>
          <p:cNvCxnSpPr>
            <a:cxnSpLocks/>
          </p:cNvCxnSpPr>
          <p:nvPr/>
        </p:nvCxnSpPr>
        <p:spPr>
          <a:xfrm flipV="1">
            <a:off x="5619220" y="3324361"/>
            <a:ext cx="2295409" cy="25969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EE339776-A77E-684F-DCF9-A290A9BE993C}"/>
              </a:ext>
            </a:extLst>
          </p:cNvPr>
          <p:cNvCxnSpPr>
            <a:cxnSpLocks/>
          </p:cNvCxnSpPr>
          <p:nvPr/>
        </p:nvCxnSpPr>
        <p:spPr>
          <a:xfrm flipV="1">
            <a:off x="5619220" y="1385482"/>
            <a:ext cx="2295409" cy="21702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78DDA5C6-F2E3-C405-C96A-89D097013589}"/>
              </a:ext>
            </a:extLst>
          </p:cNvPr>
          <p:cNvCxnSpPr>
            <a:cxnSpLocks/>
          </p:cNvCxnSpPr>
          <p:nvPr/>
        </p:nvCxnSpPr>
        <p:spPr>
          <a:xfrm flipV="1">
            <a:off x="5678723" y="2063060"/>
            <a:ext cx="2295409" cy="21702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1A0219A5-FC8F-FD17-7CF6-F39031636312}"/>
              </a:ext>
            </a:extLst>
          </p:cNvPr>
          <p:cNvCxnSpPr>
            <a:cxnSpLocks/>
          </p:cNvCxnSpPr>
          <p:nvPr/>
        </p:nvCxnSpPr>
        <p:spPr>
          <a:xfrm flipV="1">
            <a:off x="5678723" y="2612921"/>
            <a:ext cx="2295409" cy="21702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A2F2103B-306B-668B-E1D0-EE2C8DECE8AA}"/>
              </a:ext>
            </a:extLst>
          </p:cNvPr>
          <p:cNvGrpSpPr/>
          <p:nvPr/>
        </p:nvGrpSpPr>
        <p:grpSpPr>
          <a:xfrm>
            <a:off x="6090766" y="678391"/>
            <a:ext cx="1441704" cy="3142714"/>
            <a:chOff x="1294457" y="1054410"/>
            <a:chExt cx="1441704" cy="2631228"/>
          </a:xfrm>
        </p:grpSpPr>
        <p:cxnSp>
          <p:nvCxnSpPr>
            <p:cNvPr id="67" name="直線矢印コネクタ 66">
              <a:extLst>
                <a:ext uri="{FF2B5EF4-FFF2-40B4-BE49-F238E27FC236}">
                  <a16:creationId xmlns:a16="http://schemas.microsoft.com/office/drawing/2014/main" id="{873EDCAE-8A78-B088-3013-3D1DA55BE277}"/>
                </a:ext>
              </a:extLst>
            </p:cNvPr>
            <p:cNvCxnSpPr>
              <a:cxnSpLocks/>
            </p:cNvCxnSpPr>
            <p:nvPr/>
          </p:nvCxnSpPr>
          <p:spPr>
            <a:xfrm>
              <a:off x="2736161" y="1054410"/>
              <a:ext cx="0" cy="26312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矢印コネクタ 67">
              <a:extLst>
                <a:ext uri="{FF2B5EF4-FFF2-40B4-BE49-F238E27FC236}">
                  <a16:creationId xmlns:a16="http://schemas.microsoft.com/office/drawing/2014/main" id="{C0B7DF14-CAD2-9398-A789-4B50FABEC8DA}"/>
                </a:ext>
              </a:extLst>
            </p:cNvPr>
            <p:cNvCxnSpPr>
              <a:cxnSpLocks/>
            </p:cNvCxnSpPr>
            <p:nvPr/>
          </p:nvCxnSpPr>
          <p:spPr>
            <a:xfrm>
              <a:off x="1294457" y="1054410"/>
              <a:ext cx="0" cy="26312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円/楕円 43">
            <a:extLst>
              <a:ext uri="{FF2B5EF4-FFF2-40B4-BE49-F238E27FC236}">
                <a16:creationId xmlns:a16="http://schemas.microsoft.com/office/drawing/2014/main" id="{1F6F18FC-B80B-243E-0A60-0D3FF501F748}"/>
              </a:ext>
            </a:extLst>
          </p:cNvPr>
          <p:cNvSpPr>
            <a:spLocks noChangeAspect="1"/>
          </p:cNvSpPr>
          <p:nvPr/>
        </p:nvSpPr>
        <p:spPr>
          <a:xfrm>
            <a:off x="6000766" y="1470167"/>
            <a:ext cx="180000" cy="18000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円/楕円 44">
            <a:extLst>
              <a:ext uri="{FF2B5EF4-FFF2-40B4-BE49-F238E27FC236}">
                <a16:creationId xmlns:a16="http://schemas.microsoft.com/office/drawing/2014/main" id="{BBF805B0-C6D6-9E77-FB95-9491A3B61376}"/>
              </a:ext>
            </a:extLst>
          </p:cNvPr>
          <p:cNvSpPr>
            <a:spLocks noChangeAspect="1"/>
          </p:cNvSpPr>
          <p:nvPr/>
        </p:nvSpPr>
        <p:spPr>
          <a:xfrm>
            <a:off x="6000766" y="3452201"/>
            <a:ext cx="180000" cy="18000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円/楕円 45">
            <a:extLst>
              <a:ext uri="{FF2B5EF4-FFF2-40B4-BE49-F238E27FC236}">
                <a16:creationId xmlns:a16="http://schemas.microsoft.com/office/drawing/2014/main" id="{24ADF58C-3CC7-9242-CE43-351B9EC6BA6A}"/>
              </a:ext>
            </a:extLst>
          </p:cNvPr>
          <p:cNvSpPr>
            <a:spLocks noChangeAspect="1"/>
          </p:cNvSpPr>
          <p:nvPr/>
        </p:nvSpPr>
        <p:spPr>
          <a:xfrm>
            <a:off x="7442470" y="1329622"/>
            <a:ext cx="180000" cy="18000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円/楕円 46">
            <a:extLst>
              <a:ext uri="{FF2B5EF4-FFF2-40B4-BE49-F238E27FC236}">
                <a16:creationId xmlns:a16="http://schemas.microsoft.com/office/drawing/2014/main" id="{1A10EBCA-EDF7-4E70-E70F-1BD8074A4995}"/>
              </a:ext>
            </a:extLst>
          </p:cNvPr>
          <p:cNvSpPr>
            <a:spLocks noChangeAspect="1"/>
          </p:cNvSpPr>
          <p:nvPr/>
        </p:nvSpPr>
        <p:spPr>
          <a:xfrm>
            <a:off x="7442470" y="3269321"/>
            <a:ext cx="180000" cy="18000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円/楕円 47">
            <a:extLst>
              <a:ext uri="{FF2B5EF4-FFF2-40B4-BE49-F238E27FC236}">
                <a16:creationId xmlns:a16="http://schemas.microsoft.com/office/drawing/2014/main" id="{F49B6F7A-CFE9-7A68-5233-B0B6B8B9878F}"/>
              </a:ext>
            </a:extLst>
          </p:cNvPr>
          <p:cNvSpPr>
            <a:spLocks noChangeAspect="1"/>
          </p:cNvSpPr>
          <p:nvPr/>
        </p:nvSpPr>
        <p:spPr>
          <a:xfrm>
            <a:off x="7442470" y="1995946"/>
            <a:ext cx="180000" cy="18000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円/楕円 48">
            <a:extLst>
              <a:ext uri="{FF2B5EF4-FFF2-40B4-BE49-F238E27FC236}">
                <a16:creationId xmlns:a16="http://schemas.microsoft.com/office/drawing/2014/main" id="{25585338-2BB1-2FFC-04D8-C130813B1B81}"/>
              </a:ext>
            </a:extLst>
          </p:cNvPr>
          <p:cNvSpPr>
            <a:spLocks noChangeAspect="1"/>
          </p:cNvSpPr>
          <p:nvPr/>
        </p:nvSpPr>
        <p:spPr>
          <a:xfrm>
            <a:off x="7442470" y="2569133"/>
            <a:ext cx="180000" cy="18000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十字形 49">
            <a:extLst>
              <a:ext uri="{FF2B5EF4-FFF2-40B4-BE49-F238E27FC236}">
                <a16:creationId xmlns:a16="http://schemas.microsoft.com/office/drawing/2014/main" id="{0040D572-651B-181B-A4BA-B137690A7910}"/>
              </a:ext>
            </a:extLst>
          </p:cNvPr>
          <p:cNvSpPr>
            <a:spLocks noChangeAspect="1"/>
          </p:cNvSpPr>
          <p:nvPr/>
        </p:nvSpPr>
        <p:spPr>
          <a:xfrm rot="2700000">
            <a:off x="5993066" y="2143159"/>
            <a:ext cx="195398" cy="195398"/>
          </a:xfrm>
          <a:prstGeom prst="plus">
            <a:avLst>
              <a:gd name="adj" fmla="val 431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1" name="十字形 50">
            <a:extLst>
              <a:ext uri="{FF2B5EF4-FFF2-40B4-BE49-F238E27FC236}">
                <a16:creationId xmlns:a16="http://schemas.microsoft.com/office/drawing/2014/main" id="{56DE3513-5472-7492-4FE7-12FF2D03B7C0}"/>
              </a:ext>
            </a:extLst>
          </p:cNvPr>
          <p:cNvSpPr>
            <a:spLocks noChangeAspect="1"/>
          </p:cNvSpPr>
          <p:nvPr/>
        </p:nvSpPr>
        <p:spPr>
          <a:xfrm rot="2700000">
            <a:off x="5993067" y="2704544"/>
            <a:ext cx="195398" cy="195398"/>
          </a:xfrm>
          <a:prstGeom prst="plus">
            <a:avLst>
              <a:gd name="adj" fmla="val 431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7485E14A-74D4-3DC2-66FF-27F1ACAE2196}"/>
                  </a:ext>
                </a:extLst>
              </p:cNvPr>
              <p:cNvSpPr txBox="1"/>
              <p:nvPr/>
            </p:nvSpPr>
            <p:spPr>
              <a:xfrm>
                <a:off x="7990525" y="3183423"/>
                <a:ext cx="7259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7485E14A-74D4-3DC2-66FF-27F1ACAE2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0525" y="3183423"/>
                <a:ext cx="725904" cy="276999"/>
              </a:xfrm>
              <a:prstGeom prst="rect">
                <a:avLst/>
              </a:prstGeom>
              <a:blipFill>
                <a:blip r:embed="rId12"/>
                <a:stretch>
                  <a:fillRect l="-5172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08AF22B3-1B2B-DCEB-1066-D58001176D66}"/>
                  </a:ext>
                </a:extLst>
              </p:cNvPr>
              <p:cNvSpPr txBox="1"/>
              <p:nvPr/>
            </p:nvSpPr>
            <p:spPr>
              <a:xfrm>
                <a:off x="4688979" y="3451004"/>
                <a:ext cx="9046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08AF22B3-1B2B-DCEB-1066-D58001176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8979" y="3451004"/>
                <a:ext cx="904671" cy="276999"/>
              </a:xfrm>
              <a:prstGeom prst="rect">
                <a:avLst/>
              </a:prstGeom>
              <a:blipFill>
                <a:blip r:embed="rId13"/>
                <a:stretch>
                  <a:fillRect r="-4167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F40E1E6E-A47B-3128-2104-1E042B4F7FF4}"/>
                  </a:ext>
                </a:extLst>
              </p:cNvPr>
              <p:cNvSpPr txBox="1"/>
              <p:nvPr/>
            </p:nvSpPr>
            <p:spPr>
              <a:xfrm>
                <a:off x="4783446" y="1515942"/>
                <a:ext cx="8515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F40E1E6E-A47B-3128-2104-1E042B4F7F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446" y="1515942"/>
                <a:ext cx="851515" cy="276999"/>
              </a:xfrm>
              <a:prstGeom prst="rect">
                <a:avLst/>
              </a:prstGeom>
              <a:blipFill>
                <a:blip r:embed="rId14"/>
                <a:stretch>
                  <a:fillRect l="-2941" r="-1471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5D225007-DBE7-10C7-AE24-F919F99900B2}"/>
                  </a:ext>
                </a:extLst>
              </p:cNvPr>
              <p:cNvSpPr txBox="1"/>
              <p:nvPr/>
            </p:nvSpPr>
            <p:spPr>
              <a:xfrm>
                <a:off x="8016777" y="1223274"/>
                <a:ext cx="2830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5D225007-DBE7-10C7-AE24-F919F99900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777" y="1223274"/>
                <a:ext cx="283026" cy="276999"/>
              </a:xfrm>
              <a:prstGeom prst="rect">
                <a:avLst/>
              </a:prstGeom>
              <a:blipFill>
                <a:blip r:embed="rId15"/>
                <a:stretch>
                  <a:fillRect l="-13043" r="-4348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35319FCF-0D55-0DE0-04FE-C1042DD0AE7D}"/>
                  </a:ext>
                </a:extLst>
              </p:cNvPr>
              <p:cNvSpPr txBox="1"/>
              <p:nvPr/>
            </p:nvSpPr>
            <p:spPr>
              <a:xfrm>
                <a:off x="8016777" y="1911311"/>
                <a:ext cx="2503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35319FCF-0D55-0DE0-04FE-C1042DD0A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777" y="1911311"/>
                <a:ext cx="250325" cy="276999"/>
              </a:xfrm>
              <a:prstGeom prst="rect">
                <a:avLst/>
              </a:prstGeom>
              <a:blipFill>
                <a:blip r:embed="rId16"/>
                <a:stretch>
                  <a:fillRect l="-15000" r="-10000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26F713DB-62E1-DC7D-2F25-AE7521B54A2C}"/>
                  </a:ext>
                </a:extLst>
              </p:cNvPr>
              <p:cNvSpPr txBox="1"/>
              <p:nvPr/>
            </p:nvSpPr>
            <p:spPr>
              <a:xfrm>
                <a:off x="8042716" y="2513013"/>
                <a:ext cx="27770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26F713DB-62E1-DC7D-2F25-AE7521B54A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2716" y="2513013"/>
                <a:ext cx="277704" cy="276999"/>
              </a:xfrm>
              <a:prstGeom prst="rect">
                <a:avLst/>
              </a:prstGeom>
              <a:blipFill>
                <a:blip r:embed="rId17"/>
                <a:stretch>
                  <a:fillRect l="-21739" r="-60870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左中かっこ 57">
            <a:extLst>
              <a:ext uri="{FF2B5EF4-FFF2-40B4-BE49-F238E27FC236}">
                <a16:creationId xmlns:a16="http://schemas.microsoft.com/office/drawing/2014/main" id="{E529B0CC-A419-5EA1-3B5A-A1F55C3A5DE4}"/>
              </a:ext>
            </a:extLst>
          </p:cNvPr>
          <p:cNvSpPr/>
          <p:nvPr/>
        </p:nvSpPr>
        <p:spPr>
          <a:xfrm>
            <a:off x="5721460" y="1657542"/>
            <a:ext cx="228167" cy="1855912"/>
          </a:xfrm>
          <a:prstGeom prst="leftBrace">
            <a:avLst>
              <a:gd name="adj1" fmla="val 71415"/>
              <a:gd name="adj2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A5C5B6F1-F75D-165F-0183-95906DB58A12}"/>
                  </a:ext>
                </a:extLst>
              </p:cNvPr>
              <p:cNvSpPr txBox="1"/>
              <p:nvPr/>
            </p:nvSpPr>
            <p:spPr>
              <a:xfrm>
                <a:off x="5097303" y="2390572"/>
                <a:ext cx="5421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arc</m:t>
                      </m:r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A5C5B6F1-F75D-165F-0183-95906DB58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303" y="2390572"/>
                <a:ext cx="542136" cy="276999"/>
              </a:xfrm>
              <a:prstGeom prst="rect">
                <a:avLst/>
              </a:prstGeom>
              <a:blipFill>
                <a:blip r:embed="rId18"/>
                <a:stretch>
                  <a:fillRect l="-6818" t="-8696" r="-11364" b="-347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左中かっこ 59">
            <a:extLst>
              <a:ext uri="{FF2B5EF4-FFF2-40B4-BE49-F238E27FC236}">
                <a16:creationId xmlns:a16="http://schemas.microsoft.com/office/drawing/2014/main" id="{AA5E00E7-44DA-023A-BFE4-0ABAF28B0953}"/>
              </a:ext>
            </a:extLst>
          </p:cNvPr>
          <p:cNvSpPr/>
          <p:nvPr/>
        </p:nvSpPr>
        <p:spPr>
          <a:xfrm flipH="1">
            <a:off x="7668758" y="2172529"/>
            <a:ext cx="228167" cy="402052"/>
          </a:xfrm>
          <a:prstGeom prst="leftBrace">
            <a:avLst>
              <a:gd name="adj1" fmla="val 56533"/>
              <a:gd name="adj2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3C391A16-0C40-68F7-486D-2CDCA9C71884}"/>
                  </a:ext>
                </a:extLst>
              </p:cNvPr>
              <p:cNvSpPr txBox="1"/>
              <p:nvPr/>
            </p:nvSpPr>
            <p:spPr>
              <a:xfrm>
                <a:off x="8039886" y="2188310"/>
                <a:ext cx="6165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arc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3C391A16-0C40-68F7-486D-2CDCA9C71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886" y="2188310"/>
                <a:ext cx="616579" cy="276999"/>
              </a:xfrm>
              <a:prstGeom prst="rect">
                <a:avLst/>
              </a:prstGeom>
              <a:blipFill>
                <a:blip r:embed="rId19"/>
                <a:stretch>
                  <a:fillRect l="-6122" t="-9091" r="-4082" b="-409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12FACDFA-7AFC-BDA5-69A8-66D7EB35B24E}"/>
                  </a:ext>
                </a:extLst>
              </p:cNvPr>
              <p:cNvSpPr txBox="1"/>
              <p:nvPr/>
            </p:nvSpPr>
            <p:spPr>
              <a:xfrm>
                <a:off x="4949770" y="542686"/>
                <a:ext cx="466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b="0" i="0" dirty="0" smtClean="0">
                          <a:latin typeface="Cambria Math" panose="02040503050406030204" pitchFamily="18" charset="0"/>
                        </a:rPr>
                        <m:t>root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12FACDFA-7AFC-BDA5-69A8-66D7EB35B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770" y="542686"/>
                <a:ext cx="466474" cy="276999"/>
              </a:xfrm>
              <a:prstGeom prst="rect">
                <a:avLst/>
              </a:prstGeom>
              <a:blipFill>
                <a:blip r:embed="rId20"/>
                <a:stretch>
                  <a:fillRect l="-7895" r="-10526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C77CD909-D3CD-50F2-42E4-A282CBD06919}"/>
                  </a:ext>
                </a:extLst>
              </p:cNvPr>
              <p:cNvSpPr txBox="1"/>
              <p:nvPr/>
            </p:nvSpPr>
            <p:spPr>
              <a:xfrm>
                <a:off x="7925053" y="528868"/>
                <a:ext cx="466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b="0" i="0" dirty="0" smtClean="0">
                          <a:latin typeface="Cambria Math" panose="02040503050406030204" pitchFamily="18" charset="0"/>
                        </a:rPr>
                        <m:t>root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C77CD909-D3CD-50F2-42E4-A282CBD069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5053" y="528868"/>
                <a:ext cx="466474" cy="276999"/>
              </a:xfrm>
              <a:prstGeom prst="rect">
                <a:avLst/>
              </a:prstGeom>
              <a:blipFill>
                <a:blip r:embed="rId21"/>
                <a:stretch>
                  <a:fillRect l="-10811" r="-10811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A248C735-0677-D993-5298-BDB14E139AFC}"/>
              </a:ext>
            </a:extLst>
          </p:cNvPr>
          <p:cNvCxnSpPr>
            <a:cxnSpLocks/>
          </p:cNvCxnSpPr>
          <p:nvPr/>
        </p:nvCxnSpPr>
        <p:spPr>
          <a:xfrm>
            <a:off x="5639439" y="667367"/>
            <a:ext cx="2189010" cy="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1837EAEC-A475-32C6-D031-9F5677D33D15}"/>
              </a:ext>
            </a:extLst>
          </p:cNvPr>
          <p:cNvCxnSpPr>
            <a:cxnSpLocks/>
          </p:cNvCxnSpPr>
          <p:nvPr/>
        </p:nvCxnSpPr>
        <p:spPr>
          <a:xfrm flipV="1">
            <a:off x="6078573" y="682584"/>
            <a:ext cx="1494889" cy="13254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3FCB08A2-AFBE-B8C4-8698-011146EC4636}"/>
                  </a:ext>
                </a:extLst>
              </p:cNvPr>
              <p:cNvSpPr txBox="1"/>
              <p:nvPr/>
            </p:nvSpPr>
            <p:spPr>
              <a:xfrm>
                <a:off x="5802378" y="630714"/>
                <a:ext cx="1917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3FCB08A2-AFBE-B8C4-8698-011146EC4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2378" y="630714"/>
                <a:ext cx="191783" cy="276999"/>
              </a:xfrm>
              <a:prstGeom prst="rect">
                <a:avLst/>
              </a:prstGeom>
              <a:blipFill>
                <a:blip r:embed="rId22"/>
                <a:stretch>
                  <a:fillRect l="-12500" r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DD653C6D-3404-9887-D930-5F0F7677B41A}"/>
                  </a:ext>
                </a:extLst>
              </p:cNvPr>
              <p:cNvSpPr txBox="1"/>
              <p:nvPr/>
            </p:nvSpPr>
            <p:spPr>
              <a:xfrm>
                <a:off x="2007435" y="1115531"/>
                <a:ext cx="5725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𝑠𝑙𝑖𝑛𝑘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DD653C6D-3404-9887-D930-5F0F7677B4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435" y="1115531"/>
                <a:ext cx="572593" cy="276999"/>
              </a:xfrm>
              <a:prstGeom prst="rect">
                <a:avLst/>
              </a:prstGeom>
              <a:blipFill>
                <a:blip r:embed="rId23"/>
                <a:stretch>
                  <a:fillRect l="-8511" r="-6383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5FAA9279-A6D0-73F7-CA81-8E5DABBACA81}"/>
                  </a:ext>
                </a:extLst>
              </p:cNvPr>
              <p:cNvSpPr txBox="1"/>
              <p:nvPr/>
            </p:nvSpPr>
            <p:spPr>
              <a:xfrm>
                <a:off x="6527169" y="1115531"/>
                <a:ext cx="5725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𝑠𝑙𝑖𝑛𝑘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5FAA9279-A6D0-73F7-CA81-8E5DABBAC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169" y="1115531"/>
                <a:ext cx="572593" cy="276999"/>
              </a:xfrm>
              <a:prstGeom prst="rect">
                <a:avLst/>
              </a:prstGeom>
              <a:blipFill>
                <a:blip r:embed="rId24"/>
                <a:stretch>
                  <a:fillRect l="-10870" r="-8696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7FAC500C-E869-CF7D-A66A-9806AA69ACBF}"/>
                  </a:ext>
                </a:extLst>
              </p:cNvPr>
              <p:cNvSpPr txBox="1"/>
              <p:nvPr/>
            </p:nvSpPr>
            <p:spPr>
              <a:xfrm>
                <a:off x="6527169" y="3114389"/>
                <a:ext cx="5725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𝑠𝑙𝑖𝑛𝑘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7FAC500C-E869-CF7D-A66A-9806AA69A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169" y="3114389"/>
                <a:ext cx="572593" cy="276999"/>
              </a:xfrm>
              <a:prstGeom prst="rect">
                <a:avLst/>
              </a:prstGeom>
              <a:blipFill>
                <a:blip r:embed="rId25"/>
                <a:stretch>
                  <a:fillRect l="-10870" r="-8696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03DA31E5-3331-AE58-6E01-C9B8FCCEB1F4}"/>
                  </a:ext>
                </a:extLst>
              </p:cNvPr>
              <p:cNvSpPr txBox="1"/>
              <p:nvPr/>
            </p:nvSpPr>
            <p:spPr>
              <a:xfrm>
                <a:off x="3541749" y="1599358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03DA31E5-3331-AE58-6E01-C9B8FCCEB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749" y="1599358"/>
                <a:ext cx="125034" cy="276999"/>
              </a:xfrm>
              <a:prstGeom prst="rect">
                <a:avLst/>
              </a:prstGeom>
              <a:blipFill>
                <a:blip r:embed="rId26"/>
                <a:stretch>
                  <a:fillRect l="-27273" r="-36364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FDB22912-96DF-3F03-CB1F-739062F24A37}"/>
                  </a:ext>
                </a:extLst>
              </p:cNvPr>
              <p:cNvSpPr txBox="1"/>
              <p:nvPr/>
            </p:nvSpPr>
            <p:spPr>
              <a:xfrm>
                <a:off x="3541749" y="2886073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FDB22912-96DF-3F03-CB1F-739062F24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749" y="2886073"/>
                <a:ext cx="125034" cy="276999"/>
              </a:xfrm>
              <a:prstGeom prst="rect">
                <a:avLst/>
              </a:prstGeom>
              <a:blipFill>
                <a:blip r:embed="rId27"/>
                <a:stretch>
                  <a:fillRect l="-27273" r="-36364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8418DD9F-CC6B-68A7-D7A3-248D7DE34BE2}"/>
                  </a:ext>
                </a:extLst>
              </p:cNvPr>
              <p:cNvSpPr txBox="1"/>
              <p:nvPr/>
            </p:nvSpPr>
            <p:spPr>
              <a:xfrm>
                <a:off x="8062614" y="1640681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8418DD9F-CC6B-68A7-D7A3-248D7DE34B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2614" y="1640681"/>
                <a:ext cx="125034" cy="276999"/>
              </a:xfrm>
              <a:prstGeom prst="rect">
                <a:avLst/>
              </a:prstGeom>
              <a:blipFill>
                <a:blip r:embed="rId27"/>
                <a:stretch>
                  <a:fillRect l="-40000" r="-40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AFC1ABF1-79D0-EEAE-1F34-67C00F560D16}"/>
                  </a:ext>
                </a:extLst>
              </p:cNvPr>
              <p:cNvSpPr txBox="1"/>
              <p:nvPr/>
            </p:nvSpPr>
            <p:spPr>
              <a:xfrm>
                <a:off x="8062614" y="2927396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AFC1ABF1-79D0-EEAE-1F34-67C00F560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2614" y="2927396"/>
                <a:ext cx="125034" cy="276999"/>
              </a:xfrm>
              <a:prstGeom prst="rect">
                <a:avLst/>
              </a:prstGeom>
              <a:blipFill>
                <a:blip r:embed="rId27"/>
                <a:stretch>
                  <a:fillRect l="-40000" r="-40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B8D7A48C-7935-6FAA-BF53-55823C03B880}"/>
              </a:ext>
            </a:extLst>
          </p:cNvPr>
          <p:cNvGrpSpPr/>
          <p:nvPr/>
        </p:nvGrpSpPr>
        <p:grpSpPr>
          <a:xfrm>
            <a:off x="6109257" y="1547544"/>
            <a:ext cx="438719" cy="1488522"/>
            <a:chOff x="6134658" y="1445945"/>
            <a:chExt cx="438719" cy="148852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テキスト ボックス 85">
                  <a:extLst>
                    <a:ext uri="{FF2B5EF4-FFF2-40B4-BE49-F238E27FC236}">
                      <a16:creationId xmlns:a16="http://schemas.microsoft.com/office/drawing/2014/main" id="{F1BDCB0E-F1E5-5275-9BBC-43147CF69E0A}"/>
                    </a:ext>
                  </a:extLst>
                </p:cNvPr>
                <p:cNvSpPr txBox="1"/>
                <p:nvPr/>
              </p:nvSpPr>
              <p:spPr>
                <a:xfrm>
                  <a:off x="6176993" y="2106351"/>
                  <a:ext cx="2452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86" name="テキスト ボックス 85">
                  <a:extLst>
                    <a:ext uri="{FF2B5EF4-FFF2-40B4-BE49-F238E27FC236}">
                      <a16:creationId xmlns:a16="http://schemas.microsoft.com/office/drawing/2014/main" id="{F1BDCB0E-F1E5-5275-9BBC-43147CF69E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6993" y="2106351"/>
                  <a:ext cx="245260" cy="276999"/>
                </a:xfrm>
                <a:prstGeom prst="rect">
                  <a:avLst/>
                </a:prstGeom>
                <a:blipFill>
                  <a:blip r:embed="rId28"/>
                  <a:stretch>
                    <a:fillRect l="-20000" r="-5000"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テキスト ボックス 86">
                  <a:extLst>
                    <a:ext uri="{FF2B5EF4-FFF2-40B4-BE49-F238E27FC236}">
                      <a16:creationId xmlns:a16="http://schemas.microsoft.com/office/drawing/2014/main" id="{174CAB29-884E-B346-D945-FC589195D34C}"/>
                    </a:ext>
                  </a:extLst>
                </p:cNvPr>
                <p:cNvSpPr txBox="1"/>
                <p:nvPr/>
              </p:nvSpPr>
              <p:spPr>
                <a:xfrm>
                  <a:off x="6134658" y="1445945"/>
                  <a:ext cx="369276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87" name="テキスト ボックス 86">
                  <a:extLst>
                    <a:ext uri="{FF2B5EF4-FFF2-40B4-BE49-F238E27FC236}">
                      <a16:creationId xmlns:a16="http://schemas.microsoft.com/office/drawing/2014/main" id="{174CAB29-884E-B346-D945-FC589195D3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4658" y="1445945"/>
                  <a:ext cx="369276" cy="276999"/>
                </a:xfrm>
                <a:prstGeom prst="rect">
                  <a:avLst/>
                </a:prstGeom>
                <a:blipFill>
                  <a:blip r:embed="rId29"/>
                  <a:stretch>
                    <a:fillRect b="-130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テキスト ボックス 87">
                  <a:extLst>
                    <a:ext uri="{FF2B5EF4-FFF2-40B4-BE49-F238E27FC236}">
                      <a16:creationId xmlns:a16="http://schemas.microsoft.com/office/drawing/2014/main" id="{755C88C6-BEF4-27EC-C007-FDFA379469B2}"/>
                    </a:ext>
                  </a:extLst>
                </p:cNvPr>
                <p:cNvSpPr txBox="1"/>
                <p:nvPr/>
              </p:nvSpPr>
              <p:spPr>
                <a:xfrm>
                  <a:off x="6204101" y="2657468"/>
                  <a:ext cx="369276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88" name="テキスト ボックス 87">
                  <a:extLst>
                    <a:ext uri="{FF2B5EF4-FFF2-40B4-BE49-F238E27FC236}">
                      <a16:creationId xmlns:a16="http://schemas.microsoft.com/office/drawing/2014/main" id="{755C88C6-BEF4-27EC-C007-FDFA379469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4101" y="2657468"/>
                  <a:ext cx="369276" cy="276999"/>
                </a:xfrm>
                <a:prstGeom prst="rect">
                  <a:avLst/>
                </a:prstGeom>
                <a:blipFill>
                  <a:blip r:embed="rId30"/>
                  <a:stretch>
                    <a:fillRect l="-20000" r="-23333" b="-130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0" name="グループ化 89">
            <a:extLst>
              <a:ext uri="{FF2B5EF4-FFF2-40B4-BE49-F238E27FC236}">
                <a16:creationId xmlns:a16="http://schemas.microsoft.com/office/drawing/2014/main" id="{D6206B19-60FD-666A-5B73-484F55581BB4}"/>
              </a:ext>
            </a:extLst>
          </p:cNvPr>
          <p:cNvGrpSpPr/>
          <p:nvPr/>
        </p:nvGrpSpPr>
        <p:grpSpPr>
          <a:xfrm>
            <a:off x="7057706" y="1481720"/>
            <a:ext cx="438719" cy="1488522"/>
            <a:chOff x="6134658" y="1445945"/>
            <a:chExt cx="438719" cy="148852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テキスト ボックス 90">
                  <a:extLst>
                    <a:ext uri="{FF2B5EF4-FFF2-40B4-BE49-F238E27FC236}">
                      <a16:creationId xmlns:a16="http://schemas.microsoft.com/office/drawing/2014/main" id="{0D463976-F418-5B83-FDB9-0CABD9313993}"/>
                    </a:ext>
                  </a:extLst>
                </p:cNvPr>
                <p:cNvSpPr txBox="1"/>
                <p:nvPr/>
              </p:nvSpPr>
              <p:spPr>
                <a:xfrm>
                  <a:off x="6176993" y="2106351"/>
                  <a:ext cx="2452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91" name="テキスト ボックス 90">
                  <a:extLst>
                    <a:ext uri="{FF2B5EF4-FFF2-40B4-BE49-F238E27FC236}">
                      <a16:creationId xmlns:a16="http://schemas.microsoft.com/office/drawing/2014/main" id="{0D463976-F418-5B83-FDB9-0CABD93139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6993" y="2106351"/>
                  <a:ext cx="245260" cy="276999"/>
                </a:xfrm>
                <a:prstGeom prst="rect">
                  <a:avLst/>
                </a:prstGeom>
                <a:blipFill>
                  <a:blip r:embed="rId31"/>
                  <a:stretch>
                    <a:fillRect l="-25000" r="-5000" b="-130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テキスト ボックス 91">
                  <a:extLst>
                    <a:ext uri="{FF2B5EF4-FFF2-40B4-BE49-F238E27FC236}">
                      <a16:creationId xmlns:a16="http://schemas.microsoft.com/office/drawing/2014/main" id="{3FD4F957-3208-B29D-4EA9-39803B20BA80}"/>
                    </a:ext>
                  </a:extLst>
                </p:cNvPr>
                <p:cNvSpPr txBox="1"/>
                <p:nvPr/>
              </p:nvSpPr>
              <p:spPr>
                <a:xfrm>
                  <a:off x="6134658" y="1445945"/>
                  <a:ext cx="369276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92" name="テキスト ボックス 91">
                  <a:extLst>
                    <a:ext uri="{FF2B5EF4-FFF2-40B4-BE49-F238E27FC236}">
                      <a16:creationId xmlns:a16="http://schemas.microsoft.com/office/drawing/2014/main" id="{3FD4F957-3208-B29D-4EA9-39803B20BA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4658" y="1445945"/>
                  <a:ext cx="369276" cy="276999"/>
                </a:xfrm>
                <a:prstGeom prst="rect">
                  <a:avLst/>
                </a:prstGeom>
                <a:blipFill>
                  <a:blip r:embed="rId32"/>
                  <a:stretch>
                    <a:fillRect l="-3333" b="-130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テキスト ボックス 92">
                  <a:extLst>
                    <a:ext uri="{FF2B5EF4-FFF2-40B4-BE49-F238E27FC236}">
                      <a16:creationId xmlns:a16="http://schemas.microsoft.com/office/drawing/2014/main" id="{DB9CDCBA-6D61-0995-B42D-8051DCAB4323}"/>
                    </a:ext>
                  </a:extLst>
                </p:cNvPr>
                <p:cNvSpPr txBox="1"/>
                <p:nvPr/>
              </p:nvSpPr>
              <p:spPr>
                <a:xfrm>
                  <a:off x="6204101" y="2657468"/>
                  <a:ext cx="369276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93" name="テキスト ボックス 92">
                  <a:extLst>
                    <a:ext uri="{FF2B5EF4-FFF2-40B4-BE49-F238E27FC236}">
                      <a16:creationId xmlns:a16="http://schemas.microsoft.com/office/drawing/2014/main" id="{DB9CDCBA-6D61-0995-B42D-8051DCAB43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4101" y="2657468"/>
                  <a:ext cx="369276" cy="276999"/>
                </a:xfrm>
                <a:prstGeom prst="rect">
                  <a:avLst/>
                </a:prstGeom>
                <a:blipFill>
                  <a:blip r:embed="rId33"/>
                  <a:stretch>
                    <a:fillRect l="-23333" r="-20000" b="-1818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3F0C50D6-017C-E99A-12B2-0988139BDFD2}"/>
                  </a:ext>
                </a:extLst>
              </p:cNvPr>
              <p:cNvSpPr txBox="1"/>
              <p:nvPr/>
            </p:nvSpPr>
            <p:spPr>
              <a:xfrm>
                <a:off x="395632" y="96668"/>
                <a:ext cx="34206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(a) Starting with an explicit node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kumimoji="1" lang="ja-JP" altLang="en-US"/>
              </a:p>
            </p:txBody>
          </p:sp>
        </mc:Choice>
        <mc:Fallback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3F0C50D6-017C-E99A-12B2-0988139BDF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632" y="96668"/>
                <a:ext cx="3420680" cy="369332"/>
              </a:xfrm>
              <a:prstGeom prst="rect">
                <a:avLst/>
              </a:prstGeom>
              <a:blipFill>
                <a:blip r:embed="rId34"/>
                <a:stretch>
                  <a:fillRect l="-1852" t="-6667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E4961CA8-78C3-3E11-D5A9-A70F217379BB}"/>
                  </a:ext>
                </a:extLst>
              </p:cNvPr>
              <p:cNvSpPr txBox="1"/>
              <p:nvPr/>
            </p:nvSpPr>
            <p:spPr>
              <a:xfrm>
                <a:off x="5759051" y="96668"/>
                <a:ext cx="2149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dirty="0"/>
                  <a:t>(b) Ending at node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1" lang="en-US" altLang="ja-JP" dirty="0"/>
                  <a:t> </a:t>
                </a:r>
                <a:endParaRPr kumimoji="1" lang="ja-JP" altLang="en-US"/>
              </a:p>
            </p:txBody>
          </p:sp>
        </mc:Choice>
        <mc:Fallback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E4961CA8-78C3-3E11-D5A9-A70F21737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9051" y="96668"/>
                <a:ext cx="2149756" cy="369332"/>
              </a:xfrm>
              <a:prstGeom prst="rect">
                <a:avLst/>
              </a:prstGeom>
              <a:blipFill>
                <a:blip r:embed="rId35"/>
                <a:stretch>
                  <a:fillRect l="-1765" t="-6667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9136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BE54A34-07CC-D8AD-C199-6874F9664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F1C41472-E319-E502-5428-14F481A527FF}"/>
              </a:ext>
            </a:extLst>
          </p:cNvPr>
          <p:cNvGrpSpPr/>
          <p:nvPr/>
        </p:nvGrpSpPr>
        <p:grpSpPr>
          <a:xfrm>
            <a:off x="395746" y="389984"/>
            <a:ext cx="3766659" cy="3292237"/>
            <a:chOff x="153461" y="393401"/>
            <a:chExt cx="3766659" cy="3292237"/>
          </a:xfrm>
        </p:grpSpPr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015EC751-DADB-E4C6-C2E0-4A88B4375C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2911" y="3188894"/>
              <a:ext cx="2295409" cy="25969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矢印コネクタ 7">
              <a:extLst>
                <a:ext uri="{FF2B5EF4-FFF2-40B4-BE49-F238E27FC236}">
                  <a16:creationId xmlns:a16="http://schemas.microsoft.com/office/drawing/2014/main" id="{B5159658-0E07-1F4B-E577-3709818A3C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2911" y="1250015"/>
              <a:ext cx="2295409" cy="21702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3F32F8CD-A107-FEB6-705E-FDA96D44A0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2414" y="1927593"/>
              <a:ext cx="2295409" cy="21702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E0CBF434-B1E9-8024-9EF7-14F8E6D091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2414" y="2477454"/>
              <a:ext cx="2295409" cy="21702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EB4B0A10-9C2A-F449-FB9A-FA22B0C67AB4}"/>
                </a:ext>
              </a:extLst>
            </p:cNvPr>
            <p:cNvGrpSpPr/>
            <p:nvPr/>
          </p:nvGrpSpPr>
          <p:grpSpPr>
            <a:xfrm>
              <a:off x="1294457" y="542924"/>
              <a:ext cx="1441704" cy="3142714"/>
              <a:chOff x="1294457" y="1054410"/>
              <a:chExt cx="1441704" cy="2631228"/>
            </a:xfrm>
          </p:grpSpPr>
          <p:cxnSp>
            <p:nvCxnSpPr>
              <p:cNvPr id="12" name="直線矢印コネクタ 11">
                <a:extLst>
                  <a:ext uri="{FF2B5EF4-FFF2-40B4-BE49-F238E27FC236}">
                    <a16:creationId xmlns:a16="http://schemas.microsoft.com/office/drawing/2014/main" id="{35497660-511D-91D2-F445-02332CB22B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6161" y="1054410"/>
                <a:ext cx="0" cy="26312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直線矢印コネクタ 4">
                <a:extLst>
                  <a:ext uri="{FF2B5EF4-FFF2-40B4-BE49-F238E27FC236}">
                    <a16:creationId xmlns:a16="http://schemas.microsoft.com/office/drawing/2014/main" id="{C5876350-9EDC-911A-9CB5-F9291D2D56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4457" y="1054410"/>
                <a:ext cx="0" cy="26312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円/楕円 6">
              <a:extLst>
                <a:ext uri="{FF2B5EF4-FFF2-40B4-BE49-F238E27FC236}">
                  <a16:creationId xmlns:a16="http://schemas.microsoft.com/office/drawing/2014/main" id="{2234E174-A2F8-EFFB-9CDB-7DD66F9816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04457" y="1334700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円/楕円 10">
              <a:extLst>
                <a:ext uri="{FF2B5EF4-FFF2-40B4-BE49-F238E27FC236}">
                  <a16:creationId xmlns:a16="http://schemas.microsoft.com/office/drawing/2014/main" id="{722D7902-B027-5840-CA27-6AFF8BD3CD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04457" y="331673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円/楕円 12">
              <a:extLst>
                <a:ext uri="{FF2B5EF4-FFF2-40B4-BE49-F238E27FC236}">
                  <a16:creationId xmlns:a16="http://schemas.microsoft.com/office/drawing/2014/main" id="{7D46F04E-E381-430F-7A48-210021C893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46161" y="1194155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4A8543A8-A15F-9024-45A6-CA0D6641AF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46161" y="313385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円/楕円 14">
              <a:extLst>
                <a:ext uri="{FF2B5EF4-FFF2-40B4-BE49-F238E27FC236}">
                  <a16:creationId xmlns:a16="http://schemas.microsoft.com/office/drawing/2014/main" id="{6581EEF2-65C2-71DF-4FE1-967423295D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46161" y="1860479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円/楕円 15">
              <a:extLst>
                <a:ext uri="{FF2B5EF4-FFF2-40B4-BE49-F238E27FC236}">
                  <a16:creationId xmlns:a16="http://schemas.microsoft.com/office/drawing/2014/main" id="{E2BF900A-30D1-B767-31E3-6AFE0BD85A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46161" y="2433666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十字形 19">
              <a:extLst>
                <a:ext uri="{FF2B5EF4-FFF2-40B4-BE49-F238E27FC236}">
                  <a16:creationId xmlns:a16="http://schemas.microsoft.com/office/drawing/2014/main" id="{30457CE1-7978-3335-6774-71E90EBD0D89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1196757" y="2007692"/>
              <a:ext cx="195398" cy="195398"/>
            </a:xfrm>
            <a:prstGeom prst="plus">
              <a:avLst>
                <a:gd name="adj" fmla="val 4317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24" name="十字形 23">
              <a:extLst>
                <a:ext uri="{FF2B5EF4-FFF2-40B4-BE49-F238E27FC236}">
                  <a16:creationId xmlns:a16="http://schemas.microsoft.com/office/drawing/2014/main" id="{B02F8C36-4B78-6DBE-CFEF-C29A4D4DC8C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1196758" y="2569077"/>
              <a:ext cx="195398" cy="195398"/>
            </a:xfrm>
            <a:prstGeom prst="plus">
              <a:avLst>
                <a:gd name="adj" fmla="val 4317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12638EA3-93A2-0564-B6F3-B287609196B9}"/>
                    </a:ext>
                  </a:extLst>
                </p:cNvPr>
                <p:cNvSpPr txBox="1"/>
                <p:nvPr/>
              </p:nvSpPr>
              <p:spPr>
                <a:xfrm>
                  <a:off x="3194216" y="3047956"/>
                  <a:ext cx="7259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12638EA3-93A2-0564-B6F3-B287609196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4216" y="3047956"/>
                  <a:ext cx="725904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3448" r="-1724" b="-130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097FF036-55CD-BD97-187D-7A4CF74B8126}"/>
                    </a:ext>
                  </a:extLst>
                </p:cNvPr>
                <p:cNvSpPr txBox="1"/>
                <p:nvPr/>
              </p:nvSpPr>
              <p:spPr>
                <a:xfrm>
                  <a:off x="427571" y="3313854"/>
                  <a:ext cx="31290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𝑎𝑣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097FF036-55CD-BD97-187D-7A4CF74B81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571" y="3313854"/>
                  <a:ext cx="312906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7692" r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EB47B377-4F39-C472-1B7F-F09CC5E1C9AB}"/>
                    </a:ext>
                  </a:extLst>
                </p:cNvPr>
                <p:cNvSpPr txBox="1"/>
                <p:nvPr/>
              </p:nvSpPr>
              <p:spPr>
                <a:xfrm>
                  <a:off x="512074" y="1380475"/>
                  <a:ext cx="1917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EB47B377-4F39-C472-1B7F-F09CC5E1C9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074" y="1380475"/>
                  <a:ext cx="191783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8750" r="-125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テキスト ボックス 28">
                  <a:extLst>
                    <a:ext uri="{FF2B5EF4-FFF2-40B4-BE49-F238E27FC236}">
                      <a16:creationId xmlns:a16="http://schemas.microsoft.com/office/drawing/2014/main" id="{C3339173-2078-02FB-1C53-629B329689D5}"/>
                    </a:ext>
                  </a:extLst>
                </p:cNvPr>
                <p:cNvSpPr txBox="1"/>
                <p:nvPr/>
              </p:nvSpPr>
              <p:spPr>
                <a:xfrm>
                  <a:off x="3220468" y="1180943"/>
                  <a:ext cx="2830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29" name="テキスト ボックス 28">
                  <a:extLst>
                    <a:ext uri="{FF2B5EF4-FFF2-40B4-BE49-F238E27FC236}">
                      <a16:creationId xmlns:a16="http://schemas.microsoft.com/office/drawing/2014/main" id="{C3339173-2078-02FB-1C53-629B329689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0468" y="1180943"/>
                  <a:ext cx="283026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8696" r="-8696" b="-130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9648CA05-446E-647A-2A3D-DD698F570764}"/>
                    </a:ext>
                  </a:extLst>
                </p:cNvPr>
                <p:cNvSpPr txBox="1"/>
                <p:nvPr/>
              </p:nvSpPr>
              <p:spPr>
                <a:xfrm>
                  <a:off x="3220468" y="1775844"/>
                  <a:ext cx="2503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9648CA05-446E-647A-2A3D-DD698F5707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0468" y="1775844"/>
                  <a:ext cx="250325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9524" r="-4762"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7F8ACF64-0FC6-F369-34C3-297F670A9564}"/>
                    </a:ext>
                  </a:extLst>
                </p:cNvPr>
                <p:cNvSpPr txBox="1"/>
                <p:nvPr/>
              </p:nvSpPr>
              <p:spPr>
                <a:xfrm>
                  <a:off x="3246407" y="2377546"/>
                  <a:ext cx="27770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7F8ACF64-0FC6-F369-34C3-297F670A95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6407" y="2377546"/>
                  <a:ext cx="277704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1739" r="-60870"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左中かっこ 32">
              <a:extLst>
                <a:ext uri="{FF2B5EF4-FFF2-40B4-BE49-F238E27FC236}">
                  <a16:creationId xmlns:a16="http://schemas.microsoft.com/office/drawing/2014/main" id="{9085A148-A2C0-78AD-8351-CC1DDC725929}"/>
                </a:ext>
              </a:extLst>
            </p:cNvPr>
            <p:cNvSpPr/>
            <p:nvPr/>
          </p:nvSpPr>
          <p:spPr>
            <a:xfrm>
              <a:off x="925151" y="1522075"/>
              <a:ext cx="228167" cy="1855912"/>
            </a:xfrm>
            <a:prstGeom prst="leftBrace">
              <a:avLst>
                <a:gd name="adj1" fmla="val 71415"/>
                <a:gd name="adj2" fmla="val 50000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テキスト ボックス 33">
                  <a:extLst>
                    <a:ext uri="{FF2B5EF4-FFF2-40B4-BE49-F238E27FC236}">
                      <a16:creationId xmlns:a16="http://schemas.microsoft.com/office/drawing/2014/main" id="{5812D1E7-B230-A099-E465-ED399ADA9E5D}"/>
                    </a:ext>
                  </a:extLst>
                </p:cNvPr>
                <p:cNvSpPr txBox="1"/>
                <p:nvPr/>
              </p:nvSpPr>
              <p:spPr>
                <a:xfrm>
                  <a:off x="300994" y="2255105"/>
                  <a:ext cx="5421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ja-JP" i="0" dirty="0" smtClean="0">
                            <a:latin typeface="Cambria Math" panose="02040503050406030204" pitchFamily="18" charset="0"/>
                          </a:rPr>
                          <m:t>arc</m:t>
                        </m:r>
                        <m:r>
                          <a:rPr kumimoji="1" lang="en-US" altLang="ja-JP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34" name="テキスト ボックス 33">
                  <a:extLst>
                    <a:ext uri="{FF2B5EF4-FFF2-40B4-BE49-F238E27FC236}">
                      <a16:creationId xmlns:a16="http://schemas.microsoft.com/office/drawing/2014/main" id="{5812D1E7-B230-A099-E465-ED399ADA9E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994" y="2255105"/>
                  <a:ext cx="542136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4545" t="-8696" r="-13636" b="-3478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左中かっこ 34">
              <a:extLst>
                <a:ext uri="{FF2B5EF4-FFF2-40B4-BE49-F238E27FC236}">
                  <a16:creationId xmlns:a16="http://schemas.microsoft.com/office/drawing/2014/main" id="{E7693A1B-DCA2-038A-2AA8-C9174AAA1CC3}"/>
                </a:ext>
              </a:extLst>
            </p:cNvPr>
            <p:cNvSpPr/>
            <p:nvPr/>
          </p:nvSpPr>
          <p:spPr>
            <a:xfrm flipH="1">
              <a:off x="2872450" y="2003652"/>
              <a:ext cx="228167" cy="435462"/>
            </a:xfrm>
            <a:prstGeom prst="leftBrace">
              <a:avLst>
                <a:gd name="adj1" fmla="val 56533"/>
                <a:gd name="adj2" fmla="val 50000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テキスト ボックス 35">
                  <a:extLst>
                    <a:ext uri="{FF2B5EF4-FFF2-40B4-BE49-F238E27FC236}">
                      <a16:creationId xmlns:a16="http://schemas.microsoft.com/office/drawing/2014/main" id="{918A0466-4448-0648-E91E-BA8BA4FE1D84}"/>
                    </a:ext>
                  </a:extLst>
                </p:cNvPr>
                <p:cNvSpPr txBox="1"/>
                <p:nvPr/>
              </p:nvSpPr>
              <p:spPr>
                <a:xfrm>
                  <a:off x="3243577" y="2052843"/>
                  <a:ext cx="61657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ja-JP" b="0" i="0" smtClean="0">
                                <a:latin typeface="Cambria Math" panose="02040503050406030204" pitchFamily="18" charset="0"/>
                              </a:rPr>
                              <m:t>arc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36" name="テキスト ボックス 35">
                  <a:extLst>
                    <a:ext uri="{FF2B5EF4-FFF2-40B4-BE49-F238E27FC236}">
                      <a16:creationId xmlns:a16="http://schemas.microsoft.com/office/drawing/2014/main" id="{918A0466-4448-0648-E91E-BA8BA4FE1D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3577" y="2052843"/>
                  <a:ext cx="616579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4000" t="-8696" r="-2000" b="-3478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3875C8F0-75F9-1F62-668D-92A8A0B4AF24}"/>
                    </a:ext>
                  </a:extLst>
                </p:cNvPr>
                <p:cNvSpPr txBox="1"/>
                <p:nvPr/>
              </p:nvSpPr>
              <p:spPr>
                <a:xfrm>
                  <a:off x="153461" y="407219"/>
                  <a:ext cx="4664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ja-JP" b="0" i="0" dirty="0" smtClean="0">
                            <a:latin typeface="Cambria Math" panose="02040503050406030204" pitchFamily="18" charset="0"/>
                          </a:rPr>
                          <m:t>root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3875C8F0-75F9-1F62-668D-92A8A0B4AF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461" y="407219"/>
                  <a:ext cx="466474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0811" r="-10811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684AFE53-44C6-0D81-1089-55D953BEF7DF}"/>
                    </a:ext>
                  </a:extLst>
                </p:cNvPr>
                <p:cNvSpPr txBox="1"/>
                <p:nvPr/>
              </p:nvSpPr>
              <p:spPr>
                <a:xfrm>
                  <a:off x="3128744" y="393401"/>
                  <a:ext cx="4664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ja-JP" b="0" i="0" dirty="0" smtClean="0">
                            <a:latin typeface="Cambria Math" panose="02040503050406030204" pitchFamily="18" charset="0"/>
                          </a:rPr>
                          <m:t>root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684AFE53-44C6-0D81-1089-55D953BEF7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8744" y="393401"/>
                  <a:ext cx="466474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7895" r="-7895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638C77E2-C86A-AEE4-6A25-5352C65E051A}"/>
                </a:ext>
              </a:extLst>
            </p:cNvPr>
            <p:cNvCxnSpPr>
              <a:cxnSpLocks/>
            </p:cNvCxnSpPr>
            <p:nvPr/>
          </p:nvCxnSpPr>
          <p:spPr>
            <a:xfrm>
              <a:off x="843130" y="531900"/>
              <a:ext cx="2189010" cy="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矢印コネクタ 22">
              <a:extLst>
                <a:ext uri="{FF2B5EF4-FFF2-40B4-BE49-F238E27FC236}">
                  <a16:creationId xmlns:a16="http://schemas.microsoft.com/office/drawing/2014/main" id="{D5BB22B8-F2D0-0737-415C-C1FCE86CF7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2264" y="547117"/>
              <a:ext cx="1494889" cy="132549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テキスト ボックス 31">
                  <a:extLst>
                    <a:ext uri="{FF2B5EF4-FFF2-40B4-BE49-F238E27FC236}">
                      <a16:creationId xmlns:a16="http://schemas.microsoft.com/office/drawing/2014/main" id="{F673A394-E445-97AF-7AD4-4A744552EB1E}"/>
                    </a:ext>
                  </a:extLst>
                </p:cNvPr>
                <p:cNvSpPr txBox="1"/>
                <p:nvPr/>
              </p:nvSpPr>
              <p:spPr>
                <a:xfrm>
                  <a:off x="1006069" y="495247"/>
                  <a:ext cx="1917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32" name="テキスト ボックス 31">
                  <a:extLst>
                    <a:ext uri="{FF2B5EF4-FFF2-40B4-BE49-F238E27FC236}">
                      <a16:creationId xmlns:a16="http://schemas.microsoft.com/office/drawing/2014/main" id="{F673A394-E445-97AF-7AD4-4A744552EB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069" y="495247"/>
                  <a:ext cx="191783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12500" r="-125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7D4B6E28-9421-1738-FED9-E1BDBE6ABD74}"/>
              </a:ext>
            </a:extLst>
          </p:cNvPr>
          <p:cNvGrpSpPr/>
          <p:nvPr/>
        </p:nvGrpSpPr>
        <p:grpSpPr>
          <a:xfrm>
            <a:off x="4949770" y="393401"/>
            <a:ext cx="3766659" cy="3292237"/>
            <a:chOff x="153461" y="393401"/>
            <a:chExt cx="3766659" cy="3292237"/>
          </a:xfrm>
        </p:grpSpPr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18EF3953-3953-A9E4-16EC-CAE46F3994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2911" y="3188894"/>
              <a:ext cx="2295409" cy="25969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6FF21C2F-C77B-A24E-D3DF-E5A242C3F6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2911" y="1250015"/>
              <a:ext cx="2295409" cy="21702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B9599324-3A5B-7D8B-EC00-A9E71C2FD2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2414" y="1927593"/>
              <a:ext cx="2295409" cy="21702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F644126A-A09B-4682-FD5E-71946E8B22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2414" y="2477454"/>
              <a:ext cx="2295409" cy="21702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グループ化 42">
              <a:extLst>
                <a:ext uri="{FF2B5EF4-FFF2-40B4-BE49-F238E27FC236}">
                  <a16:creationId xmlns:a16="http://schemas.microsoft.com/office/drawing/2014/main" id="{998124B1-8001-0316-E963-E13F65573541}"/>
                </a:ext>
              </a:extLst>
            </p:cNvPr>
            <p:cNvGrpSpPr/>
            <p:nvPr/>
          </p:nvGrpSpPr>
          <p:grpSpPr>
            <a:xfrm>
              <a:off x="1294457" y="542924"/>
              <a:ext cx="1441704" cy="3142714"/>
              <a:chOff x="1294457" y="1054410"/>
              <a:chExt cx="1441704" cy="2631228"/>
            </a:xfrm>
          </p:grpSpPr>
          <p:cxnSp>
            <p:nvCxnSpPr>
              <p:cNvPr id="67" name="直線矢印コネクタ 66">
                <a:extLst>
                  <a:ext uri="{FF2B5EF4-FFF2-40B4-BE49-F238E27FC236}">
                    <a16:creationId xmlns:a16="http://schemas.microsoft.com/office/drawing/2014/main" id="{561384F9-C9B4-0297-FD78-EBC2B857BA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6161" y="1054410"/>
                <a:ext cx="0" cy="26312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矢印コネクタ 67">
                <a:extLst>
                  <a:ext uri="{FF2B5EF4-FFF2-40B4-BE49-F238E27FC236}">
                    <a16:creationId xmlns:a16="http://schemas.microsoft.com/office/drawing/2014/main" id="{328015C3-29A9-9844-D862-7576AEBE5D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4457" y="1054410"/>
                <a:ext cx="0" cy="26312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円/楕円 43">
              <a:extLst>
                <a:ext uri="{FF2B5EF4-FFF2-40B4-BE49-F238E27FC236}">
                  <a16:creationId xmlns:a16="http://schemas.microsoft.com/office/drawing/2014/main" id="{6C018A1B-1A65-F333-9E72-BCA8E0A5D7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04457" y="1334700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円/楕円 44">
              <a:extLst>
                <a:ext uri="{FF2B5EF4-FFF2-40B4-BE49-F238E27FC236}">
                  <a16:creationId xmlns:a16="http://schemas.microsoft.com/office/drawing/2014/main" id="{54E36283-4CDF-2B85-8315-894D637C6E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04457" y="331673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円/楕円 45">
              <a:extLst>
                <a:ext uri="{FF2B5EF4-FFF2-40B4-BE49-F238E27FC236}">
                  <a16:creationId xmlns:a16="http://schemas.microsoft.com/office/drawing/2014/main" id="{7816A7E1-42F9-DCF5-DBE5-D09162B40B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46161" y="1194155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円/楕円 46">
              <a:extLst>
                <a:ext uri="{FF2B5EF4-FFF2-40B4-BE49-F238E27FC236}">
                  <a16:creationId xmlns:a16="http://schemas.microsoft.com/office/drawing/2014/main" id="{E5B72ECE-3049-8B94-ABDA-F7056BF488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46161" y="313385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円/楕円 47">
              <a:extLst>
                <a:ext uri="{FF2B5EF4-FFF2-40B4-BE49-F238E27FC236}">
                  <a16:creationId xmlns:a16="http://schemas.microsoft.com/office/drawing/2014/main" id="{033C32F7-5DD6-1EAC-33E3-2FE35AB723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46161" y="1860479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円/楕円 48">
              <a:extLst>
                <a:ext uri="{FF2B5EF4-FFF2-40B4-BE49-F238E27FC236}">
                  <a16:creationId xmlns:a16="http://schemas.microsoft.com/office/drawing/2014/main" id="{E6D8A685-3B23-300A-464D-F405AAADE3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46161" y="2433666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十字形 49">
              <a:extLst>
                <a:ext uri="{FF2B5EF4-FFF2-40B4-BE49-F238E27FC236}">
                  <a16:creationId xmlns:a16="http://schemas.microsoft.com/office/drawing/2014/main" id="{FC858994-3911-2DF8-4C69-AAA9282AE696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1196757" y="2007692"/>
              <a:ext cx="195398" cy="195398"/>
            </a:xfrm>
            <a:prstGeom prst="plus">
              <a:avLst>
                <a:gd name="adj" fmla="val 4317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1" name="十字形 50">
              <a:extLst>
                <a:ext uri="{FF2B5EF4-FFF2-40B4-BE49-F238E27FC236}">
                  <a16:creationId xmlns:a16="http://schemas.microsoft.com/office/drawing/2014/main" id="{661C14E8-80AD-15AB-BCBF-8CFD0FF65079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1196758" y="2569077"/>
              <a:ext cx="195398" cy="195398"/>
            </a:xfrm>
            <a:prstGeom prst="plus">
              <a:avLst>
                <a:gd name="adj" fmla="val 4317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660334E0-DF6F-14EF-C900-33C7D657CBD4}"/>
                    </a:ext>
                  </a:extLst>
                </p:cNvPr>
                <p:cNvSpPr txBox="1"/>
                <p:nvPr/>
              </p:nvSpPr>
              <p:spPr>
                <a:xfrm>
                  <a:off x="3194216" y="3047956"/>
                  <a:ext cx="7259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660334E0-DF6F-14EF-C900-33C7D657CB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4216" y="3047956"/>
                  <a:ext cx="725904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5172" b="-1363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297B5F9D-0918-9068-A345-02A25757B15B}"/>
                    </a:ext>
                  </a:extLst>
                </p:cNvPr>
                <p:cNvSpPr txBox="1"/>
                <p:nvPr/>
              </p:nvSpPr>
              <p:spPr>
                <a:xfrm>
                  <a:off x="427571" y="3313854"/>
                  <a:ext cx="31290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𝑎𝑣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297B5F9D-0918-9068-A345-02A25757B1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571" y="3313854"/>
                  <a:ext cx="312906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12000" r="-8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731F6BB3-3974-4326-AAFB-09A1B0FD5924}"/>
                    </a:ext>
                  </a:extLst>
                </p:cNvPr>
                <p:cNvSpPr txBox="1"/>
                <p:nvPr/>
              </p:nvSpPr>
              <p:spPr>
                <a:xfrm>
                  <a:off x="512074" y="1380475"/>
                  <a:ext cx="1917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731F6BB3-3974-4326-AAFB-09A1B0FD59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074" y="1380475"/>
                  <a:ext cx="191783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20000" r="-20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E4B9D2B0-7DC2-B01A-E49F-EDD4751D8FC1}"/>
                    </a:ext>
                  </a:extLst>
                </p:cNvPr>
                <p:cNvSpPr txBox="1"/>
                <p:nvPr/>
              </p:nvSpPr>
              <p:spPr>
                <a:xfrm>
                  <a:off x="3220468" y="1180943"/>
                  <a:ext cx="2830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E4B9D2B0-7DC2-B01A-E49F-EDD4751D8F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0468" y="1180943"/>
                  <a:ext cx="283026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13043" r="-4348" b="-1818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テキスト ボックス 55">
                  <a:extLst>
                    <a:ext uri="{FF2B5EF4-FFF2-40B4-BE49-F238E27FC236}">
                      <a16:creationId xmlns:a16="http://schemas.microsoft.com/office/drawing/2014/main" id="{35446771-002D-9976-6205-BE7905A4FC5D}"/>
                    </a:ext>
                  </a:extLst>
                </p:cNvPr>
                <p:cNvSpPr txBox="1"/>
                <p:nvPr/>
              </p:nvSpPr>
              <p:spPr>
                <a:xfrm>
                  <a:off x="3220468" y="1775844"/>
                  <a:ext cx="2503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56" name="テキスト ボックス 55">
                  <a:extLst>
                    <a:ext uri="{FF2B5EF4-FFF2-40B4-BE49-F238E27FC236}">
                      <a16:creationId xmlns:a16="http://schemas.microsoft.com/office/drawing/2014/main" id="{35446771-002D-9976-6205-BE7905A4FC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0468" y="1775844"/>
                  <a:ext cx="250325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15000" r="-10000"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テキスト ボックス 56">
                  <a:extLst>
                    <a:ext uri="{FF2B5EF4-FFF2-40B4-BE49-F238E27FC236}">
                      <a16:creationId xmlns:a16="http://schemas.microsoft.com/office/drawing/2014/main" id="{50E76D0A-E0C4-29EC-47C2-0BF5CFB39EE9}"/>
                    </a:ext>
                  </a:extLst>
                </p:cNvPr>
                <p:cNvSpPr txBox="1"/>
                <p:nvPr/>
              </p:nvSpPr>
              <p:spPr>
                <a:xfrm>
                  <a:off x="3246407" y="2377546"/>
                  <a:ext cx="27770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57" name="テキスト ボックス 56">
                  <a:extLst>
                    <a:ext uri="{FF2B5EF4-FFF2-40B4-BE49-F238E27FC236}">
                      <a16:creationId xmlns:a16="http://schemas.microsoft.com/office/drawing/2014/main" id="{50E76D0A-E0C4-29EC-47C2-0BF5CFB39E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6407" y="2377546"/>
                  <a:ext cx="277704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21739" r="-60870" b="-1818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左中かっこ 57">
              <a:extLst>
                <a:ext uri="{FF2B5EF4-FFF2-40B4-BE49-F238E27FC236}">
                  <a16:creationId xmlns:a16="http://schemas.microsoft.com/office/drawing/2014/main" id="{E0344BBC-1BEF-2F98-EF68-4E367560B03B}"/>
                </a:ext>
              </a:extLst>
            </p:cNvPr>
            <p:cNvSpPr/>
            <p:nvPr/>
          </p:nvSpPr>
          <p:spPr>
            <a:xfrm>
              <a:off x="925151" y="1522075"/>
              <a:ext cx="228167" cy="1855912"/>
            </a:xfrm>
            <a:prstGeom prst="leftBrace">
              <a:avLst>
                <a:gd name="adj1" fmla="val 71415"/>
                <a:gd name="adj2" fmla="val 50000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テキスト ボックス 58">
                  <a:extLst>
                    <a:ext uri="{FF2B5EF4-FFF2-40B4-BE49-F238E27FC236}">
                      <a16:creationId xmlns:a16="http://schemas.microsoft.com/office/drawing/2014/main" id="{9FD37D37-1798-CC9D-1180-B9E8C5C8689E}"/>
                    </a:ext>
                  </a:extLst>
                </p:cNvPr>
                <p:cNvSpPr txBox="1"/>
                <p:nvPr/>
              </p:nvSpPr>
              <p:spPr>
                <a:xfrm>
                  <a:off x="300994" y="2255105"/>
                  <a:ext cx="5421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ja-JP" i="0" dirty="0" smtClean="0">
                            <a:latin typeface="Cambria Math" panose="02040503050406030204" pitchFamily="18" charset="0"/>
                          </a:rPr>
                          <m:t>arc</m:t>
                        </m:r>
                        <m:r>
                          <a:rPr kumimoji="1" lang="en-US" altLang="ja-JP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59" name="テキスト ボックス 58">
                  <a:extLst>
                    <a:ext uri="{FF2B5EF4-FFF2-40B4-BE49-F238E27FC236}">
                      <a16:creationId xmlns:a16="http://schemas.microsoft.com/office/drawing/2014/main" id="{9FD37D37-1798-CC9D-1180-B9E8C5C868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994" y="2255105"/>
                  <a:ext cx="542136" cy="276999"/>
                </a:xfrm>
                <a:prstGeom prst="rect">
                  <a:avLst/>
                </a:prstGeom>
                <a:blipFill>
                  <a:blip r:embed="rId19"/>
                  <a:stretch>
                    <a:fillRect l="-6818" t="-8696" r="-11364" b="-3478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左中かっこ 59">
              <a:extLst>
                <a:ext uri="{FF2B5EF4-FFF2-40B4-BE49-F238E27FC236}">
                  <a16:creationId xmlns:a16="http://schemas.microsoft.com/office/drawing/2014/main" id="{FECADE55-FFC7-4B07-E81F-9690E880FBC6}"/>
                </a:ext>
              </a:extLst>
            </p:cNvPr>
            <p:cNvSpPr/>
            <p:nvPr/>
          </p:nvSpPr>
          <p:spPr>
            <a:xfrm flipH="1">
              <a:off x="2872450" y="2003652"/>
              <a:ext cx="228167" cy="435462"/>
            </a:xfrm>
            <a:prstGeom prst="leftBrace">
              <a:avLst>
                <a:gd name="adj1" fmla="val 56533"/>
                <a:gd name="adj2" fmla="val 50000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テキスト ボックス 60">
                  <a:extLst>
                    <a:ext uri="{FF2B5EF4-FFF2-40B4-BE49-F238E27FC236}">
                      <a16:creationId xmlns:a16="http://schemas.microsoft.com/office/drawing/2014/main" id="{28C9C41C-9407-1178-2CF2-27A10BDC126F}"/>
                    </a:ext>
                  </a:extLst>
                </p:cNvPr>
                <p:cNvSpPr txBox="1"/>
                <p:nvPr/>
              </p:nvSpPr>
              <p:spPr>
                <a:xfrm>
                  <a:off x="3243577" y="2052843"/>
                  <a:ext cx="61657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ja-JP" b="0" i="0" smtClean="0">
                                <a:latin typeface="Cambria Math" panose="02040503050406030204" pitchFamily="18" charset="0"/>
                              </a:rPr>
                              <m:t>arc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61" name="テキスト ボックス 60">
                  <a:extLst>
                    <a:ext uri="{FF2B5EF4-FFF2-40B4-BE49-F238E27FC236}">
                      <a16:creationId xmlns:a16="http://schemas.microsoft.com/office/drawing/2014/main" id="{28C9C41C-9407-1178-2CF2-27A10BDC12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3577" y="2052843"/>
                  <a:ext cx="616579" cy="276999"/>
                </a:xfrm>
                <a:prstGeom prst="rect">
                  <a:avLst/>
                </a:prstGeom>
                <a:blipFill>
                  <a:blip r:embed="rId20"/>
                  <a:stretch>
                    <a:fillRect l="-6122" t="-8696" r="-4082" b="-3478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テキスト ボックス 61">
                  <a:extLst>
                    <a:ext uri="{FF2B5EF4-FFF2-40B4-BE49-F238E27FC236}">
                      <a16:creationId xmlns:a16="http://schemas.microsoft.com/office/drawing/2014/main" id="{390B0BF0-1D2C-C03B-2F2D-1BD44E141F0D}"/>
                    </a:ext>
                  </a:extLst>
                </p:cNvPr>
                <p:cNvSpPr txBox="1"/>
                <p:nvPr/>
              </p:nvSpPr>
              <p:spPr>
                <a:xfrm>
                  <a:off x="153461" y="407219"/>
                  <a:ext cx="4664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ja-JP" b="0" i="0" dirty="0" smtClean="0">
                            <a:latin typeface="Cambria Math" panose="02040503050406030204" pitchFamily="18" charset="0"/>
                          </a:rPr>
                          <m:t>root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62" name="テキスト ボックス 61">
                  <a:extLst>
                    <a:ext uri="{FF2B5EF4-FFF2-40B4-BE49-F238E27FC236}">
                      <a16:creationId xmlns:a16="http://schemas.microsoft.com/office/drawing/2014/main" id="{390B0BF0-1D2C-C03B-2F2D-1BD44E141F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461" y="407219"/>
                  <a:ext cx="466474" cy="276999"/>
                </a:xfrm>
                <a:prstGeom prst="rect">
                  <a:avLst/>
                </a:prstGeom>
                <a:blipFill>
                  <a:blip r:embed="rId21"/>
                  <a:stretch>
                    <a:fillRect l="-7895" r="-10526" b="-454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テキスト ボックス 62">
                  <a:extLst>
                    <a:ext uri="{FF2B5EF4-FFF2-40B4-BE49-F238E27FC236}">
                      <a16:creationId xmlns:a16="http://schemas.microsoft.com/office/drawing/2014/main" id="{E77D27F1-B058-BD0F-81A8-8AC23BF29620}"/>
                    </a:ext>
                  </a:extLst>
                </p:cNvPr>
                <p:cNvSpPr txBox="1"/>
                <p:nvPr/>
              </p:nvSpPr>
              <p:spPr>
                <a:xfrm>
                  <a:off x="3128744" y="393401"/>
                  <a:ext cx="4664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ja-JP" b="0" i="0" dirty="0" smtClean="0">
                            <a:latin typeface="Cambria Math" panose="02040503050406030204" pitchFamily="18" charset="0"/>
                          </a:rPr>
                          <m:t>root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63" name="テキスト ボックス 62">
                  <a:extLst>
                    <a:ext uri="{FF2B5EF4-FFF2-40B4-BE49-F238E27FC236}">
                      <a16:creationId xmlns:a16="http://schemas.microsoft.com/office/drawing/2014/main" id="{E77D27F1-B058-BD0F-81A8-8AC23BF296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8744" y="393401"/>
                  <a:ext cx="466474" cy="276999"/>
                </a:xfrm>
                <a:prstGeom prst="rect">
                  <a:avLst/>
                </a:prstGeom>
                <a:blipFill>
                  <a:blip r:embed="rId22"/>
                  <a:stretch>
                    <a:fillRect l="-10811" r="-10811" b="-454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直線矢印コネクタ 63">
              <a:extLst>
                <a:ext uri="{FF2B5EF4-FFF2-40B4-BE49-F238E27FC236}">
                  <a16:creationId xmlns:a16="http://schemas.microsoft.com/office/drawing/2014/main" id="{D8050FC0-9DB4-641F-5A46-7D7B2B4DB9CF}"/>
                </a:ext>
              </a:extLst>
            </p:cNvPr>
            <p:cNvCxnSpPr>
              <a:cxnSpLocks/>
            </p:cNvCxnSpPr>
            <p:nvPr/>
          </p:nvCxnSpPr>
          <p:spPr>
            <a:xfrm>
              <a:off x="843130" y="531900"/>
              <a:ext cx="2189010" cy="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矢印コネクタ 64">
              <a:extLst>
                <a:ext uri="{FF2B5EF4-FFF2-40B4-BE49-F238E27FC236}">
                  <a16:creationId xmlns:a16="http://schemas.microsoft.com/office/drawing/2014/main" id="{084C3EEB-814D-CC39-B8C6-5F25A3501E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2264" y="547117"/>
              <a:ext cx="1494889" cy="132549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22FF2C0C-F36C-B803-6BE1-60F1FE71FD40}"/>
                    </a:ext>
                  </a:extLst>
                </p:cNvPr>
                <p:cNvSpPr txBox="1"/>
                <p:nvPr/>
              </p:nvSpPr>
              <p:spPr>
                <a:xfrm>
                  <a:off x="1006069" y="495247"/>
                  <a:ext cx="1917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22FF2C0C-F36C-B803-6BE1-60F1FE71FD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069" y="495247"/>
                  <a:ext cx="191783" cy="276999"/>
                </a:xfrm>
                <a:prstGeom prst="rect">
                  <a:avLst/>
                </a:prstGeom>
                <a:blipFill>
                  <a:blip r:embed="rId23"/>
                  <a:stretch>
                    <a:fillRect l="-12500" r="-125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27201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242EF8AA-6BD4-A5A8-66D8-2849C75695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2145406"/>
                  </p:ext>
                </p:extLst>
              </p:nvPr>
            </p:nvGraphicFramePr>
            <p:xfrm>
              <a:off x="628650" y="1592578"/>
              <a:ext cx="7886700" cy="43426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7225">
                      <a:extLst>
                        <a:ext uri="{9D8B030D-6E8A-4147-A177-3AD203B41FA5}">
                          <a16:colId xmlns:a16="http://schemas.microsoft.com/office/drawing/2014/main" val="1305767038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2820532725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3068100169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3783735393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1361866252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661831622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1047302816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1510169270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1557850906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4285468642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3713194404"/>
                        </a:ext>
                      </a:extLst>
                    </a:gridCol>
                  </a:tblGrid>
                  <a:tr h="42973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kern="0" spc="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en-US" altLang="ja-JP" sz="1800" b="0" i="0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kern="0" spc="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kumimoji="1" lang="en-US" altLang="ja-JP" sz="18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kern="0" spc="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kumimoji="1" lang="en-US" altLang="ja-JP" sz="18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sz="1800" b="0" i="1" kern="0" spc="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kumimoji="1" lang="en-US" altLang="ja-JP" sz="1800" b="0" i="1" kern="0" spc="0" baseline="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+1</a:t>
                          </a:r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18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18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18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18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sz="1800" b="0" i="1" kern="0" spc="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kumimoji="1" lang="en-US" altLang="ja-JP" sz="1800" b="0" i="1" kern="0" spc="0" baseline="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+k</a:t>
                          </a:r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sz="1800" b="0" i="1" kern="0" spc="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kumimoji="1" lang="en-US" altLang="ja-JP" sz="1800" b="0" i="1" kern="0" spc="0" baseline="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+k+1</a:t>
                          </a:r>
                        </a:p>
                      </a:txBody>
                      <a:tcPr marL="0" marR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kern="0" spc="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kumimoji="1" lang="en-US" altLang="ja-JP" sz="18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kern="0" spc="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kumimoji="1" lang="en-US" altLang="ja-JP" sz="1800" b="0" i="0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54486754"/>
                      </a:ext>
                    </a:extLst>
                  </a:tr>
                  <a:tr h="429735"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kern="0" spc="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51765"/>
                          </a:srgbClr>
                        </a:solidFill>
                      </a:tcPr>
                    </a:tc>
                    <a:tc gridSpan="6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kumimoji="1" lang="en-US" altLang="ja-JP" sz="2400" b="0" i="1" kern="0" spc="0" baseline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=</m:t>
                                </m:r>
                                <m:r>
                                  <a:rPr kumimoji="1" lang="en-US" altLang="ja-JP" sz="2400" b="0" i="1" kern="0" spc="0" baseline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𝑢</m:t>
                                </m:r>
                              </m:oMath>
                            </m:oMathPara>
                          </a14:m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kumimoji="1" lang="en-US" altLang="ja-JP" sz="2400" b="0" i="1" kern="0" spc="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=</m:t>
                                </m:r>
                                <m:r>
                                  <a:rPr kumimoji="1" lang="en-US" altLang="ja-JP" sz="2400" b="0" i="1" kern="0" spc="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 rowSpan="7"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7"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51765"/>
                          </a:srgbClr>
                        </a:solidFill>
                      </a:tcPr>
                    </a:tc>
                    <a:tc gridSpan="5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 rowSpan="7" grid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7"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rowSpan="7"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 gridSpan="2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51765"/>
                          </a:srgbClr>
                        </a:solidFill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sz="2400" b="0" i="1" kern="0" spc="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sz="2400" b="0" i="1" kern="0" spc="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 rowSpan="6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3"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 gridSpan="2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51765"/>
                          </a:srgb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 rowSpan="5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gridSpan="3"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 gridSpan="2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51765"/>
                          </a:srgb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sz="2400" b="0" i="1" kern="0" spc="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sz="2400" b="0" i="1" kern="0" spc="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gridSpan="3"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 gridSpan="2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51765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gridSpan="3"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 gridSpan="2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51765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gridSpan="3"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 gridSpan="2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51765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gridSpan="3"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5785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242EF8AA-6BD4-A5A8-66D8-2849C75695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2145406"/>
                  </p:ext>
                </p:extLst>
              </p:nvPr>
            </p:nvGraphicFramePr>
            <p:xfrm>
              <a:off x="628650" y="1592578"/>
              <a:ext cx="7886700" cy="43426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7225">
                      <a:extLst>
                        <a:ext uri="{9D8B030D-6E8A-4147-A177-3AD203B41FA5}">
                          <a16:colId xmlns:a16="http://schemas.microsoft.com/office/drawing/2014/main" val="1305767038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2820532725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3068100169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3783735393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1361866252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661831622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1047302816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1510169270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1557850906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4285468642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3713194404"/>
                        </a:ext>
                      </a:extLst>
                    </a:gridCol>
                  </a:tblGrid>
                  <a:tr h="42973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23" r="-1098077" b="-9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923" r="-998077" b="-9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923" r="-898077" b="-9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7843" r="-815686" b="-9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18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18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18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18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0000" r="-300000" b="-9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17647" r="-205882" b="-9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98077" r="-101923" b="-9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98077" r="-1923" b="-91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4486754"/>
                      </a:ext>
                    </a:extLst>
                  </a:tr>
                  <a:tr h="723075"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923" t="-59649" r="-898077" b="-443860"/>
                          </a:stretch>
                        </a:blipFill>
                      </a:tcPr>
                    </a:tc>
                    <a:tc gridSpan="6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482" t="-59649" r="-50161" b="-44386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17647" t="-59649" r="-205882" b="-44386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 rowSpan="7"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7"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923" t="-252778" r="-898077" b="-602778"/>
                          </a:stretch>
                        </a:blipFill>
                      </a:tcPr>
                    </a:tc>
                    <a:tc gridSpan="5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618" t="-252778" r="-80309" b="-60277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0000" t="-252778" r="-300000" b="-602778"/>
                          </a:stretch>
                        </a:blipFill>
                      </a:tcPr>
                    </a:tc>
                    <a:tc rowSpan="7" grid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7"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rowSpan="7"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 gridSpan="2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923" t="-352778" r="-898077" b="-502778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5845" t="-352778" r="-125604" b="-50277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00000" t="-352778" r="-400000" b="-502778"/>
                          </a:stretch>
                        </a:blipFill>
                      </a:tcPr>
                    </a:tc>
                    <a:tc rowSpan="6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3"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 gridSpan="2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923" t="-452778" r="-898077" b="-402778"/>
                          </a:stretch>
                        </a:blipFill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290" t="-452778" r="-201290" b="-40277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0000" t="-452778" r="-500000" b="-402778"/>
                          </a:stretch>
                        </a:blipFill>
                      </a:tcPr>
                    </a:tc>
                    <a:tc rowSpan="5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gridSpan="3"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 gridSpan="2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923" t="-552778" r="-898077" b="-302778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2427" t="-552778" r="-353398" b="-30277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0000" t="-552778" r="-600000" b="-302778"/>
                          </a:stretch>
                        </a:blipFill>
                      </a:tcPr>
                    </a:tc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gridSpan="3"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 gridSpan="2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923" t="-652778" r="-898077" b="-2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7843" t="-652778" r="-815686" b="-2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000" t="-652778" r="-700000" b="-202778"/>
                          </a:stretch>
                        </a:blipFill>
                      </a:tcPr>
                    </a:tc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gridSpan="3"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 gridSpan="2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923" t="-752778" r="-898077" b="-1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7843" t="-752778" r="-815686" b="-102778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gridSpan="3"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 gridSpan="2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923" t="-852778" r="-898077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gridSpan="3"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578500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01010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DD20059-D662-EF2C-AA5A-583831BC0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グループ化 158">
            <a:extLst>
              <a:ext uri="{FF2B5EF4-FFF2-40B4-BE49-F238E27FC236}">
                <a16:creationId xmlns:a16="http://schemas.microsoft.com/office/drawing/2014/main" id="{B9FD51C7-7AD6-E656-B4A5-3A4FCCDB982D}"/>
              </a:ext>
            </a:extLst>
          </p:cNvPr>
          <p:cNvGrpSpPr/>
          <p:nvPr/>
        </p:nvGrpSpPr>
        <p:grpSpPr>
          <a:xfrm>
            <a:off x="162787" y="2708863"/>
            <a:ext cx="2360491" cy="646331"/>
            <a:chOff x="416710" y="4562055"/>
            <a:chExt cx="2360491" cy="646331"/>
          </a:xfrm>
        </p:grpSpPr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1CB07285-1458-3D4C-0354-D1ACD9DF48EC}"/>
                </a:ext>
              </a:extLst>
            </p:cNvPr>
            <p:cNvSpPr/>
            <p:nvPr/>
          </p:nvSpPr>
          <p:spPr>
            <a:xfrm>
              <a:off x="416710" y="4670397"/>
              <a:ext cx="174454" cy="174454"/>
            </a:xfrm>
            <a:prstGeom prst="ellipse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71B8E75F-6F57-5B54-22F7-45E8A2BEF830}"/>
                </a:ext>
              </a:extLst>
            </p:cNvPr>
            <p:cNvSpPr txBox="1"/>
            <p:nvPr/>
          </p:nvSpPr>
          <p:spPr>
            <a:xfrm>
              <a:off x="695771" y="4562055"/>
              <a:ext cx="2081430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ja-JP" dirty="0"/>
                <a:t>non-maximal repeat (branching node)</a:t>
              </a:r>
              <a:endParaRPr kumimoji="1" lang="ja-JP" altLang="en-US"/>
            </a:p>
          </p:txBody>
        </p:sp>
      </p:grpSp>
      <p:grpSp>
        <p:nvGrpSpPr>
          <p:cNvPr id="158" name="グループ化 157">
            <a:extLst>
              <a:ext uri="{FF2B5EF4-FFF2-40B4-BE49-F238E27FC236}">
                <a16:creationId xmlns:a16="http://schemas.microsoft.com/office/drawing/2014/main" id="{024D2F44-FE4E-FEAC-3934-CF095265240D}"/>
              </a:ext>
            </a:extLst>
          </p:cNvPr>
          <p:cNvGrpSpPr/>
          <p:nvPr/>
        </p:nvGrpSpPr>
        <p:grpSpPr>
          <a:xfrm>
            <a:off x="162787" y="2062366"/>
            <a:ext cx="2210020" cy="646331"/>
            <a:chOff x="416709" y="4300991"/>
            <a:chExt cx="2210020" cy="646331"/>
          </a:xfrm>
        </p:grpSpPr>
        <p:sp>
          <p:nvSpPr>
            <p:cNvPr id="15" name="円/楕円 14">
              <a:extLst>
                <a:ext uri="{FF2B5EF4-FFF2-40B4-BE49-F238E27FC236}">
                  <a16:creationId xmlns:a16="http://schemas.microsoft.com/office/drawing/2014/main" id="{B15A56BC-3604-3463-B54E-2BF0836ECE89}"/>
                </a:ext>
              </a:extLst>
            </p:cNvPr>
            <p:cNvSpPr/>
            <p:nvPr/>
          </p:nvSpPr>
          <p:spPr>
            <a:xfrm>
              <a:off x="416709" y="4419971"/>
              <a:ext cx="174454" cy="17445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F45B42DE-796E-BB1D-BDC4-DF803A8BB2FC}"/>
                </a:ext>
              </a:extLst>
            </p:cNvPr>
            <p:cNvSpPr txBox="1"/>
            <p:nvPr/>
          </p:nvSpPr>
          <p:spPr>
            <a:xfrm>
              <a:off x="695771" y="4300991"/>
              <a:ext cx="1930958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ja-JP" dirty="0"/>
                <a:t>maximal repeat (branching node)</a:t>
              </a:r>
              <a:endParaRPr kumimoji="1" lang="ja-JP" altLang="en-US"/>
            </a:p>
          </p:txBody>
        </p:sp>
      </p:grpSp>
      <p:grpSp>
        <p:nvGrpSpPr>
          <p:cNvPr id="157" name="グループ化 156">
            <a:extLst>
              <a:ext uri="{FF2B5EF4-FFF2-40B4-BE49-F238E27FC236}">
                <a16:creationId xmlns:a16="http://schemas.microsoft.com/office/drawing/2014/main" id="{66D3D248-13C7-C1DE-26CF-D5D8D99D0580}"/>
              </a:ext>
            </a:extLst>
          </p:cNvPr>
          <p:cNvGrpSpPr/>
          <p:nvPr/>
        </p:nvGrpSpPr>
        <p:grpSpPr>
          <a:xfrm>
            <a:off x="162787" y="4673192"/>
            <a:ext cx="1503727" cy="646331"/>
            <a:chOff x="358885" y="5456328"/>
            <a:chExt cx="1503727" cy="646331"/>
          </a:xfrm>
        </p:grpSpPr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D1C764EE-D919-2BDB-B50E-CC878C14BAE6}"/>
                </a:ext>
              </a:extLst>
            </p:cNvPr>
            <p:cNvSpPr txBox="1"/>
            <p:nvPr/>
          </p:nvSpPr>
          <p:spPr>
            <a:xfrm>
              <a:off x="695769" y="5456328"/>
              <a:ext cx="1166843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ja-JP" dirty="0"/>
                <a:t>tree edge</a:t>
              </a:r>
              <a:br>
                <a:rPr kumimoji="1" lang="en-US" altLang="ja-JP" dirty="0"/>
              </a:br>
              <a:r>
                <a:rPr kumimoji="1" lang="en-US" altLang="ja-JP" dirty="0"/>
                <a:t>(</a:t>
              </a:r>
              <a:r>
                <a:rPr kumimoji="1" lang="en-US" altLang="ja-JP" dirty="0" err="1"/>
                <a:t>goto</a:t>
              </a:r>
              <a:r>
                <a:rPr kumimoji="1" lang="en-US" altLang="ja-JP" dirty="0"/>
                <a:t> link)</a:t>
              </a:r>
              <a:endParaRPr kumimoji="1" lang="ja-JP" altLang="en-US"/>
            </a:p>
          </p:txBody>
        </p:sp>
        <p:cxnSp>
          <p:nvCxnSpPr>
            <p:cNvPr id="60" name="直線矢印コネクタ 59">
              <a:extLst>
                <a:ext uri="{FF2B5EF4-FFF2-40B4-BE49-F238E27FC236}">
                  <a16:creationId xmlns:a16="http://schemas.microsoft.com/office/drawing/2014/main" id="{18FF0E9B-D889-22D4-A330-68FF5D803D71}"/>
                </a:ext>
              </a:extLst>
            </p:cNvPr>
            <p:cNvCxnSpPr>
              <a:cxnSpLocks/>
            </p:cNvCxnSpPr>
            <p:nvPr/>
          </p:nvCxnSpPr>
          <p:spPr>
            <a:xfrm>
              <a:off x="358885" y="5641264"/>
              <a:ext cx="29010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グループ化 155">
            <a:extLst>
              <a:ext uri="{FF2B5EF4-FFF2-40B4-BE49-F238E27FC236}">
                <a16:creationId xmlns:a16="http://schemas.microsoft.com/office/drawing/2014/main" id="{D6CD69F0-FB40-203B-F2C0-576BE31B6DA7}"/>
              </a:ext>
            </a:extLst>
          </p:cNvPr>
          <p:cNvGrpSpPr/>
          <p:nvPr/>
        </p:nvGrpSpPr>
        <p:grpSpPr>
          <a:xfrm>
            <a:off x="162787" y="5319689"/>
            <a:ext cx="2277989" cy="646331"/>
            <a:chOff x="369518" y="6195858"/>
            <a:chExt cx="2277989" cy="646331"/>
          </a:xfrm>
        </p:grpSpPr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7987FDC9-D735-BD30-4A1B-60EFA44A1832}"/>
                </a:ext>
              </a:extLst>
            </p:cNvPr>
            <p:cNvSpPr txBox="1"/>
            <p:nvPr/>
          </p:nvSpPr>
          <p:spPr>
            <a:xfrm>
              <a:off x="706402" y="6195858"/>
              <a:ext cx="1941105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ja-JP" dirty="0"/>
                <a:t>Weiner edge (reverse suffix link)</a:t>
              </a:r>
              <a:endParaRPr kumimoji="1" lang="ja-JP" altLang="en-US"/>
            </a:p>
          </p:txBody>
        </p:sp>
        <p:cxnSp>
          <p:nvCxnSpPr>
            <p:cNvPr id="61" name="直線矢印コネクタ 60">
              <a:extLst>
                <a:ext uri="{FF2B5EF4-FFF2-40B4-BE49-F238E27FC236}">
                  <a16:creationId xmlns:a16="http://schemas.microsoft.com/office/drawing/2014/main" id="{F28EB61F-F084-5208-248E-A3F4525A4A00}"/>
                </a:ext>
              </a:extLst>
            </p:cNvPr>
            <p:cNvCxnSpPr>
              <a:cxnSpLocks/>
            </p:cNvCxnSpPr>
            <p:nvPr/>
          </p:nvCxnSpPr>
          <p:spPr>
            <a:xfrm>
              <a:off x="369518" y="6380795"/>
              <a:ext cx="290101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0" name="グループ化 159">
            <a:extLst>
              <a:ext uri="{FF2B5EF4-FFF2-40B4-BE49-F238E27FC236}">
                <a16:creationId xmlns:a16="http://schemas.microsoft.com/office/drawing/2014/main" id="{6A1A4135-9781-C496-A41F-F661C2C8A573}"/>
              </a:ext>
            </a:extLst>
          </p:cNvPr>
          <p:cNvGrpSpPr/>
          <p:nvPr/>
        </p:nvGrpSpPr>
        <p:grpSpPr>
          <a:xfrm>
            <a:off x="162787" y="3355360"/>
            <a:ext cx="1887233" cy="646331"/>
            <a:chOff x="420033" y="4940077"/>
            <a:chExt cx="1887233" cy="646331"/>
          </a:xfrm>
        </p:grpSpPr>
        <p:sp>
          <p:nvSpPr>
            <p:cNvPr id="129" name="テキスト ボックス 128">
              <a:extLst>
                <a:ext uri="{FF2B5EF4-FFF2-40B4-BE49-F238E27FC236}">
                  <a16:creationId xmlns:a16="http://schemas.microsoft.com/office/drawing/2014/main" id="{D16CE9E6-884E-3EAB-4FD1-5071E2DA0164}"/>
                </a:ext>
              </a:extLst>
            </p:cNvPr>
            <p:cNvSpPr txBox="1"/>
            <p:nvPr/>
          </p:nvSpPr>
          <p:spPr>
            <a:xfrm>
              <a:off x="695772" y="4940077"/>
              <a:ext cx="1611494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ja-JP" dirty="0"/>
                <a:t>non-repeat (leaf)</a:t>
              </a:r>
              <a:endParaRPr kumimoji="1" lang="ja-JP" altLang="en-US"/>
            </a:p>
          </p:txBody>
        </p:sp>
        <p:sp>
          <p:nvSpPr>
            <p:cNvPr id="130" name="正方形/長方形 129">
              <a:extLst>
                <a:ext uri="{FF2B5EF4-FFF2-40B4-BE49-F238E27FC236}">
                  <a16:creationId xmlns:a16="http://schemas.microsoft.com/office/drawing/2014/main" id="{4C6772CA-C8F0-5772-5DCA-190D207FD9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0033" y="5051742"/>
              <a:ext cx="167808" cy="167808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B243E241-53E1-3D18-3E48-7AB4BDF87F95}"/>
                  </a:ext>
                </a:extLst>
              </p:cNvPr>
              <p:cNvSpPr txBox="1"/>
              <p:nvPr/>
            </p:nvSpPr>
            <p:spPr>
              <a:xfrm>
                <a:off x="7596310" y="2652945"/>
                <a:ext cx="1558254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abaababb</a:t>
                </a:r>
                <a:r>
                  <a:rPr lang="en-US" altLang="ja-JP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(3..3, 8)</m:t>
                      </m:r>
                    </m:oMath>
                  </m:oMathPara>
                </a14:m>
                <a:endParaRPr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B243E241-53E1-3D18-3E48-7AB4BDF87F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310" y="2652945"/>
                <a:ext cx="1558254" cy="615553"/>
              </a:xfrm>
              <a:prstGeom prst="rect">
                <a:avLst/>
              </a:prstGeom>
              <a:blipFill>
                <a:blip r:embed="rId2"/>
                <a:stretch>
                  <a:fillRect l="-813" t="-4000" r="-813" b="-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605674F-999D-7717-D994-5EC083762B83}"/>
              </a:ext>
            </a:extLst>
          </p:cNvPr>
          <p:cNvCxnSpPr>
            <a:cxnSpLocks/>
          </p:cNvCxnSpPr>
          <p:nvPr/>
        </p:nvCxnSpPr>
        <p:spPr>
          <a:xfrm>
            <a:off x="2692054" y="1677878"/>
            <a:ext cx="77498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6154B96-0616-ECB5-0D37-87159053E37D}"/>
                  </a:ext>
                </a:extLst>
              </p:cNvPr>
              <p:cNvSpPr txBox="1"/>
              <p:nvPr/>
            </p:nvSpPr>
            <p:spPr>
              <a:xfrm>
                <a:off x="2040861" y="748669"/>
                <a:ext cx="1166855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br>
                  <a:rPr kumimoji="1" lang="en-US" altLang="ja-JP" sz="16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(0..9, 0)</m:t>
                      </m:r>
                    </m:oMath>
                  </m:oMathPara>
                </a14:m>
                <a:endParaRPr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6154B96-0616-ECB5-0D37-87159053E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0861" y="748669"/>
                <a:ext cx="1166855" cy="615553"/>
              </a:xfrm>
              <a:prstGeom prst="rect">
                <a:avLst/>
              </a:prstGeom>
              <a:blipFill>
                <a:blip r:embed="rId3"/>
                <a:stretch>
                  <a:fillRect b="-8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円/楕円 6">
            <a:extLst>
              <a:ext uri="{FF2B5EF4-FFF2-40B4-BE49-F238E27FC236}">
                <a16:creationId xmlns:a16="http://schemas.microsoft.com/office/drawing/2014/main" id="{1AEA6781-AB1F-2947-5F24-5A184A61DB42}"/>
              </a:ext>
            </a:extLst>
          </p:cNvPr>
          <p:cNvSpPr/>
          <p:nvPr/>
        </p:nvSpPr>
        <p:spPr>
          <a:xfrm>
            <a:off x="2517600" y="1594774"/>
            <a:ext cx="174454" cy="174454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CBAB3887-23A8-3EB1-5CA7-4E144A9447C7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2692054" y="1682001"/>
            <a:ext cx="5465" cy="247310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円/楕円 10">
            <a:extLst>
              <a:ext uri="{FF2B5EF4-FFF2-40B4-BE49-F238E27FC236}">
                <a16:creationId xmlns:a16="http://schemas.microsoft.com/office/drawing/2014/main" id="{07607CC8-651A-D8F1-DCBE-7853E0D84034}"/>
              </a:ext>
            </a:extLst>
          </p:cNvPr>
          <p:cNvSpPr/>
          <p:nvPr/>
        </p:nvSpPr>
        <p:spPr>
          <a:xfrm>
            <a:off x="3464759" y="1586766"/>
            <a:ext cx="174454" cy="174454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679BD8E3-1301-DE39-E072-C27FE595A604}"/>
                  </a:ext>
                </a:extLst>
              </p:cNvPr>
              <p:cNvSpPr txBox="1"/>
              <p:nvPr/>
            </p:nvSpPr>
            <p:spPr>
              <a:xfrm>
                <a:off x="2989318" y="748669"/>
                <a:ext cx="1166855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b="0" i="1" dirty="0">
                    <a:ea typeface="Cambria Math" panose="02040503050406030204" pitchFamily="18" charset="0"/>
                    <a:cs typeface="Arial" panose="020B0604020202020204" pitchFamily="34" charset="0"/>
                  </a:rPr>
                  <a:t>“a”</a:t>
                </a:r>
                <a:br>
                  <a:rPr kumimoji="1" lang="en-US" altLang="ja-JP" sz="16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(1..5, 1)</m:t>
                      </m:r>
                    </m:oMath>
                  </m:oMathPara>
                </a14:m>
                <a:endParaRPr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679BD8E3-1301-DE39-E072-C27FE595A6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9318" y="748669"/>
                <a:ext cx="1166855" cy="615553"/>
              </a:xfrm>
              <a:prstGeom prst="rect">
                <a:avLst/>
              </a:prstGeom>
              <a:blipFill>
                <a:blip r:embed="rId4"/>
                <a:stretch>
                  <a:fillRect t="-6122" b="-8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D0C2760B-D114-CB52-0505-E577240CBB08}"/>
              </a:ext>
            </a:extLst>
          </p:cNvPr>
          <p:cNvCxnSpPr>
            <a:cxnSpLocks/>
          </p:cNvCxnSpPr>
          <p:nvPr/>
        </p:nvCxnSpPr>
        <p:spPr>
          <a:xfrm>
            <a:off x="3643339" y="1673008"/>
            <a:ext cx="0" cy="75797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EE3A4FDF-48E5-1DBF-B87D-DBDF31EC6FFC}"/>
              </a:ext>
            </a:extLst>
          </p:cNvPr>
          <p:cNvCxnSpPr>
            <a:cxnSpLocks/>
          </p:cNvCxnSpPr>
          <p:nvPr/>
        </p:nvCxnSpPr>
        <p:spPr>
          <a:xfrm>
            <a:off x="3659891" y="4134689"/>
            <a:ext cx="77498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5A9A2CA5-DAAB-BF7F-713F-B08A7E127BFD}"/>
              </a:ext>
            </a:extLst>
          </p:cNvPr>
          <p:cNvCxnSpPr>
            <a:cxnSpLocks/>
          </p:cNvCxnSpPr>
          <p:nvPr/>
        </p:nvCxnSpPr>
        <p:spPr>
          <a:xfrm>
            <a:off x="2692054" y="4134689"/>
            <a:ext cx="77498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46E0275F-206C-3CD1-3EBB-9A1E88A933F4}"/>
              </a:ext>
            </a:extLst>
          </p:cNvPr>
          <p:cNvCxnSpPr>
            <a:cxnSpLocks/>
          </p:cNvCxnSpPr>
          <p:nvPr/>
        </p:nvCxnSpPr>
        <p:spPr>
          <a:xfrm>
            <a:off x="3639213" y="2424725"/>
            <a:ext cx="77498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59B2506E-1B87-14C9-3994-E46E8879A8BF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3639213" y="1673992"/>
            <a:ext cx="2099545" cy="1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77E79751-D79C-6E69-4FF9-AFC52911B1E0}"/>
                  </a:ext>
                </a:extLst>
              </p:cNvPr>
              <p:cNvSpPr txBox="1"/>
              <p:nvPr/>
            </p:nvSpPr>
            <p:spPr>
              <a:xfrm>
                <a:off x="5281924" y="748669"/>
                <a:ext cx="1166855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b="0" i="1" dirty="0">
                    <a:ea typeface="Cambria Math" panose="02040503050406030204" pitchFamily="18" charset="0"/>
                  </a:rPr>
                  <a:t>“</a:t>
                </a:r>
                <a:r>
                  <a:rPr kumimoji="1" lang="en-US" altLang="ja-JP" b="0" i="1" dirty="0" err="1">
                    <a:ea typeface="Cambria Math" panose="02040503050406030204" pitchFamily="18" charset="0"/>
                  </a:rPr>
                  <a:t>aaba</a:t>
                </a:r>
                <a:r>
                  <a:rPr kumimoji="1" lang="en-US" altLang="ja-JP" b="0" i="1" dirty="0">
                    <a:ea typeface="Cambria Math" panose="02040503050406030204" pitchFamily="18" charset="0"/>
                  </a:rPr>
                  <a:t>”</a:t>
                </a:r>
                <a:br>
                  <a:rPr kumimoji="1" lang="en-US" altLang="ja-JP" sz="16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(1..2, 4)</m:t>
                      </m:r>
                    </m:oMath>
                  </m:oMathPara>
                </a14:m>
                <a:endParaRPr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77E79751-D79C-6E69-4FF9-AFC52911B1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924" y="748669"/>
                <a:ext cx="1166855" cy="615553"/>
              </a:xfrm>
              <a:prstGeom prst="rect">
                <a:avLst/>
              </a:prstGeom>
              <a:blipFill>
                <a:blip r:embed="rId5"/>
                <a:stretch>
                  <a:fillRect t="-6122" b="-8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71F3DC35-F785-9092-964D-E4038A59FA97}"/>
              </a:ext>
            </a:extLst>
          </p:cNvPr>
          <p:cNvCxnSpPr>
            <a:cxnSpLocks/>
          </p:cNvCxnSpPr>
          <p:nvPr/>
        </p:nvCxnSpPr>
        <p:spPr>
          <a:xfrm>
            <a:off x="5935290" y="1691977"/>
            <a:ext cx="1817596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/楕円 26">
            <a:extLst>
              <a:ext uri="{FF2B5EF4-FFF2-40B4-BE49-F238E27FC236}">
                <a16:creationId xmlns:a16="http://schemas.microsoft.com/office/drawing/2014/main" id="{F0BBF942-F5A0-4CA3-99B4-AFB4BA700686}"/>
              </a:ext>
            </a:extLst>
          </p:cNvPr>
          <p:cNvSpPr/>
          <p:nvPr/>
        </p:nvSpPr>
        <p:spPr>
          <a:xfrm>
            <a:off x="5749797" y="1597014"/>
            <a:ext cx="174454" cy="174454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D5CFD95C-98EA-245D-188D-1258B47D735F}"/>
              </a:ext>
            </a:extLst>
          </p:cNvPr>
          <p:cNvCxnSpPr>
            <a:cxnSpLocks/>
          </p:cNvCxnSpPr>
          <p:nvPr/>
        </p:nvCxnSpPr>
        <p:spPr>
          <a:xfrm>
            <a:off x="5924251" y="2430987"/>
            <a:ext cx="77498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円/楕円 33">
            <a:extLst>
              <a:ext uri="{FF2B5EF4-FFF2-40B4-BE49-F238E27FC236}">
                <a16:creationId xmlns:a16="http://schemas.microsoft.com/office/drawing/2014/main" id="{B8CA7DCF-FED0-5FF1-972C-E7DD0E5BD3A4}"/>
              </a:ext>
            </a:extLst>
          </p:cNvPr>
          <p:cNvSpPr/>
          <p:nvPr/>
        </p:nvSpPr>
        <p:spPr>
          <a:xfrm>
            <a:off x="4419916" y="2343999"/>
            <a:ext cx="174454" cy="174454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0621523A-D762-7217-BDAA-35A64C981268}"/>
                  </a:ext>
                </a:extLst>
              </p:cNvPr>
              <p:cNvSpPr txBox="1"/>
              <p:nvPr/>
            </p:nvSpPr>
            <p:spPr>
              <a:xfrm>
                <a:off x="3945053" y="1742961"/>
                <a:ext cx="1166855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b="0" i="1" dirty="0">
                    <a:ea typeface="Cambria Math" panose="02040503050406030204" pitchFamily="18" charset="0"/>
                  </a:rPr>
                  <a:t>“ab”</a:t>
                </a:r>
                <a:br>
                  <a:rPr kumimoji="1" lang="en-US" altLang="ja-JP" sz="16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(3..5, 2)</m:t>
                      </m:r>
                    </m:oMath>
                  </m:oMathPara>
                </a14:m>
                <a:endParaRPr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0621523A-D762-7217-BDAA-35A64C981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053" y="1742961"/>
                <a:ext cx="1166855" cy="615553"/>
              </a:xfrm>
              <a:prstGeom prst="rect">
                <a:avLst/>
              </a:prstGeom>
              <a:blipFill>
                <a:blip r:embed="rId6"/>
                <a:stretch>
                  <a:fillRect t="-6122" b="-8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円/楕円 36">
            <a:extLst>
              <a:ext uri="{FF2B5EF4-FFF2-40B4-BE49-F238E27FC236}">
                <a16:creationId xmlns:a16="http://schemas.microsoft.com/office/drawing/2014/main" id="{D93701E3-C579-24F8-93AD-252BD4A65E79}"/>
              </a:ext>
            </a:extLst>
          </p:cNvPr>
          <p:cNvSpPr/>
          <p:nvPr/>
        </p:nvSpPr>
        <p:spPr>
          <a:xfrm>
            <a:off x="3476067" y="4049263"/>
            <a:ext cx="174454" cy="174454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6FDA0AE4-5BCB-C132-F7CC-7FFFD6F38572}"/>
                  </a:ext>
                </a:extLst>
              </p:cNvPr>
              <p:cNvSpPr txBox="1"/>
              <p:nvPr/>
            </p:nvSpPr>
            <p:spPr>
              <a:xfrm>
                <a:off x="3402334" y="4132257"/>
                <a:ext cx="1166855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b="0" i="1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“b”</a:t>
                </a:r>
                <a:br>
                  <a:rPr kumimoji="1" lang="en-US" altLang="ja-JP" sz="16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(6..9, 1)</m:t>
                      </m:r>
                    </m:oMath>
                  </m:oMathPara>
                </a14:m>
                <a:endParaRPr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6FDA0AE4-5BCB-C132-F7CC-7FFFD6F385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2334" y="4132257"/>
                <a:ext cx="1166855" cy="615553"/>
              </a:xfrm>
              <a:prstGeom prst="rect">
                <a:avLst/>
              </a:prstGeom>
              <a:blipFill>
                <a:blip r:embed="rId7"/>
                <a:stretch>
                  <a:fillRect t="-6122" b="-8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D6AC1239-F75A-B8C4-817D-3C02A53A76E4}"/>
              </a:ext>
            </a:extLst>
          </p:cNvPr>
          <p:cNvCxnSpPr>
            <a:cxnSpLocks/>
          </p:cNvCxnSpPr>
          <p:nvPr/>
        </p:nvCxnSpPr>
        <p:spPr>
          <a:xfrm>
            <a:off x="5935290" y="1687572"/>
            <a:ext cx="0" cy="75240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円/楕円 40">
            <a:extLst>
              <a:ext uri="{FF2B5EF4-FFF2-40B4-BE49-F238E27FC236}">
                <a16:creationId xmlns:a16="http://schemas.microsoft.com/office/drawing/2014/main" id="{C2055BF7-12C6-5ECD-72B8-05138B428989}"/>
              </a:ext>
            </a:extLst>
          </p:cNvPr>
          <p:cNvSpPr/>
          <p:nvPr/>
        </p:nvSpPr>
        <p:spPr>
          <a:xfrm>
            <a:off x="4434874" y="4049263"/>
            <a:ext cx="174454" cy="174454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286C92F9-BDDC-542A-0239-29B1D860AB90}"/>
                  </a:ext>
                </a:extLst>
              </p:cNvPr>
              <p:cNvSpPr txBox="1"/>
              <p:nvPr/>
            </p:nvSpPr>
            <p:spPr>
              <a:xfrm>
                <a:off x="5175289" y="4931613"/>
                <a:ext cx="1166855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babb</a:t>
                </a:r>
                <a:r>
                  <a:rPr lang="en-US" altLang="ja-JP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(8..8, 4)</m:t>
                      </m:r>
                    </m:oMath>
                  </m:oMathPara>
                </a14:m>
                <a:endParaRPr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286C92F9-BDDC-542A-0239-29B1D860A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289" y="4931613"/>
                <a:ext cx="1166855" cy="615553"/>
              </a:xfrm>
              <a:prstGeom prst="rect">
                <a:avLst/>
              </a:prstGeom>
              <a:blipFill>
                <a:blip r:embed="rId8"/>
                <a:stretch>
                  <a:fillRect t="-4082" b="-8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C2140B3C-7695-C6AA-F5B1-AC6E199A5C1E}"/>
              </a:ext>
            </a:extLst>
          </p:cNvPr>
          <p:cNvCxnSpPr>
            <a:cxnSpLocks/>
          </p:cNvCxnSpPr>
          <p:nvPr/>
        </p:nvCxnSpPr>
        <p:spPr>
          <a:xfrm>
            <a:off x="3558798" y="5605002"/>
            <a:ext cx="876076" cy="119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BD56A7BA-24B8-AF50-E976-76AB6F6714E4}"/>
              </a:ext>
            </a:extLst>
          </p:cNvPr>
          <p:cNvCxnSpPr>
            <a:cxnSpLocks/>
          </p:cNvCxnSpPr>
          <p:nvPr/>
        </p:nvCxnSpPr>
        <p:spPr>
          <a:xfrm>
            <a:off x="4611439" y="4139679"/>
            <a:ext cx="0" cy="73124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C2636B73-22BD-CC81-EDC9-CEEABA50E5E1}"/>
              </a:ext>
            </a:extLst>
          </p:cNvPr>
          <p:cNvCxnSpPr>
            <a:cxnSpLocks/>
          </p:cNvCxnSpPr>
          <p:nvPr/>
        </p:nvCxnSpPr>
        <p:spPr>
          <a:xfrm>
            <a:off x="4603363" y="4143683"/>
            <a:ext cx="2544467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80ACABF7-69A2-DC48-BCC1-BF1A8CBB6810}"/>
              </a:ext>
            </a:extLst>
          </p:cNvPr>
          <p:cNvCxnSpPr>
            <a:cxnSpLocks/>
          </p:cNvCxnSpPr>
          <p:nvPr/>
        </p:nvCxnSpPr>
        <p:spPr>
          <a:xfrm>
            <a:off x="4594370" y="4870920"/>
            <a:ext cx="1144388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092002B8-44CD-EA9B-9E6D-97E96FC47879}"/>
              </a:ext>
            </a:extLst>
          </p:cNvPr>
          <p:cNvCxnSpPr>
            <a:cxnSpLocks/>
          </p:cNvCxnSpPr>
          <p:nvPr/>
        </p:nvCxnSpPr>
        <p:spPr>
          <a:xfrm>
            <a:off x="3567790" y="4223717"/>
            <a:ext cx="0" cy="138960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曲線コネクタ 2">
            <a:extLst>
              <a:ext uri="{FF2B5EF4-FFF2-40B4-BE49-F238E27FC236}">
                <a16:creationId xmlns:a16="http://schemas.microsoft.com/office/drawing/2014/main" id="{43F6E09E-D68F-4E2A-930D-5F2FAFFAB707}"/>
              </a:ext>
            </a:extLst>
          </p:cNvPr>
          <p:cNvCxnSpPr>
            <a:cxnSpLocks/>
            <a:stCxn id="7" idx="0"/>
            <a:endCxn id="11" idx="0"/>
          </p:cNvCxnSpPr>
          <p:nvPr/>
        </p:nvCxnSpPr>
        <p:spPr>
          <a:xfrm rot="5400000" flipH="1" flipV="1">
            <a:off x="3074402" y="1117191"/>
            <a:ext cx="8008" cy="947159"/>
          </a:xfrm>
          <a:prstGeom prst="curvedConnector3">
            <a:avLst>
              <a:gd name="adj1" fmla="val 2317695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B5491F31-8351-2299-F4A0-679FC11884DD}"/>
                  </a:ext>
                </a:extLst>
              </p:cNvPr>
              <p:cNvSpPr txBox="1"/>
              <p:nvPr/>
            </p:nvSpPr>
            <p:spPr>
              <a:xfrm>
                <a:off x="2926089" y="1394453"/>
                <a:ext cx="33082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16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B5491F31-8351-2299-F4A0-679FC1188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089" y="1394453"/>
                <a:ext cx="330822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曲線コネクタ 56">
            <a:extLst>
              <a:ext uri="{FF2B5EF4-FFF2-40B4-BE49-F238E27FC236}">
                <a16:creationId xmlns:a16="http://schemas.microsoft.com/office/drawing/2014/main" id="{A609B569-A48C-2779-8B10-CD713D6CF60F}"/>
              </a:ext>
            </a:extLst>
          </p:cNvPr>
          <p:cNvCxnSpPr>
            <a:cxnSpLocks/>
            <a:stCxn id="7" idx="4"/>
            <a:endCxn id="37" idx="2"/>
          </p:cNvCxnSpPr>
          <p:nvPr/>
        </p:nvCxnSpPr>
        <p:spPr>
          <a:xfrm rot="16200000" flipH="1">
            <a:off x="1856816" y="2517238"/>
            <a:ext cx="2367262" cy="871240"/>
          </a:xfrm>
          <a:prstGeom prst="curved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516F70B9-FA79-5CC4-2C67-5BA1371E2692}"/>
                  </a:ext>
                </a:extLst>
              </p:cNvPr>
              <p:cNvSpPr txBox="1"/>
              <p:nvPr/>
            </p:nvSpPr>
            <p:spPr>
              <a:xfrm>
                <a:off x="2818431" y="2870851"/>
                <a:ext cx="33082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ja-JP" altLang="en-US" sz="16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516F70B9-FA79-5CC4-2C67-5BA1371E2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431" y="2870851"/>
                <a:ext cx="330822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曲線コネクタ 66">
            <a:extLst>
              <a:ext uri="{FF2B5EF4-FFF2-40B4-BE49-F238E27FC236}">
                <a16:creationId xmlns:a16="http://schemas.microsoft.com/office/drawing/2014/main" id="{B2D2B5B1-59FC-2E9F-97B5-00DB5CD33DB3}"/>
              </a:ext>
            </a:extLst>
          </p:cNvPr>
          <p:cNvCxnSpPr>
            <a:cxnSpLocks/>
            <a:stCxn id="4" idx="2"/>
            <a:endCxn id="27" idx="0"/>
          </p:cNvCxnSpPr>
          <p:nvPr/>
        </p:nvCxnSpPr>
        <p:spPr>
          <a:xfrm rot="10800000" flipH="1">
            <a:off x="5379050" y="1597015"/>
            <a:ext cx="457974" cy="844820"/>
          </a:xfrm>
          <a:prstGeom prst="curvedConnector4">
            <a:avLst>
              <a:gd name="adj1" fmla="val -38779"/>
              <a:gd name="adj2" fmla="val 121022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曲線コネクタ 69">
            <a:extLst>
              <a:ext uri="{FF2B5EF4-FFF2-40B4-BE49-F238E27FC236}">
                <a16:creationId xmlns:a16="http://schemas.microsoft.com/office/drawing/2014/main" id="{93591D45-3E1B-CBB5-1E83-1BAFBFF60A8F}"/>
              </a:ext>
            </a:extLst>
          </p:cNvPr>
          <p:cNvCxnSpPr>
            <a:cxnSpLocks/>
          </p:cNvCxnSpPr>
          <p:nvPr/>
        </p:nvCxnSpPr>
        <p:spPr>
          <a:xfrm rot="5760000" flipH="1" flipV="1">
            <a:off x="4043787" y="1155148"/>
            <a:ext cx="8008" cy="947159"/>
          </a:xfrm>
          <a:prstGeom prst="curvedConnector3">
            <a:avLst>
              <a:gd name="adj1" fmla="val 3740881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08545FD1-5C27-F6BE-0DD6-7DD473083665}"/>
                  </a:ext>
                </a:extLst>
              </p:cNvPr>
              <p:cNvSpPr txBox="1"/>
              <p:nvPr/>
            </p:nvSpPr>
            <p:spPr>
              <a:xfrm>
                <a:off x="3898403" y="1388291"/>
                <a:ext cx="33082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16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08545FD1-5C27-F6BE-0DD6-7DD473083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403" y="1388291"/>
                <a:ext cx="330822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曲線コネクタ 71">
            <a:extLst>
              <a:ext uri="{FF2B5EF4-FFF2-40B4-BE49-F238E27FC236}">
                <a16:creationId xmlns:a16="http://schemas.microsoft.com/office/drawing/2014/main" id="{3D86310B-2A32-F20E-B02F-6EE63DAD72F8}"/>
              </a:ext>
            </a:extLst>
          </p:cNvPr>
          <p:cNvCxnSpPr>
            <a:cxnSpLocks/>
            <a:stCxn id="11" idx="4"/>
            <a:endCxn id="41" idx="2"/>
          </p:cNvCxnSpPr>
          <p:nvPr/>
        </p:nvCxnSpPr>
        <p:spPr>
          <a:xfrm rot="16200000" flipH="1">
            <a:off x="2805795" y="2507411"/>
            <a:ext cx="2375271" cy="882888"/>
          </a:xfrm>
          <a:prstGeom prst="curved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D47706DB-DD71-EC85-1B99-DCE1581F760F}"/>
                  </a:ext>
                </a:extLst>
              </p:cNvPr>
              <p:cNvSpPr txBox="1"/>
              <p:nvPr/>
            </p:nvSpPr>
            <p:spPr>
              <a:xfrm>
                <a:off x="3335309" y="2443001"/>
                <a:ext cx="33082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ja-JP" altLang="en-US" sz="16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D47706DB-DD71-EC85-1B99-DCE1581F7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5309" y="2443001"/>
                <a:ext cx="330822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曲線コネクタ 82">
            <a:extLst>
              <a:ext uri="{FF2B5EF4-FFF2-40B4-BE49-F238E27FC236}">
                <a16:creationId xmlns:a16="http://schemas.microsoft.com/office/drawing/2014/main" id="{767604AF-8C41-0B58-F53F-684A5B32B198}"/>
              </a:ext>
            </a:extLst>
          </p:cNvPr>
          <p:cNvCxnSpPr>
            <a:cxnSpLocks/>
            <a:stCxn id="41" idx="6"/>
            <a:endCxn id="4" idx="3"/>
          </p:cNvCxnSpPr>
          <p:nvPr/>
        </p:nvCxnSpPr>
        <p:spPr>
          <a:xfrm flipV="1">
            <a:off x="4609328" y="2503512"/>
            <a:ext cx="795270" cy="1632978"/>
          </a:xfrm>
          <a:prstGeom prst="curved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018B83A9-DFB7-5396-4143-9B8D6A784C18}"/>
                  </a:ext>
                </a:extLst>
              </p:cNvPr>
              <p:cNvSpPr txBox="1"/>
              <p:nvPr/>
            </p:nvSpPr>
            <p:spPr>
              <a:xfrm>
                <a:off x="5300865" y="1394354"/>
                <a:ext cx="33082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16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018B83A9-DFB7-5396-4143-9B8D6A784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0865" y="1394354"/>
                <a:ext cx="330822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BEDC7175-A33E-477E-E6AA-E14D161A6D02}"/>
                  </a:ext>
                </a:extLst>
              </p:cNvPr>
              <p:cNvSpPr txBox="1"/>
              <p:nvPr/>
            </p:nvSpPr>
            <p:spPr>
              <a:xfrm>
                <a:off x="5033777" y="3035945"/>
                <a:ext cx="33082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16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BEDC7175-A33E-477E-E6AA-E14D161A6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777" y="3035945"/>
                <a:ext cx="330822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曲線コネクタ 88">
            <a:extLst>
              <a:ext uri="{FF2B5EF4-FFF2-40B4-BE49-F238E27FC236}">
                <a16:creationId xmlns:a16="http://schemas.microsoft.com/office/drawing/2014/main" id="{EBA28333-299A-F0DF-FAE2-068B513DFD98}"/>
              </a:ext>
            </a:extLst>
          </p:cNvPr>
          <p:cNvCxnSpPr>
            <a:cxnSpLocks/>
          </p:cNvCxnSpPr>
          <p:nvPr/>
        </p:nvCxnSpPr>
        <p:spPr>
          <a:xfrm flipV="1">
            <a:off x="5980351" y="1367833"/>
            <a:ext cx="489258" cy="307176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曲線コネクタ 95">
            <a:extLst>
              <a:ext uri="{FF2B5EF4-FFF2-40B4-BE49-F238E27FC236}">
                <a16:creationId xmlns:a16="http://schemas.microsoft.com/office/drawing/2014/main" id="{10226C14-CECD-4124-1400-EA871560A6FE}"/>
              </a:ext>
            </a:extLst>
          </p:cNvPr>
          <p:cNvCxnSpPr>
            <a:cxnSpLocks/>
            <a:stCxn id="27" idx="6"/>
          </p:cNvCxnSpPr>
          <p:nvPr/>
        </p:nvCxnSpPr>
        <p:spPr>
          <a:xfrm>
            <a:off x="5924251" y="1684241"/>
            <a:ext cx="342152" cy="2439479"/>
          </a:xfrm>
          <a:prstGeom prst="curved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8DED78AE-0CE0-0E4B-01B9-C78804B8D5F6}"/>
                  </a:ext>
                </a:extLst>
              </p:cNvPr>
              <p:cNvSpPr txBox="1"/>
              <p:nvPr/>
            </p:nvSpPr>
            <p:spPr>
              <a:xfrm>
                <a:off x="6048732" y="1916878"/>
                <a:ext cx="33082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ja-JP" altLang="en-US" sz="16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8DED78AE-0CE0-0E4B-01B9-C78804B8D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8732" y="1916878"/>
                <a:ext cx="330822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A4822D49-FF67-5D0B-F058-F165136A5247}"/>
                  </a:ext>
                </a:extLst>
              </p:cNvPr>
              <p:cNvSpPr txBox="1"/>
              <p:nvPr/>
            </p:nvSpPr>
            <p:spPr>
              <a:xfrm>
                <a:off x="6183441" y="1372609"/>
                <a:ext cx="33082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(#)</m:t>
                      </m:r>
                    </m:oMath>
                  </m:oMathPara>
                </a14:m>
                <a:endParaRPr lang="ja-JP" altLang="en-US" sz="16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A4822D49-FF67-5D0B-F058-F165136A5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3441" y="1372609"/>
                <a:ext cx="330822" cy="338554"/>
              </a:xfrm>
              <a:prstGeom prst="rect">
                <a:avLst/>
              </a:prstGeom>
              <a:blipFill>
                <a:blip r:embed="rId15"/>
                <a:stretch>
                  <a:fillRect r="-42857" b="-1851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BB6F8D2B-28F8-0545-E5E2-4FC3C62D2896}"/>
              </a:ext>
            </a:extLst>
          </p:cNvPr>
          <p:cNvCxnSpPr>
            <a:cxnSpLocks/>
          </p:cNvCxnSpPr>
          <p:nvPr/>
        </p:nvCxnSpPr>
        <p:spPr>
          <a:xfrm>
            <a:off x="4599835" y="2436041"/>
            <a:ext cx="77498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円/楕円 3">
            <a:extLst>
              <a:ext uri="{FF2B5EF4-FFF2-40B4-BE49-F238E27FC236}">
                <a16:creationId xmlns:a16="http://schemas.microsoft.com/office/drawing/2014/main" id="{529E5730-371B-A022-6504-9AD08F378954}"/>
              </a:ext>
            </a:extLst>
          </p:cNvPr>
          <p:cNvSpPr/>
          <p:nvPr/>
        </p:nvSpPr>
        <p:spPr>
          <a:xfrm>
            <a:off x="5379050" y="2354606"/>
            <a:ext cx="174454" cy="174454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66D82E0C-42C1-627B-4282-8E0C3F126B21}"/>
              </a:ext>
            </a:extLst>
          </p:cNvPr>
          <p:cNvCxnSpPr>
            <a:cxnSpLocks/>
          </p:cNvCxnSpPr>
          <p:nvPr/>
        </p:nvCxnSpPr>
        <p:spPr>
          <a:xfrm>
            <a:off x="5469193" y="2964790"/>
            <a:ext cx="2022919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106C0D1F-F023-4921-3833-9B41D3C73414}"/>
              </a:ext>
            </a:extLst>
          </p:cNvPr>
          <p:cNvCxnSpPr>
            <a:cxnSpLocks/>
          </p:cNvCxnSpPr>
          <p:nvPr/>
        </p:nvCxnSpPr>
        <p:spPr>
          <a:xfrm>
            <a:off x="5469193" y="2516724"/>
            <a:ext cx="0" cy="102103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41B67210-049E-A11E-A65C-CD8D30A11D1A}"/>
              </a:ext>
            </a:extLst>
          </p:cNvPr>
          <p:cNvCxnSpPr>
            <a:cxnSpLocks/>
          </p:cNvCxnSpPr>
          <p:nvPr/>
        </p:nvCxnSpPr>
        <p:spPr>
          <a:xfrm>
            <a:off x="5458525" y="3537756"/>
            <a:ext cx="970918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39C7655E-B078-1AA0-8750-534B1B31C5B7}"/>
              </a:ext>
            </a:extLst>
          </p:cNvPr>
          <p:cNvCxnSpPr>
            <a:cxnSpLocks/>
          </p:cNvCxnSpPr>
          <p:nvPr/>
        </p:nvCxnSpPr>
        <p:spPr>
          <a:xfrm>
            <a:off x="4507144" y="2862714"/>
            <a:ext cx="51760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>
            <a:extLst>
              <a:ext uri="{FF2B5EF4-FFF2-40B4-BE49-F238E27FC236}">
                <a16:creationId xmlns:a16="http://schemas.microsoft.com/office/drawing/2014/main" id="{B0FF3ABE-2E12-2829-E2F5-6970E8C3F6CF}"/>
              </a:ext>
            </a:extLst>
          </p:cNvPr>
          <p:cNvCxnSpPr>
            <a:cxnSpLocks/>
            <a:stCxn id="34" idx="4"/>
          </p:cNvCxnSpPr>
          <p:nvPr/>
        </p:nvCxnSpPr>
        <p:spPr>
          <a:xfrm>
            <a:off x="4507144" y="2518453"/>
            <a:ext cx="0" cy="35609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E4E63390-0460-B7DE-24B7-B25CE4C50D38}"/>
                  </a:ext>
                </a:extLst>
              </p:cNvPr>
              <p:cNvSpPr txBox="1"/>
              <p:nvPr/>
            </p:nvSpPr>
            <p:spPr>
              <a:xfrm>
                <a:off x="4083884" y="3454915"/>
                <a:ext cx="1166855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ba</a:t>
                </a:r>
                <a:r>
                  <a:rPr lang="en-US" altLang="ja-JP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(7..8, 2)</m:t>
                      </m:r>
                    </m:oMath>
                  </m:oMathPara>
                </a14:m>
                <a:endParaRPr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E4E63390-0460-B7DE-24B7-B25CE4C50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884" y="3454915"/>
                <a:ext cx="1166855" cy="615553"/>
              </a:xfrm>
              <a:prstGeom prst="rect">
                <a:avLst/>
              </a:prstGeom>
              <a:blipFill>
                <a:blip r:embed="rId16"/>
                <a:stretch>
                  <a:fillRect t="-6122" b="-8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6B596AEB-FCB6-E2ED-ED82-175E70C3E837}"/>
                  </a:ext>
                </a:extLst>
              </p:cNvPr>
              <p:cNvSpPr txBox="1"/>
              <p:nvPr/>
            </p:nvSpPr>
            <p:spPr>
              <a:xfrm>
                <a:off x="4884898" y="1742961"/>
                <a:ext cx="1166855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b="0" i="1" dirty="0">
                    <a:ea typeface="Cambria Math" panose="02040503050406030204" pitchFamily="18" charset="0"/>
                  </a:rPr>
                  <a:t>“aba”</a:t>
                </a:r>
                <a:br>
                  <a:rPr kumimoji="1" lang="en-US" altLang="ja-JP" sz="16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(3..4, 3)</m:t>
                      </m:r>
                    </m:oMath>
                  </m:oMathPara>
                </a14:m>
                <a:endParaRPr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6B596AEB-FCB6-E2ED-ED82-175E70C3E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898" y="1742961"/>
                <a:ext cx="1166855" cy="615553"/>
              </a:xfrm>
              <a:prstGeom prst="rect">
                <a:avLst/>
              </a:prstGeom>
              <a:blipFill>
                <a:blip r:embed="rId17"/>
                <a:stretch>
                  <a:fillRect t="-6122" b="-8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1C7768A9-6C16-15BB-6321-6999D0326E62}"/>
                  </a:ext>
                </a:extLst>
              </p:cNvPr>
              <p:cNvSpPr txBox="1"/>
              <p:nvPr/>
            </p:nvSpPr>
            <p:spPr>
              <a:xfrm>
                <a:off x="3886532" y="4931614"/>
                <a:ext cx="1166855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“bb$”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(9..9, 2)</m:t>
                      </m:r>
                    </m:oMath>
                  </m:oMathPara>
                </a14:m>
                <a:endParaRPr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1C7768A9-6C16-15BB-6321-6999D0326E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532" y="4931614"/>
                <a:ext cx="1166855" cy="615553"/>
              </a:xfrm>
              <a:prstGeom prst="rect">
                <a:avLst/>
              </a:prstGeom>
              <a:blipFill>
                <a:blip r:embed="rId18"/>
                <a:stretch>
                  <a:fillRect t="-4082" b="-8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ED165366-A001-739A-52ED-161814C2EF73}"/>
                  </a:ext>
                </a:extLst>
              </p:cNvPr>
              <p:cNvSpPr txBox="1"/>
              <p:nvPr/>
            </p:nvSpPr>
            <p:spPr>
              <a:xfrm>
                <a:off x="7462218" y="3827188"/>
                <a:ext cx="1463998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baababb</a:t>
                </a:r>
                <a:r>
                  <a:rPr lang="en-US" altLang="ja-JP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(7..7, 7)</m:t>
                      </m:r>
                    </m:oMath>
                  </m:oMathPara>
                </a14:m>
                <a:endParaRPr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ED165366-A001-739A-52ED-161814C2E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2218" y="3827188"/>
                <a:ext cx="1463998" cy="615553"/>
              </a:xfrm>
              <a:prstGeom prst="rect">
                <a:avLst/>
              </a:prstGeom>
              <a:blipFill>
                <a:blip r:embed="rId19"/>
                <a:stretch>
                  <a:fillRect t="-4082" b="-8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C65B0F64-E204-A43E-2D7D-975056129F78}"/>
                  </a:ext>
                </a:extLst>
              </p:cNvPr>
              <p:cNvSpPr txBox="1"/>
              <p:nvPr/>
            </p:nvSpPr>
            <p:spPr>
              <a:xfrm>
                <a:off x="6480979" y="3281439"/>
                <a:ext cx="1283630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ababb</a:t>
                </a:r>
                <a:r>
                  <a:rPr lang="en-US" altLang="ja-JP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(4..4, 5)</m:t>
                      </m:r>
                    </m:oMath>
                  </m:oMathPara>
                </a14:m>
                <a:endParaRPr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C65B0F64-E204-A43E-2D7D-975056129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979" y="3281439"/>
                <a:ext cx="1283630" cy="615553"/>
              </a:xfrm>
              <a:prstGeom prst="rect">
                <a:avLst/>
              </a:prstGeom>
              <a:blipFill>
                <a:blip r:embed="rId20"/>
                <a:stretch>
                  <a:fillRect t="-4082" b="-8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B9AA1852-99E7-C77C-8849-E89D8F75EA17}"/>
                  </a:ext>
                </a:extLst>
              </p:cNvPr>
              <p:cNvSpPr txBox="1"/>
              <p:nvPr/>
            </p:nvSpPr>
            <p:spPr>
              <a:xfrm>
                <a:off x="6802111" y="2099882"/>
                <a:ext cx="1400407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aababb</a:t>
                </a:r>
                <a:r>
                  <a:rPr lang="en-US" altLang="ja-JP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(2..2, 8)</m:t>
                      </m:r>
                    </m:oMath>
                  </m:oMathPara>
                </a14:m>
                <a:endParaRPr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B9AA1852-99E7-C77C-8849-E89D8F75E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2111" y="2099882"/>
                <a:ext cx="1400407" cy="615553"/>
              </a:xfrm>
              <a:prstGeom prst="rect">
                <a:avLst/>
              </a:prstGeom>
              <a:blipFill>
                <a:blip r:embed="rId21"/>
                <a:stretch>
                  <a:fillRect t="-4082" b="-8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618BDAD1-27A4-B58D-BD4C-87CD4FC9D127}"/>
                  </a:ext>
                </a:extLst>
              </p:cNvPr>
              <p:cNvSpPr txBox="1"/>
              <p:nvPr/>
            </p:nvSpPr>
            <p:spPr>
              <a:xfrm>
                <a:off x="6918886" y="748669"/>
                <a:ext cx="1710186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aabaababb</a:t>
                </a:r>
                <a:r>
                  <a:rPr lang="en-US" altLang="ja-JP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(1..1, 8)</m:t>
                      </m:r>
                    </m:oMath>
                  </m:oMathPara>
                </a14:m>
                <a:endParaRPr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618BDAD1-27A4-B58D-BD4C-87CD4FC9D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8886" y="748669"/>
                <a:ext cx="1710186" cy="615553"/>
              </a:xfrm>
              <a:prstGeom prst="rect">
                <a:avLst/>
              </a:prstGeom>
              <a:blipFill>
                <a:blip r:embed="rId22"/>
                <a:stretch>
                  <a:fillRect t="-6122" b="-8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AA2C91B7-F5C9-EEE5-3386-113097561794}"/>
                  </a:ext>
                </a:extLst>
              </p:cNvPr>
              <p:cNvSpPr txBox="1"/>
              <p:nvPr/>
            </p:nvSpPr>
            <p:spPr>
              <a:xfrm>
                <a:off x="5222213" y="4102313"/>
                <a:ext cx="1166855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b="0" i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“</a:t>
                </a:r>
                <a:r>
                  <a:rPr kumimoji="1" lang="en-US" altLang="ja-JP" b="0" i="1" dirty="0" err="1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baaba</a:t>
                </a:r>
                <a:r>
                  <a:rPr kumimoji="1" lang="en-US" altLang="ja-JP" b="0" i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”</a:t>
                </a:r>
                <a:br>
                  <a:rPr kumimoji="1" lang="en-US" altLang="ja-JP" sz="1600" b="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(4..4, 3)</m:t>
                      </m:r>
                    </m:oMath>
                  </m:oMathPara>
                </a14:m>
                <a:endParaRPr lang="ja-JP" altLang="en-US" sz="16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AA2C91B7-F5C9-EEE5-3386-113097561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2213" y="4102313"/>
                <a:ext cx="1166855" cy="615553"/>
              </a:xfrm>
              <a:prstGeom prst="rect">
                <a:avLst/>
              </a:prstGeom>
              <a:blipFill>
                <a:blip r:embed="rId23"/>
                <a:stretch>
                  <a:fillRect t="-6122" b="-8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十字形 92">
            <a:extLst>
              <a:ext uri="{FF2B5EF4-FFF2-40B4-BE49-F238E27FC236}">
                <a16:creationId xmlns:a16="http://schemas.microsoft.com/office/drawing/2014/main" id="{A2DB0BF3-5D80-2E50-267E-724E1C0143F0}"/>
              </a:ext>
            </a:extLst>
          </p:cNvPr>
          <p:cNvSpPr>
            <a:spLocks noChangeAspect="1"/>
          </p:cNvSpPr>
          <p:nvPr/>
        </p:nvSpPr>
        <p:spPr>
          <a:xfrm rot="2700000">
            <a:off x="4395653" y="1576902"/>
            <a:ext cx="233474" cy="233474"/>
          </a:xfrm>
          <a:prstGeom prst="plus">
            <a:avLst>
              <a:gd name="adj" fmla="val 4662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97" name="十字形 96">
            <a:extLst>
              <a:ext uri="{FF2B5EF4-FFF2-40B4-BE49-F238E27FC236}">
                <a16:creationId xmlns:a16="http://schemas.microsoft.com/office/drawing/2014/main" id="{3BB6F430-256B-D6D6-40A3-9F4CD0B35F66}"/>
              </a:ext>
            </a:extLst>
          </p:cNvPr>
          <p:cNvSpPr>
            <a:spLocks noChangeAspect="1"/>
          </p:cNvSpPr>
          <p:nvPr/>
        </p:nvSpPr>
        <p:spPr>
          <a:xfrm rot="2700000">
            <a:off x="6158460" y="4036948"/>
            <a:ext cx="233474" cy="233474"/>
          </a:xfrm>
          <a:prstGeom prst="plus">
            <a:avLst>
              <a:gd name="adj" fmla="val 4662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テキスト ボックス 98">
                <a:extLst>
                  <a:ext uri="{FF2B5EF4-FFF2-40B4-BE49-F238E27FC236}">
                    <a16:creationId xmlns:a16="http://schemas.microsoft.com/office/drawing/2014/main" id="{CA0EB2A7-552C-06DE-CCBD-53227629E42B}"/>
                  </a:ext>
                </a:extLst>
              </p:cNvPr>
              <p:cNvSpPr txBox="1"/>
              <p:nvPr/>
            </p:nvSpPr>
            <p:spPr>
              <a:xfrm>
                <a:off x="4083884" y="2850707"/>
                <a:ext cx="1166855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b="0" i="1" dirty="0">
                    <a:ea typeface="Cambria Math" panose="02040503050406030204" pitchFamily="18" charset="0"/>
                  </a:rPr>
                  <a:t>“abb$”</a:t>
                </a:r>
                <a:br>
                  <a:rPr kumimoji="1" lang="en-US" altLang="ja-JP" sz="16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(5..5, 3)</m:t>
                      </m:r>
                    </m:oMath>
                  </m:oMathPara>
                </a14:m>
                <a:endParaRPr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9" name="テキスト ボックス 98">
                <a:extLst>
                  <a:ext uri="{FF2B5EF4-FFF2-40B4-BE49-F238E27FC236}">
                    <a16:creationId xmlns:a16="http://schemas.microsoft.com/office/drawing/2014/main" id="{CA0EB2A7-552C-06DE-CCBD-53227629E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884" y="2850707"/>
                <a:ext cx="1166855" cy="615553"/>
              </a:xfrm>
              <a:prstGeom prst="rect">
                <a:avLst/>
              </a:prstGeom>
              <a:blipFill>
                <a:blip r:embed="rId24"/>
                <a:stretch>
                  <a:fillRect t="-4000" b="-6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FBA1D5E6-E5A7-7F4B-854A-22BF5533344C}"/>
              </a:ext>
            </a:extLst>
          </p:cNvPr>
          <p:cNvCxnSpPr>
            <a:cxnSpLocks/>
          </p:cNvCxnSpPr>
          <p:nvPr/>
        </p:nvCxnSpPr>
        <p:spPr>
          <a:xfrm>
            <a:off x="3557026" y="3487498"/>
            <a:ext cx="382405" cy="169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77DB3FD4-9055-338E-B9A1-10EAF1B5F4FF}"/>
              </a:ext>
            </a:extLst>
          </p:cNvPr>
          <p:cNvCxnSpPr>
            <a:cxnSpLocks/>
          </p:cNvCxnSpPr>
          <p:nvPr/>
        </p:nvCxnSpPr>
        <p:spPr>
          <a:xfrm flipV="1">
            <a:off x="3563295" y="3495937"/>
            <a:ext cx="0" cy="55332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テキスト ボックス 126">
                <a:extLst>
                  <a:ext uri="{FF2B5EF4-FFF2-40B4-BE49-F238E27FC236}">
                    <a16:creationId xmlns:a16="http://schemas.microsoft.com/office/drawing/2014/main" id="{C57A88C4-49F3-073B-007C-8D8210323A69}"/>
                  </a:ext>
                </a:extLst>
              </p:cNvPr>
              <p:cNvSpPr txBox="1"/>
              <p:nvPr/>
            </p:nvSpPr>
            <p:spPr>
              <a:xfrm>
                <a:off x="3136704" y="2850707"/>
                <a:ext cx="1166855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“b$”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(6..6, 2)</m:t>
                      </m:r>
                    </m:oMath>
                  </m:oMathPara>
                </a14:m>
                <a:endParaRPr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7" name="テキスト ボックス 126">
                <a:extLst>
                  <a:ext uri="{FF2B5EF4-FFF2-40B4-BE49-F238E27FC236}">
                    <a16:creationId xmlns:a16="http://schemas.microsoft.com/office/drawing/2014/main" id="{C57A88C4-49F3-073B-007C-8D8210323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704" y="2850707"/>
                <a:ext cx="1166855" cy="615553"/>
              </a:xfrm>
              <a:prstGeom prst="rect">
                <a:avLst/>
              </a:prstGeom>
              <a:blipFill>
                <a:blip r:embed="rId25"/>
                <a:stretch>
                  <a:fillRect t="-4000" b="-6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126C25BD-750F-3C57-60A2-608FC2D1CCBD}"/>
              </a:ext>
            </a:extLst>
          </p:cNvPr>
          <p:cNvSpPr>
            <a:spLocks noChangeAspect="1"/>
          </p:cNvSpPr>
          <p:nvPr/>
        </p:nvSpPr>
        <p:spPr>
          <a:xfrm>
            <a:off x="7765307" y="1608635"/>
            <a:ext cx="167808" cy="16780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09FA78B0-9752-B621-7AEC-2E49B2EFFBB7}"/>
              </a:ext>
            </a:extLst>
          </p:cNvPr>
          <p:cNvSpPr>
            <a:spLocks noChangeAspect="1"/>
          </p:cNvSpPr>
          <p:nvPr/>
        </p:nvSpPr>
        <p:spPr>
          <a:xfrm>
            <a:off x="6699725" y="2346559"/>
            <a:ext cx="167808" cy="16780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10CC2794-B476-F146-9667-5713BF031208}"/>
              </a:ext>
            </a:extLst>
          </p:cNvPr>
          <p:cNvSpPr>
            <a:spLocks noChangeAspect="1"/>
          </p:cNvSpPr>
          <p:nvPr/>
        </p:nvSpPr>
        <p:spPr>
          <a:xfrm>
            <a:off x="7492713" y="2886229"/>
            <a:ext cx="167808" cy="16780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D7E39340-DDE6-CEEB-8446-1DAA57F237F6}"/>
              </a:ext>
            </a:extLst>
          </p:cNvPr>
          <p:cNvSpPr>
            <a:spLocks noChangeAspect="1"/>
          </p:cNvSpPr>
          <p:nvPr/>
        </p:nvSpPr>
        <p:spPr>
          <a:xfrm>
            <a:off x="6429887" y="3461700"/>
            <a:ext cx="167808" cy="16780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45" name="正方形/長方形 144">
            <a:extLst>
              <a:ext uri="{FF2B5EF4-FFF2-40B4-BE49-F238E27FC236}">
                <a16:creationId xmlns:a16="http://schemas.microsoft.com/office/drawing/2014/main" id="{EA00D61A-A347-376B-8E34-479E4FD214D5}"/>
              </a:ext>
            </a:extLst>
          </p:cNvPr>
          <p:cNvSpPr>
            <a:spLocks noChangeAspect="1"/>
          </p:cNvSpPr>
          <p:nvPr/>
        </p:nvSpPr>
        <p:spPr>
          <a:xfrm>
            <a:off x="7145778" y="4061951"/>
            <a:ext cx="167808" cy="16780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5F85FBAB-08B9-CDF9-35F3-D6132562562D}"/>
              </a:ext>
            </a:extLst>
          </p:cNvPr>
          <p:cNvSpPr>
            <a:spLocks noChangeAspect="1"/>
          </p:cNvSpPr>
          <p:nvPr/>
        </p:nvSpPr>
        <p:spPr>
          <a:xfrm>
            <a:off x="5744279" y="4780596"/>
            <a:ext cx="167808" cy="16780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A92465AD-1C45-12A7-6753-766E7B0757AD}"/>
              </a:ext>
            </a:extLst>
          </p:cNvPr>
          <p:cNvSpPr>
            <a:spLocks noChangeAspect="1"/>
          </p:cNvSpPr>
          <p:nvPr/>
        </p:nvSpPr>
        <p:spPr>
          <a:xfrm>
            <a:off x="4436398" y="5518513"/>
            <a:ext cx="167808" cy="16780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C78BC2CB-3F66-E8AE-E979-5A3DF4BE3EAC}"/>
              </a:ext>
            </a:extLst>
          </p:cNvPr>
          <p:cNvSpPr>
            <a:spLocks noChangeAspect="1"/>
          </p:cNvSpPr>
          <p:nvPr/>
        </p:nvSpPr>
        <p:spPr>
          <a:xfrm>
            <a:off x="5011865" y="2781596"/>
            <a:ext cx="167808" cy="16780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49" name="正方形/長方形 148">
            <a:extLst>
              <a:ext uri="{FF2B5EF4-FFF2-40B4-BE49-F238E27FC236}">
                <a16:creationId xmlns:a16="http://schemas.microsoft.com/office/drawing/2014/main" id="{0363D70C-6278-BE86-E7B6-9F0819BF1BFB}"/>
              </a:ext>
            </a:extLst>
          </p:cNvPr>
          <p:cNvSpPr>
            <a:spLocks noChangeAspect="1"/>
          </p:cNvSpPr>
          <p:nvPr/>
        </p:nvSpPr>
        <p:spPr>
          <a:xfrm>
            <a:off x="3940785" y="3409378"/>
            <a:ext cx="167808" cy="16780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テキスト ボックス 165">
                <a:extLst>
                  <a:ext uri="{FF2B5EF4-FFF2-40B4-BE49-F238E27FC236}">
                    <a16:creationId xmlns:a16="http://schemas.microsoft.com/office/drawing/2014/main" id="{B39C6420-6CB0-71CB-7098-66DBA5B18801}"/>
                  </a:ext>
                </a:extLst>
              </p:cNvPr>
              <p:cNvSpPr txBox="1"/>
              <p:nvPr/>
            </p:nvSpPr>
            <p:spPr>
              <a:xfrm>
                <a:off x="4051154" y="761042"/>
                <a:ext cx="1166855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b="0" i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“aa”</a:t>
                </a:r>
                <a:br>
                  <a:rPr kumimoji="1" lang="en-US" altLang="ja-JP" sz="1600" b="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(1..2, 2)</m:t>
                      </m:r>
                    </m:oMath>
                  </m:oMathPara>
                </a14:m>
                <a:endParaRPr lang="ja-JP" altLang="en-US" sz="16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6" name="テキスト ボックス 165">
                <a:extLst>
                  <a:ext uri="{FF2B5EF4-FFF2-40B4-BE49-F238E27FC236}">
                    <a16:creationId xmlns:a16="http://schemas.microsoft.com/office/drawing/2014/main" id="{B39C6420-6CB0-71CB-7098-66DBA5B18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1154" y="761042"/>
                <a:ext cx="1166855" cy="615553"/>
              </a:xfrm>
              <a:prstGeom prst="rect">
                <a:avLst/>
              </a:prstGeom>
              <a:blipFill>
                <a:blip r:embed="rId26"/>
                <a:stretch>
                  <a:fillRect t="-6122" b="-8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8" name="テキスト ボックス 167">
            <a:extLst>
              <a:ext uri="{FF2B5EF4-FFF2-40B4-BE49-F238E27FC236}">
                <a16:creationId xmlns:a16="http://schemas.microsoft.com/office/drawing/2014/main" id="{FA376354-D3E1-750E-1861-3FDF5459C3F1}"/>
              </a:ext>
            </a:extLst>
          </p:cNvPr>
          <p:cNvSpPr txBox="1"/>
          <p:nvPr/>
        </p:nvSpPr>
        <p:spPr>
          <a:xfrm>
            <a:off x="440452" y="3993899"/>
            <a:ext cx="216384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dirty="0"/>
              <a:t>non-right-branching </a:t>
            </a:r>
            <a:br>
              <a:rPr kumimoji="1" lang="en-US" altLang="ja-JP" dirty="0"/>
            </a:br>
            <a:r>
              <a:rPr kumimoji="1" lang="en-US" altLang="ja-JP" dirty="0"/>
              <a:t>(virtual node)</a:t>
            </a:r>
            <a:endParaRPr kumimoji="1" lang="ja-JP" altLang="en-US"/>
          </a:p>
        </p:txBody>
      </p:sp>
      <p:sp>
        <p:nvSpPr>
          <p:cNvPr id="172" name="十字形 171">
            <a:extLst>
              <a:ext uri="{FF2B5EF4-FFF2-40B4-BE49-F238E27FC236}">
                <a16:creationId xmlns:a16="http://schemas.microsoft.com/office/drawing/2014/main" id="{DA90FD93-D909-A441-38BB-B1F055D2201F}"/>
              </a:ext>
            </a:extLst>
          </p:cNvPr>
          <p:cNvSpPr>
            <a:spLocks noChangeAspect="1"/>
          </p:cNvSpPr>
          <p:nvPr/>
        </p:nvSpPr>
        <p:spPr>
          <a:xfrm rot="2700000">
            <a:off x="129967" y="4073590"/>
            <a:ext cx="233474" cy="233474"/>
          </a:xfrm>
          <a:prstGeom prst="plus">
            <a:avLst>
              <a:gd name="adj" fmla="val 4662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75" name="テキスト ボックス 174">
            <a:extLst>
              <a:ext uri="{FF2B5EF4-FFF2-40B4-BE49-F238E27FC236}">
                <a16:creationId xmlns:a16="http://schemas.microsoft.com/office/drawing/2014/main" id="{5C5E9321-C976-C864-780E-EEBAB49363B0}"/>
              </a:ext>
            </a:extLst>
          </p:cNvPr>
          <p:cNvSpPr txBox="1"/>
          <p:nvPr/>
        </p:nvSpPr>
        <p:spPr>
          <a:xfrm>
            <a:off x="108108" y="780297"/>
            <a:ext cx="2646664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11150" indent="-300038"/>
            <a:r>
              <a:rPr kumimoji="1" lang="en-US" altLang="ja-JP" b="1" dirty="0"/>
              <a:t>Legend</a:t>
            </a:r>
            <a:br>
              <a:rPr kumimoji="1" lang="en-US" altLang="ja-JP" i="1" dirty="0"/>
            </a:br>
            <a:r>
              <a:rPr kumimoji="1" lang="en-US" altLang="ja-JP" i="1" dirty="0"/>
              <a:t>factor type</a:t>
            </a:r>
            <a:br>
              <a:rPr kumimoji="1" lang="en-US" altLang="ja-JP" i="1" dirty="0"/>
            </a:br>
            <a:r>
              <a:rPr kumimoji="1" lang="en-US" altLang="ja-JP" i="1" dirty="0"/>
              <a:t> (object of </a:t>
            </a:r>
            <a:br>
              <a:rPr kumimoji="1" lang="en-US" altLang="ja-JP" i="1" dirty="0"/>
            </a:br>
            <a:r>
              <a:rPr kumimoji="1" lang="en-US" altLang="ja-JP" i="1" dirty="0"/>
              <a:t>  the suffix tree)</a:t>
            </a:r>
            <a:endParaRPr kumimoji="1" lang="ja-JP" altLang="en-US" i="1"/>
          </a:p>
        </p:txBody>
      </p:sp>
      <p:cxnSp>
        <p:nvCxnSpPr>
          <p:cNvPr id="177" name="直線矢印コネクタ 176">
            <a:extLst>
              <a:ext uri="{FF2B5EF4-FFF2-40B4-BE49-F238E27FC236}">
                <a16:creationId xmlns:a16="http://schemas.microsoft.com/office/drawing/2014/main" id="{8CADA308-F470-E248-F100-A4618910A8AD}"/>
              </a:ext>
            </a:extLst>
          </p:cNvPr>
          <p:cNvCxnSpPr>
            <a:cxnSpLocks/>
          </p:cNvCxnSpPr>
          <p:nvPr/>
        </p:nvCxnSpPr>
        <p:spPr>
          <a:xfrm>
            <a:off x="2187615" y="1412111"/>
            <a:ext cx="381965" cy="231494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5428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1BE07D8-7FBC-CCC6-6EC8-E0F440DEA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DCDC2EDC-6613-E42A-B303-2DB6580E53B7}"/>
              </a:ext>
            </a:extLst>
          </p:cNvPr>
          <p:cNvGraphicFramePr>
            <a:graphicFrameLocks noGrp="1"/>
          </p:cNvGraphicFramePr>
          <p:nvPr/>
        </p:nvGraphicFramePr>
        <p:xfrm>
          <a:off x="2752319" y="1581003"/>
          <a:ext cx="3615032" cy="4505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5032">
                  <a:extLst>
                    <a:ext uri="{9D8B030D-6E8A-4147-A177-3AD203B41FA5}">
                      <a16:colId xmlns:a16="http://schemas.microsoft.com/office/drawing/2014/main" val="1928086584"/>
                    </a:ext>
                  </a:extLst>
                </a:gridCol>
              </a:tblGrid>
              <a:tr h="4297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$</a:t>
                      </a: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486754"/>
                  </a:ext>
                </a:extLst>
              </a:tr>
              <a:tr h="4297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aabaababb</a:t>
                      </a: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$</a:t>
                      </a: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662169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aababb</a:t>
                      </a: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$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65760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abaababb</a:t>
                      </a: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$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776929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ababb</a:t>
                      </a: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$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798340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abb$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404063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b$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101263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baababb</a:t>
                      </a: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$</a:t>
                      </a: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588700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babb</a:t>
                      </a: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$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201272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bb$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03588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D496083E-997D-CA44-1C5C-CE3693C57C90}"/>
                  </a:ext>
                </a:extLst>
              </p:cNvPr>
              <p:cNvSpPr txBox="1"/>
              <p:nvPr/>
            </p:nvSpPr>
            <p:spPr>
              <a:xfrm>
                <a:off x="2600077" y="852289"/>
                <a:ext cx="194806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kumimoji="1" lang="en-US" altLang="ja-JP" sz="1400" dirty="0"/>
                  <a:t> 1 2 3 4 5 6 7 8 9 </a:t>
                </a:r>
                <a14:m>
                  <m:oMath xmlns:m="http://schemas.openxmlformats.org/officeDocument/2006/math">
                    <m:r>
                      <a:rPr kumimoji="1" lang="en-US" altLang="ja-JP" sz="1400" b="0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D496083E-997D-CA44-1C5C-CE3693C57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077" y="852289"/>
                <a:ext cx="1948069" cy="307777"/>
              </a:xfrm>
              <a:prstGeom prst="rect">
                <a:avLst/>
              </a:prstGeom>
              <a:blipFill>
                <a:blip r:embed="rId3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72A91BDB-522E-D9CB-784E-20D6BA35EAD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30133" y="1576941"/>
              <a:ext cx="603082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3728564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72A91BDB-522E-D9CB-784E-20D6BA35EAD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30133" y="1576941"/>
              <a:ext cx="603082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2778" r="-2083" b="-9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3728564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102778" r="-2083" b="-8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202778" r="-2083" b="-7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302778" r="-2083" b="-6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402778" r="-2083" b="-5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517143" r="-2083" b="-41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600000" r="-2083" b="-3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700000" r="-2083" b="-2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800000" r="-2083" b="-1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900000" r="-2083" b="-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6D95045F-0A64-5CBF-E9E0-CB3D16AD6A4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4156" y="1576940"/>
              <a:ext cx="603082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8646147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6D95045F-0A64-5CBF-E9E0-CB3D16AD6A4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4156" y="1576940"/>
              <a:ext cx="603082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2778" r="-2083" b="-9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102778" r="-2083" b="-8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202778" r="-2083" b="-7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302778" r="-2083" b="-6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402778" r="-2083" b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517143" r="-2083" b="-4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600000" r="-2083" b="-3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700000" r="-2083" b="-2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800000" r="-2083" b="-1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646147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900000" r="-2083" b="-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821833A-68A1-2F87-B669-569CE787A0B7}"/>
                  </a:ext>
                </a:extLst>
              </p:cNvPr>
              <p:cNvSpPr txBox="1"/>
              <p:nvPr/>
            </p:nvSpPr>
            <p:spPr>
              <a:xfrm>
                <a:off x="947927" y="1064157"/>
                <a:ext cx="5966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i="0" dirty="0" smtClean="0">
                          <a:latin typeface="Cambria Math" panose="02040503050406030204" pitchFamily="18" charset="0"/>
                        </a:rPr>
                        <m:t>SA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821833A-68A1-2F87-B669-569CE787A0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927" y="1064157"/>
                <a:ext cx="596638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861806B-4628-A2A7-D1C1-2A1D4F367230}"/>
              </a:ext>
            </a:extLst>
          </p:cNvPr>
          <p:cNvSpPr txBox="1"/>
          <p:nvPr/>
        </p:nvSpPr>
        <p:spPr>
          <a:xfrm>
            <a:off x="88912" y="1064157"/>
            <a:ext cx="867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Index</a:t>
            </a:r>
            <a:endParaRPr kumimoji="1" lang="ja-JP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1A4809AF-E620-522B-50E2-B424B75033E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764366" y="1576940"/>
              <a:ext cx="603082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0190935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1A4809AF-E620-522B-50E2-B424B75033E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764366" y="1576940"/>
              <a:ext cx="603082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t="-2778" r="-2041" b="-9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0190935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t="-102778" r="-2041" b="-8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t="-202778" r="-2041" b="-7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t="-302778" r="-2041" b="-6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t="-402778" r="-2041" b="-5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t="-517143" r="-2041" b="-41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t="-600000" r="-2041" b="-3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t="-700000" r="-2041" b="-2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t="-800000" r="-2041" b="-1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t="-900000" r="-2041" b="-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6E807FD5-CDAD-4F61-E7BC-8C5BF0505747}"/>
                  </a:ext>
                </a:extLst>
              </p:cNvPr>
              <p:cNvSpPr txBox="1"/>
              <p:nvPr/>
            </p:nvSpPr>
            <p:spPr>
              <a:xfrm>
                <a:off x="1695719" y="1064157"/>
                <a:ext cx="7665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dirty="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kumimoji="1" lang="en-US" altLang="ja-JP" sz="2400" b="0" i="0" dirty="0" smtClean="0">
                          <a:latin typeface="Cambria Math" panose="02040503050406030204" pitchFamily="18" charset="0"/>
                        </a:rPr>
                        <m:t>CP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6E807FD5-CDAD-4F61-E7BC-8C5BF0505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719" y="1064157"/>
                <a:ext cx="766557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左大かっこ 16">
            <a:extLst>
              <a:ext uri="{FF2B5EF4-FFF2-40B4-BE49-F238E27FC236}">
                <a16:creationId xmlns:a16="http://schemas.microsoft.com/office/drawing/2014/main" id="{7A218523-C8A8-357E-4F8B-728F80D3687A}"/>
              </a:ext>
            </a:extLst>
          </p:cNvPr>
          <p:cNvSpPr/>
          <p:nvPr/>
        </p:nvSpPr>
        <p:spPr>
          <a:xfrm rot="10800000">
            <a:off x="6555651" y="1594624"/>
            <a:ext cx="123928" cy="4467106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左大かっこ 17">
            <a:extLst>
              <a:ext uri="{FF2B5EF4-FFF2-40B4-BE49-F238E27FC236}">
                <a16:creationId xmlns:a16="http://schemas.microsoft.com/office/drawing/2014/main" id="{AC705095-8253-E5DD-5F4B-D40489E0E37C}"/>
              </a:ext>
            </a:extLst>
          </p:cNvPr>
          <p:cNvSpPr/>
          <p:nvPr/>
        </p:nvSpPr>
        <p:spPr>
          <a:xfrm rot="10800000">
            <a:off x="7159940" y="1956074"/>
            <a:ext cx="113149" cy="2260817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左大かっこ 18">
            <a:extLst>
              <a:ext uri="{FF2B5EF4-FFF2-40B4-BE49-F238E27FC236}">
                <a16:creationId xmlns:a16="http://schemas.microsoft.com/office/drawing/2014/main" id="{038AE009-D008-F958-B295-017409EDFF00}"/>
              </a:ext>
            </a:extLst>
          </p:cNvPr>
          <p:cNvSpPr/>
          <p:nvPr/>
        </p:nvSpPr>
        <p:spPr>
          <a:xfrm rot="10800000">
            <a:off x="7764228" y="2839199"/>
            <a:ext cx="149192" cy="1368573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3D74E2BB-8D46-6E88-80F0-74693C0DB71D}"/>
                  </a:ext>
                </a:extLst>
              </p:cNvPr>
              <p:cNvSpPr txBox="1"/>
              <p:nvPr/>
            </p:nvSpPr>
            <p:spPr>
              <a:xfrm>
                <a:off x="6654745" y="5328203"/>
                <a:ext cx="714295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0..9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3D74E2BB-8D46-6E88-80F0-74693C0DB7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745" y="5328203"/>
                <a:ext cx="714295" cy="830997"/>
              </a:xfrm>
              <a:prstGeom prst="rect">
                <a:avLst/>
              </a:prstGeom>
              <a:blipFill>
                <a:blip r:embed="rId9"/>
                <a:stretch>
                  <a:fillRect l="-3509" r="-5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B160BEE1-45FC-FC09-026C-8B590A8CF156}"/>
                  </a:ext>
                </a:extLst>
              </p:cNvPr>
              <p:cNvSpPr txBox="1"/>
              <p:nvPr/>
            </p:nvSpPr>
            <p:spPr>
              <a:xfrm>
                <a:off x="6922923" y="4249399"/>
                <a:ext cx="723696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/>
                  <a:t>a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1..5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B160BEE1-45FC-FC09-026C-8B590A8CF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923" y="4249399"/>
                <a:ext cx="723696" cy="830997"/>
              </a:xfrm>
              <a:prstGeom prst="rect">
                <a:avLst/>
              </a:prstGeom>
              <a:blipFill>
                <a:blip r:embed="rId10"/>
                <a:stretch>
                  <a:fillRect l="-3509" t="-6061" r="-70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左大かっこ 22">
            <a:extLst>
              <a:ext uri="{FF2B5EF4-FFF2-40B4-BE49-F238E27FC236}">
                <a16:creationId xmlns:a16="http://schemas.microsoft.com/office/drawing/2014/main" id="{DCECC07A-BBAB-D653-611F-046400054566}"/>
              </a:ext>
            </a:extLst>
          </p:cNvPr>
          <p:cNvSpPr/>
          <p:nvPr/>
        </p:nvSpPr>
        <p:spPr>
          <a:xfrm rot="10800000">
            <a:off x="8404558" y="2834139"/>
            <a:ext cx="134251" cy="901807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A260596F-DC6D-4FEC-D7E7-4A230607ABFD}"/>
                  </a:ext>
                </a:extLst>
              </p:cNvPr>
              <p:cNvSpPr txBox="1"/>
              <p:nvPr/>
            </p:nvSpPr>
            <p:spPr>
              <a:xfrm>
                <a:off x="7402222" y="1891910"/>
                <a:ext cx="723696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/>
                  <a:t>ab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3..5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A260596F-DC6D-4FEC-D7E7-4A230607AB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222" y="1891910"/>
                <a:ext cx="723696" cy="830997"/>
              </a:xfrm>
              <a:prstGeom prst="rect">
                <a:avLst/>
              </a:prstGeom>
              <a:blipFill>
                <a:blip r:embed="rId11"/>
                <a:stretch>
                  <a:fillRect l="-1724" t="-5970" r="-68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03CD8C41-47E7-C825-C429-227371CD1672}"/>
                  </a:ext>
                </a:extLst>
              </p:cNvPr>
              <p:cNvSpPr txBox="1"/>
              <p:nvPr/>
            </p:nvSpPr>
            <p:spPr>
              <a:xfrm>
                <a:off x="8027530" y="1891965"/>
                <a:ext cx="1003703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/>
                  <a:t>aba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3..4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03CD8C41-47E7-C825-C429-227371CD1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7530" y="1891965"/>
                <a:ext cx="1003703" cy="830997"/>
              </a:xfrm>
              <a:prstGeom prst="rect">
                <a:avLst/>
              </a:prstGeom>
              <a:blipFill>
                <a:blip r:embed="rId12"/>
                <a:stretch>
                  <a:fillRect t="-59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2DD1A1A-D3B8-4D66-628F-A4C94B469D4F}"/>
              </a:ext>
            </a:extLst>
          </p:cNvPr>
          <p:cNvSpPr/>
          <p:nvPr/>
        </p:nvSpPr>
        <p:spPr>
          <a:xfrm>
            <a:off x="2796041" y="2038302"/>
            <a:ext cx="1192856" cy="803564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230FF1B-475E-E6C5-CDB3-AADC9DFC6C88}"/>
              </a:ext>
            </a:extLst>
          </p:cNvPr>
          <p:cNvSpPr/>
          <p:nvPr/>
        </p:nvSpPr>
        <p:spPr>
          <a:xfrm>
            <a:off x="2796040" y="4720541"/>
            <a:ext cx="568533" cy="858982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D71C1A4D-250D-7477-033D-8B214A6E1C89}"/>
              </a:ext>
            </a:extLst>
          </p:cNvPr>
          <p:cNvSpPr/>
          <p:nvPr/>
        </p:nvSpPr>
        <p:spPr>
          <a:xfrm>
            <a:off x="2840375" y="2947159"/>
            <a:ext cx="836787" cy="839728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33AAF05-F9F0-D704-70B7-E7DA60F10EE6}"/>
              </a:ext>
            </a:extLst>
          </p:cNvPr>
          <p:cNvSpPr/>
          <p:nvPr/>
        </p:nvSpPr>
        <p:spPr>
          <a:xfrm>
            <a:off x="2753066" y="4247322"/>
            <a:ext cx="305561" cy="1800580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16C86D06-C535-D55F-2534-B34BF8EE6D25}"/>
              </a:ext>
            </a:extLst>
          </p:cNvPr>
          <p:cNvSpPr/>
          <p:nvPr/>
        </p:nvSpPr>
        <p:spPr>
          <a:xfrm>
            <a:off x="2796199" y="2907903"/>
            <a:ext cx="568375" cy="1269540"/>
          </a:xfrm>
          <a:prstGeom prst="rect">
            <a:avLst/>
          </a:prstGeom>
          <a:noFill/>
          <a:ln w="38100">
            <a:solidFill>
              <a:srgbClr val="FB7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04C41AB-639D-81EB-1C3A-27DEDE0E8142}"/>
              </a:ext>
            </a:extLst>
          </p:cNvPr>
          <p:cNvSpPr/>
          <p:nvPr/>
        </p:nvSpPr>
        <p:spPr>
          <a:xfrm>
            <a:off x="2753084" y="1999936"/>
            <a:ext cx="305561" cy="22172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312AE8A5-B6A0-F3EF-015B-DCCDBB1C5C31}"/>
              </a:ext>
            </a:extLst>
          </p:cNvPr>
          <p:cNvSpPr/>
          <p:nvPr/>
        </p:nvSpPr>
        <p:spPr>
          <a:xfrm>
            <a:off x="2613303" y="1583473"/>
            <a:ext cx="141047" cy="4482790"/>
          </a:xfrm>
          <a:prstGeom prst="rect">
            <a:avLst/>
          </a:prstGeom>
          <a:noFill/>
          <a:ln w="38100">
            <a:solidFill>
              <a:srgbClr val="4165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547418E6-2A21-B9C2-3A74-81334486F166}"/>
              </a:ext>
            </a:extLst>
          </p:cNvPr>
          <p:cNvSpPr txBox="1"/>
          <p:nvPr/>
        </p:nvSpPr>
        <p:spPr>
          <a:xfrm>
            <a:off x="2620716" y="1064157"/>
            <a:ext cx="3730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/>
              <a:t>Sorted suffixes</a:t>
            </a:r>
            <a:endParaRPr kumimoji="1" lang="ja-JP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E1A450D-BF06-8E2E-D31E-59C7DB07CEF9}"/>
                  </a:ext>
                </a:extLst>
              </p:cNvPr>
              <p:cNvSpPr txBox="1"/>
              <p:nvPr/>
            </p:nvSpPr>
            <p:spPr>
              <a:xfrm>
                <a:off x="1988806" y="554754"/>
                <a:ext cx="56718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𝑎𝑎𝑏𝑎𝑎𝑏𝑎𝑏𝑏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$ , </m:t>
                      </m:r>
                      <m:r>
                        <m:rPr>
                          <m:sty m:val="p"/>
                        </m:rPr>
                        <a:rPr kumimoji="1" lang="el-GR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($&lt; 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E1A450D-BF06-8E2E-D31E-59C7DB07CE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8806" y="554754"/>
                <a:ext cx="5671809" cy="461665"/>
              </a:xfrm>
              <a:prstGeom prst="rect">
                <a:avLst/>
              </a:prstGeom>
              <a:blipFill>
                <a:blip r:embed="rId13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9769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153C8E5-7CCB-189F-473A-07C8D84E7F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グループ化 150">
            <a:extLst>
              <a:ext uri="{FF2B5EF4-FFF2-40B4-BE49-F238E27FC236}">
                <a16:creationId xmlns:a16="http://schemas.microsoft.com/office/drawing/2014/main" id="{F628D746-5576-EA0C-0320-46634FAE824A}"/>
              </a:ext>
            </a:extLst>
          </p:cNvPr>
          <p:cNvGrpSpPr/>
          <p:nvPr/>
        </p:nvGrpSpPr>
        <p:grpSpPr>
          <a:xfrm>
            <a:off x="-37731" y="238305"/>
            <a:ext cx="9319526" cy="6355690"/>
            <a:chOff x="-37731" y="238305"/>
            <a:chExt cx="9319526" cy="6355690"/>
          </a:xfrm>
        </p:grpSpPr>
        <p:cxnSp>
          <p:nvCxnSpPr>
            <p:cNvPr id="5" name="直線矢印コネクタ 4">
              <a:extLst>
                <a:ext uri="{FF2B5EF4-FFF2-40B4-BE49-F238E27FC236}">
                  <a16:creationId xmlns:a16="http://schemas.microsoft.com/office/drawing/2014/main" id="{8213378B-9FB7-1947-8284-41BDA41C0D73}"/>
                </a:ext>
              </a:extLst>
            </p:cNvPr>
            <p:cNvCxnSpPr>
              <a:cxnSpLocks/>
              <a:stCxn id="7" idx="6"/>
            </p:cNvCxnSpPr>
            <p:nvPr/>
          </p:nvCxnSpPr>
          <p:spPr>
            <a:xfrm>
              <a:off x="800477" y="1439680"/>
              <a:ext cx="9975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0A7D3142-6467-7249-8F12-4B07471C8331}"/>
                    </a:ext>
                  </a:extLst>
                </p:cNvPr>
                <p:cNvSpPr txBox="1"/>
                <p:nvPr/>
              </p:nvSpPr>
              <p:spPr>
                <a:xfrm>
                  <a:off x="-37731" y="238305"/>
                  <a:ext cx="1501963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ja-JP" sz="2400" b="0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a14:m>
                  <a:br>
                    <a:rPr kumimoji="1" lang="en-US" altLang="ja-JP" sz="2000" b="0" dirty="0">
                      <a:ea typeface="Cambria Math" panose="02040503050406030204" pitchFamily="18" charset="0"/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(0..9, 0)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0A7D3142-6467-7249-8F12-4B07471C83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7731" y="238305"/>
                  <a:ext cx="1501963" cy="769441"/>
                </a:xfrm>
                <a:prstGeom prst="rect">
                  <a:avLst/>
                </a:prstGeom>
                <a:blipFill>
                  <a:blip r:embed="rId2"/>
                  <a:stretch>
                    <a:fillRect b="-645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円/楕円 6">
              <a:extLst>
                <a:ext uri="{FF2B5EF4-FFF2-40B4-BE49-F238E27FC236}">
                  <a16:creationId xmlns:a16="http://schemas.microsoft.com/office/drawing/2014/main" id="{9BD72410-9203-A1A4-AE71-CB5EEDC60C07}"/>
                </a:ext>
              </a:extLst>
            </p:cNvPr>
            <p:cNvSpPr/>
            <p:nvPr/>
          </p:nvSpPr>
          <p:spPr>
            <a:xfrm>
              <a:off x="575922" y="1327402"/>
              <a:ext cx="224555" cy="22455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36F3EC2F-400E-DA2F-D5EF-C2216F18D60C}"/>
                </a:ext>
              </a:extLst>
            </p:cNvPr>
            <p:cNvCxnSpPr>
              <a:cxnSpLocks/>
              <a:stCxn id="7" idx="6"/>
            </p:cNvCxnSpPr>
            <p:nvPr/>
          </p:nvCxnSpPr>
          <p:spPr>
            <a:xfrm>
              <a:off x="800477" y="1439680"/>
              <a:ext cx="7034" cy="318335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円/楕円 10">
              <a:extLst>
                <a:ext uri="{FF2B5EF4-FFF2-40B4-BE49-F238E27FC236}">
                  <a16:creationId xmlns:a16="http://schemas.microsoft.com/office/drawing/2014/main" id="{8F2CF892-26BF-1A0E-3E69-C9777F8D78D3}"/>
                </a:ext>
              </a:extLst>
            </p:cNvPr>
            <p:cNvSpPr/>
            <p:nvPr/>
          </p:nvSpPr>
          <p:spPr>
            <a:xfrm>
              <a:off x="1795095" y="1317094"/>
              <a:ext cx="224555" cy="22455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20C44AF7-B980-65C6-D486-90FDD9F44EDF}"/>
                    </a:ext>
                  </a:extLst>
                </p:cNvPr>
                <p:cNvSpPr txBox="1"/>
                <p:nvPr/>
              </p:nvSpPr>
              <p:spPr>
                <a:xfrm>
                  <a:off x="1183113" y="238305"/>
                  <a:ext cx="1501963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ja-JP" sz="2400" b="0" i="1" dirty="0">
                      <a:ea typeface="Cambria Math" panose="02040503050406030204" pitchFamily="18" charset="0"/>
                      <a:cs typeface="Arial" panose="020B0604020202020204" pitchFamily="34" charset="0"/>
                    </a:rPr>
                    <a:t>“a”</a:t>
                  </a:r>
                  <a:br>
                    <a:rPr kumimoji="1" lang="en-US" altLang="ja-JP" sz="2000" b="0" dirty="0">
                      <a:ea typeface="Cambria Math" panose="02040503050406030204" pitchFamily="18" charset="0"/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(1..5, 1)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20C44AF7-B980-65C6-D486-90FDD9F44E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3113" y="238305"/>
                  <a:ext cx="1501963" cy="769441"/>
                </a:xfrm>
                <a:prstGeom prst="rect">
                  <a:avLst/>
                </a:prstGeom>
                <a:blipFill>
                  <a:blip r:embed="rId3"/>
                  <a:stretch>
                    <a:fillRect t="-6452" b="-645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FD5234C2-AFD6-3D31-3815-9CC00CC4421D}"/>
                </a:ext>
              </a:extLst>
            </p:cNvPr>
            <p:cNvCxnSpPr>
              <a:cxnSpLocks/>
            </p:cNvCxnSpPr>
            <p:nvPr/>
          </p:nvCxnSpPr>
          <p:spPr>
            <a:xfrm>
              <a:off x="2024961" y="1428104"/>
              <a:ext cx="0" cy="97566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E3BED4A1-DEEC-D6BC-CF14-F653EF7A35BF}"/>
                </a:ext>
              </a:extLst>
            </p:cNvPr>
            <p:cNvCxnSpPr>
              <a:cxnSpLocks/>
            </p:cNvCxnSpPr>
            <p:nvPr/>
          </p:nvCxnSpPr>
          <p:spPr>
            <a:xfrm>
              <a:off x="2046267" y="4596753"/>
              <a:ext cx="9975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BF339E00-73DE-5305-080C-202C57F20EA3}"/>
                </a:ext>
              </a:extLst>
            </p:cNvPr>
            <p:cNvCxnSpPr>
              <a:cxnSpLocks/>
            </p:cNvCxnSpPr>
            <p:nvPr/>
          </p:nvCxnSpPr>
          <p:spPr>
            <a:xfrm>
              <a:off x="800477" y="4596753"/>
              <a:ext cx="9975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0B986327-872D-D0B0-A2B3-C8758B08FB42}"/>
                </a:ext>
              </a:extLst>
            </p:cNvPr>
            <p:cNvCxnSpPr>
              <a:cxnSpLocks/>
            </p:cNvCxnSpPr>
            <p:nvPr/>
          </p:nvCxnSpPr>
          <p:spPr>
            <a:xfrm>
              <a:off x="2019650" y="2395706"/>
              <a:ext cx="9975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0BEB0767-D9B1-855E-75E4-979474B05C98}"/>
                </a:ext>
              </a:extLst>
            </p:cNvPr>
            <p:cNvCxnSpPr>
              <a:cxnSpLocks/>
              <a:stCxn id="11" idx="6"/>
            </p:cNvCxnSpPr>
            <p:nvPr/>
          </p:nvCxnSpPr>
          <p:spPr>
            <a:xfrm flipV="1">
              <a:off x="2019650" y="1429371"/>
              <a:ext cx="2702512" cy="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24B1BA01-B8ED-98D6-ABB9-D42319AC074D}"/>
                    </a:ext>
                  </a:extLst>
                </p:cNvPr>
                <p:cNvSpPr txBox="1"/>
                <p:nvPr/>
              </p:nvSpPr>
              <p:spPr>
                <a:xfrm>
                  <a:off x="4134130" y="238305"/>
                  <a:ext cx="1501963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ja-JP" sz="2400" b="0" i="1" dirty="0">
                      <a:ea typeface="Cambria Math" panose="02040503050406030204" pitchFamily="18" charset="0"/>
                    </a:rPr>
                    <a:t>“</a:t>
                  </a:r>
                  <a:r>
                    <a:rPr kumimoji="1" lang="en-US" altLang="ja-JP" sz="2400" b="0" i="1" dirty="0" err="1">
                      <a:ea typeface="Cambria Math" panose="02040503050406030204" pitchFamily="18" charset="0"/>
                    </a:rPr>
                    <a:t>aaba</a:t>
                  </a:r>
                  <a:r>
                    <a:rPr kumimoji="1" lang="en-US" altLang="ja-JP" sz="2400" b="0" i="1" dirty="0">
                      <a:ea typeface="Cambria Math" panose="02040503050406030204" pitchFamily="18" charset="0"/>
                    </a:rPr>
                    <a:t>”</a:t>
                  </a:r>
                  <a:br>
                    <a:rPr kumimoji="1" lang="en-US" altLang="ja-JP" sz="2000" b="0" dirty="0">
                      <a:ea typeface="Cambria Math" panose="02040503050406030204" pitchFamily="18" charset="0"/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(1..2, 4)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24B1BA01-B8ED-98D6-ABB9-D42319AC07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4130" y="238305"/>
                  <a:ext cx="1501963" cy="769441"/>
                </a:xfrm>
                <a:prstGeom prst="rect">
                  <a:avLst/>
                </a:prstGeom>
                <a:blipFill>
                  <a:blip r:embed="rId4"/>
                  <a:stretch>
                    <a:fillRect t="-6452" b="-645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982EA6FB-7C13-CD9B-0D07-51FA0A1092A7}"/>
                </a:ext>
              </a:extLst>
            </p:cNvPr>
            <p:cNvCxnSpPr>
              <a:cxnSpLocks/>
            </p:cNvCxnSpPr>
            <p:nvPr/>
          </p:nvCxnSpPr>
          <p:spPr>
            <a:xfrm>
              <a:off x="4975135" y="1452521"/>
              <a:ext cx="233959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円/楕円 26">
              <a:extLst>
                <a:ext uri="{FF2B5EF4-FFF2-40B4-BE49-F238E27FC236}">
                  <a16:creationId xmlns:a16="http://schemas.microsoft.com/office/drawing/2014/main" id="{C5417186-403F-D12F-37C9-6FB1E5CAF370}"/>
                </a:ext>
              </a:extLst>
            </p:cNvPr>
            <p:cNvSpPr/>
            <p:nvPr/>
          </p:nvSpPr>
          <p:spPr>
            <a:xfrm>
              <a:off x="4736371" y="1330285"/>
              <a:ext cx="224555" cy="22455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D7E39599-C03E-7DC0-A5B1-40A59F902DD2}"/>
                </a:ext>
              </a:extLst>
            </p:cNvPr>
            <p:cNvCxnSpPr>
              <a:cxnSpLocks/>
            </p:cNvCxnSpPr>
            <p:nvPr/>
          </p:nvCxnSpPr>
          <p:spPr>
            <a:xfrm>
              <a:off x="4960926" y="2403766"/>
              <a:ext cx="9975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円/楕円 33">
              <a:extLst>
                <a:ext uri="{FF2B5EF4-FFF2-40B4-BE49-F238E27FC236}">
                  <a16:creationId xmlns:a16="http://schemas.microsoft.com/office/drawing/2014/main" id="{44BAC3EA-F81F-EF83-04E7-F2C0728B0970}"/>
                </a:ext>
              </a:extLst>
            </p:cNvPr>
            <p:cNvSpPr/>
            <p:nvPr/>
          </p:nvSpPr>
          <p:spPr>
            <a:xfrm>
              <a:off x="3024563" y="2291796"/>
              <a:ext cx="224555" cy="22455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789FA51E-7677-25A5-E522-615F57DF13A0}"/>
                    </a:ext>
                  </a:extLst>
                </p:cNvPr>
                <p:cNvSpPr txBox="1"/>
                <p:nvPr/>
              </p:nvSpPr>
              <p:spPr>
                <a:xfrm>
                  <a:off x="2413324" y="1518147"/>
                  <a:ext cx="1501963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ja-JP" sz="2400" b="0" i="1" dirty="0">
                      <a:ea typeface="Cambria Math" panose="02040503050406030204" pitchFamily="18" charset="0"/>
                    </a:rPr>
                    <a:t>“ab”</a:t>
                  </a:r>
                  <a:br>
                    <a:rPr kumimoji="1" lang="en-US" altLang="ja-JP" sz="2000" b="0" dirty="0">
                      <a:ea typeface="Cambria Math" panose="02040503050406030204" pitchFamily="18" charset="0"/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(3..5, 2)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789FA51E-7677-25A5-E522-615F57DF13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3324" y="1518147"/>
                  <a:ext cx="1501963" cy="769441"/>
                </a:xfrm>
                <a:prstGeom prst="rect">
                  <a:avLst/>
                </a:prstGeom>
                <a:blipFill>
                  <a:blip r:embed="rId5"/>
                  <a:stretch>
                    <a:fillRect t="-6557" b="-819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円/楕円 36">
              <a:extLst>
                <a:ext uri="{FF2B5EF4-FFF2-40B4-BE49-F238E27FC236}">
                  <a16:creationId xmlns:a16="http://schemas.microsoft.com/office/drawing/2014/main" id="{1D89C285-E28D-92FF-91DE-6C318FBAED8D}"/>
                </a:ext>
              </a:extLst>
            </p:cNvPr>
            <p:cNvSpPr/>
            <p:nvPr/>
          </p:nvSpPr>
          <p:spPr>
            <a:xfrm>
              <a:off x="1809651" y="4486793"/>
              <a:ext cx="224555" cy="22455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7A3A031D-5142-AB43-CCC2-FD15A3F0479D}"/>
                    </a:ext>
                  </a:extLst>
                </p:cNvPr>
                <p:cNvSpPr txBox="1"/>
                <p:nvPr/>
              </p:nvSpPr>
              <p:spPr>
                <a:xfrm>
                  <a:off x="1714742" y="4593622"/>
                  <a:ext cx="1501963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ja-JP" sz="2400" b="0" i="1" dirty="0"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“b”</a:t>
                  </a:r>
                  <a:br>
                    <a:rPr kumimoji="1" lang="en-US" altLang="ja-JP" sz="2000" b="0" dirty="0">
                      <a:ea typeface="Cambria Math" panose="02040503050406030204" pitchFamily="18" charset="0"/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(6..9, 1)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7A3A031D-5142-AB43-CCC2-FD15A3F047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4742" y="4593622"/>
                  <a:ext cx="1501963" cy="769441"/>
                </a:xfrm>
                <a:prstGeom prst="rect">
                  <a:avLst/>
                </a:prstGeom>
                <a:blipFill>
                  <a:blip r:embed="rId6"/>
                  <a:stretch>
                    <a:fillRect t="-6452" b="-645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F2AFD5BF-87F5-3CE8-F3D3-A8F37514E534}"/>
                </a:ext>
              </a:extLst>
            </p:cNvPr>
            <p:cNvCxnSpPr>
              <a:cxnSpLocks/>
            </p:cNvCxnSpPr>
            <p:nvPr/>
          </p:nvCxnSpPr>
          <p:spPr>
            <a:xfrm>
              <a:off x="4975135" y="1446851"/>
              <a:ext cx="0" cy="96849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円/楕円 40">
              <a:extLst>
                <a:ext uri="{FF2B5EF4-FFF2-40B4-BE49-F238E27FC236}">
                  <a16:creationId xmlns:a16="http://schemas.microsoft.com/office/drawing/2014/main" id="{3F63FABD-3304-EE33-B324-0C1E4BFEE25E}"/>
                </a:ext>
              </a:extLst>
            </p:cNvPr>
            <p:cNvSpPr/>
            <p:nvPr/>
          </p:nvSpPr>
          <p:spPr>
            <a:xfrm>
              <a:off x="3043817" y="4486793"/>
              <a:ext cx="224555" cy="224555"/>
            </a:xfrm>
            <a:prstGeom prst="ellipse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テキスト ボックス 42">
                  <a:extLst>
                    <a:ext uri="{FF2B5EF4-FFF2-40B4-BE49-F238E27FC236}">
                      <a16:creationId xmlns:a16="http://schemas.microsoft.com/office/drawing/2014/main" id="{B3592EFC-447B-2713-937E-BF809DE00AF1}"/>
                    </a:ext>
                  </a:extLst>
                </p:cNvPr>
                <p:cNvSpPr txBox="1"/>
                <p:nvPr/>
              </p:nvSpPr>
              <p:spPr>
                <a:xfrm>
                  <a:off x="3996870" y="5622545"/>
                  <a:ext cx="1501963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“</a:t>
                  </a:r>
                  <a:r>
                    <a:rPr lang="en-US" altLang="ja-JP" sz="2400" i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babb</a:t>
                  </a:r>
                  <a:r>
                    <a:rPr lang="en-US" altLang="ja-JP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$”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(8..8, 4)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3" name="テキスト ボックス 42">
                  <a:extLst>
                    <a:ext uri="{FF2B5EF4-FFF2-40B4-BE49-F238E27FC236}">
                      <a16:creationId xmlns:a16="http://schemas.microsoft.com/office/drawing/2014/main" id="{B3592EFC-447B-2713-937E-BF809DE00A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70" y="5622545"/>
                  <a:ext cx="1501963" cy="769441"/>
                </a:xfrm>
                <a:prstGeom prst="rect">
                  <a:avLst/>
                </a:prstGeom>
                <a:blipFill>
                  <a:blip r:embed="rId7"/>
                  <a:stretch>
                    <a:fillRect t="-6452" b="-645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直線矢印コネクタ 44">
              <a:extLst>
                <a:ext uri="{FF2B5EF4-FFF2-40B4-BE49-F238E27FC236}">
                  <a16:creationId xmlns:a16="http://schemas.microsoft.com/office/drawing/2014/main" id="{888781E6-7D3B-8AEB-ECA0-CBA4EF713CEA}"/>
                </a:ext>
              </a:extLst>
            </p:cNvPr>
            <p:cNvCxnSpPr>
              <a:cxnSpLocks/>
            </p:cNvCxnSpPr>
            <p:nvPr/>
          </p:nvCxnSpPr>
          <p:spPr>
            <a:xfrm>
              <a:off x="1916141" y="6489323"/>
              <a:ext cx="1127676" cy="153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05EE969A-07F2-B4A7-AA84-E9EF981F5614}"/>
                </a:ext>
              </a:extLst>
            </p:cNvPr>
            <p:cNvCxnSpPr>
              <a:cxnSpLocks/>
            </p:cNvCxnSpPr>
            <p:nvPr/>
          </p:nvCxnSpPr>
          <p:spPr>
            <a:xfrm>
              <a:off x="3271089" y="4603176"/>
              <a:ext cx="0" cy="94124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矢印コネクタ 50">
              <a:extLst>
                <a:ext uri="{FF2B5EF4-FFF2-40B4-BE49-F238E27FC236}">
                  <a16:creationId xmlns:a16="http://schemas.microsoft.com/office/drawing/2014/main" id="{37982CF6-F00B-5E46-D22D-FADCEB9E9732}"/>
                </a:ext>
              </a:extLst>
            </p:cNvPr>
            <p:cNvCxnSpPr>
              <a:cxnSpLocks/>
            </p:cNvCxnSpPr>
            <p:nvPr/>
          </p:nvCxnSpPr>
          <p:spPr>
            <a:xfrm>
              <a:off x="3260693" y="4608330"/>
              <a:ext cx="327521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矢印コネクタ 53">
              <a:extLst>
                <a:ext uri="{FF2B5EF4-FFF2-40B4-BE49-F238E27FC236}">
                  <a16:creationId xmlns:a16="http://schemas.microsoft.com/office/drawing/2014/main" id="{FB67D803-F17E-D632-4C70-5D5FE528EDD9}"/>
                </a:ext>
              </a:extLst>
            </p:cNvPr>
            <p:cNvCxnSpPr>
              <a:cxnSpLocks/>
            </p:cNvCxnSpPr>
            <p:nvPr/>
          </p:nvCxnSpPr>
          <p:spPr>
            <a:xfrm>
              <a:off x="3249118" y="5544421"/>
              <a:ext cx="1473044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コネクタ 58">
              <a:extLst>
                <a:ext uri="{FF2B5EF4-FFF2-40B4-BE49-F238E27FC236}">
                  <a16:creationId xmlns:a16="http://schemas.microsoft.com/office/drawing/2014/main" id="{0F547C13-5079-732E-B544-E129C788CC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7715" y="4711348"/>
              <a:ext cx="0" cy="178868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曲線コネクタ 2">
              <a:extLst>
                <a:ext uri="{FF2B5EF4-FFF2-40B4-BE49-F238E27FC236}">
                  <a16:creationId xmlns:a16="http://schemas.microsoft.com/office/drawing/2014/main" id="{786BBD32-6AC4-9620-9E5D-4725245C2100}"/>
                </a:ext>
              </a:extLst>
            </p:cNvPr>
            <p:cNvCxnSpPr>
              <a:cxnSpLocks/>
              <a:stCxn id="7" idx="0"/>
              <a:endCxn id="11" idx="0"/>
            </p:cNvCxnSpPr>
            <p:nvPr/>
          </p:nvCxnSpPr>
          <p:spPr>
            <a:xfrm rot="5400000" flipH="1" flipV="1">
              <a:off x="1292632" y="712662"/>
              <a:ext cx="10308" cy="1219173"/>
            </a:xfrm>
            <a:prstGeom prst="curvedConnector3">
              <a:avLst>
                <a:gd name="adj1" fmla="val 2317695"/>
              </a:avLst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D87CABE8-9570-56F8-ED9D-52919E9E80A6}"/>
                    </a:ext>
                  </a:extLst>
                </p:cNvPr>
                <p:cNvSpPr txBox="1"/>
                <p:nvPr/>
              </p:nvSpPr>
              <p:spPr>
                <a:xfrm>
                  <a:off x="1101725" y="1069551"/>
                  <a:ext cx="425831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ja-JP" altLang="en-US" sz="20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D87CABE8-9570-56F8-ED9D-52919E9E80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1725" y="1069551"/>
                  <a:ext cx="425831" cy="4001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曲線コネクタ 56">
              <a:extLst>
                <a:ext uri="{FF2B5EF4-FFF2-40B4-BE49-F238E27FC236}">
                  <a16:creationId xmlns:a16="http://schemas.microsoft.com/office/drawing/2014/main" id="{DC0751FA-7F7F-5CC2-48E0-92CAFACD964F}"/>
                </a:ext>
              </a:extLst>
            </p:cNvPr>
            <p:cNvCxnSpPr>
              <a:cxnSpLocks/>
              <a:stCxn id="7" idx="4"/>
              <a:endCxn id="37" idx="2"/>
            </p:cNvCxnSpPr>
            <p:nvPr/>
          </p:nvCxnSpPr>
          <p:spPr>
            <a:xfrm rot="16200000" flipH="1">
              <a:off x="-274632" y="2514788"/>
              <a:ext cx="3047114" cy="1121451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テキスト ボックス 61">
                  <a:extLst>
                    <a:ext uri="{FF2B5EF4-FFF2-40B4-BE49-F238E27FC236}">
                      <a16:creationId xmlns:a16="http://schemas.microsoft.com/office/drawing/2014/main" id="{810B3529-C129-F4F8-03BA-C3784A8BBBEA}"/>
                    </a:ext>
                  </a:extLst>
                </p:cNvPr>
                <p:cNvSpPr txBox="1"/>
                <p:nvPr/>
              </p:nvSpPr>
              <p:spPr>
                <a:xfrm>
                  <a:off x="374646" y="2559371"/>
                  <a:ext cx="425831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ja-JP" altLang="en-US" sz="20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2" name="テキスト ボックス 61">
                  <a:extLst>
                    <a:ext uri="{FF2B5EF4-FFF2-40B4-BE49-F238E27FC236}">
                      <a16:creationId xmlns:a16="http://schemas.microsoft.com/office/drawing/2014/main" id="{810B3529-C129-F4F8-03BA-C3784A8BBB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646" y="2559371"/>
                  <a:ext cx="425831" cy="4001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曲線コネクタ 66">
              <a:extLst>
                <a:ext uri="{FF2B5EF4-FFF2-40B4-BE49-F238E27FC236}">
                  <a16:creationId xmlns:a16="http://schemas.microsoft.com/office/drawing/2014/main" id="{E9810687-EBC9-2A8A-CE7D-3451FBC3ABD1}"/>
                </a:ext>
              </a:extLst>
            </p:cNvPr>
            <p:cNvCxnSpPr>
              <a:cxnSpLocks/>
              <a:stCxn id="4" idx="2"/>
              <a:endCxn id="27" idx="0"/>
            </p:cNvCxnSpPr>
            <p:nvPr/>
          </p:nvCxnSpPr>
          <p:spPr>
            <a:xfrm rot="10800000" flipH="1">
              <a:off x="4259149" y="1330286"/>
              <a:ext cx="589499" cy="1087443"/>
            </a:xfrm>
            <a:prstGeom prst="curvedConnector4">
              <a:avLst>
                <a:gd name="adj1" fmla="val -38779"/>
                <a:gd name="adj2" fmla="val 121022"/>
              </a:avLst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曲線コネクタ 69">
              <a:extLst>
                <a:ext uri="{FF2B5EF4-FFF2-40B4-BE49-F238E27FC236}">
                  <a16:creationId xmlns:a16="http://schemas.microsoft.com/office/drawing/2014/main" id="{BEB7942D-5CB2-C965-FB98-E0C0066AC44D}"/>
                </a:ext>
              </a:extLst>
            </p:cNvPr>
            <p:cNvCxnSpPr>
              <a:cxnSpLocks/>
            </p:cNvCxnSpPr>
            <p:nvPr/>
          </p:nvCxnSpPr>
          <p:spPr>
            <a:xfrm rot="5760000" flipH="1" flipV="1">
              <a:off x="2540414" y="761520"/>
              <a:ext cx="10308" cy="1219173"/>
            </a:xfrm>
            <a:prstGeom prst="curvedConnector3">
              <a:avLst>
                <a:gd name="adj1" fmla="val 3740881"/>
              </a:avLst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テキスト ボックス 70">
                  <a:extLst>
                    <a:ext uri="{FF2B5EF4-FFF2-40B4-BE49-F238E27FC236}">
                      <a16:creationId xmlns:a16="http://schemas.microsoft.com/office/drawing/2014/main" id="{CB73FD65-30C5-2BB4-401D-17AA7A367E18}"/>
                    </a:ext>
                  </a:extLst>
                </p:cNvPr>
                <p:cNvSpPr txBox="1"/>
                <p:nvPr/>
              </p:nvSpPr>
              <p:spPr>
                <a:xfrm>
                  <a:off x="2353277" y="1061620"/>
                  <a:ext cx="425831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ja-JP" altLang="en-US" sz="20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1" name="テキスト ボックス 70">
                  <a:extLst>
                    <a:ext uri="{FF2B5EF4-FFF2-40B4-BE49-F238E27FC236}">
                      <a16:creationId xmlns:a16="http://schemas.microsoft.com/office/drawing/2014/main" id="{CB73FD65-30C5-2BB4-401D-17AA7A367E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3277" y="1061620"/>
                  <a:ext cx="425831" cy="4001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曲線コネクタ 71">
              <a:extLst>
                <a:ext uri="{FF2B5EF4-FFF2-40B4-BE49-F238E27FC236}">
                  <a16:creationId xmlns:a16="http://schemas.microsoft.com/office/drawing/2014/main" id="{883AD64B-A89B-9DB5-017F-6E7EBCDE0255}"/>
                </a:ext>
              </a:extLst>
            </p:cNvPr>
            <p:cNvCxnSpPr>
              <a:cxnSpLocks/>
              <a:stCxn id="11" idx="4"/>
              <a:endCxn id="41" idx="2"/>
            </p:cNvCxnSpPr>
            <p:nvPr/>
          </p:nvCxnSpPr>
          <p:spPr>
            <a:xfrm rot="16200000" flipH="1">
              <a:off x="946884" y="2502138"/>
              <a:ext cx="3057422" cy="1136444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テキスト ボックス 74">
                  <a:extLst>
                    <a:ext uri="{FF2B5EF4-FFF2-40B4-BE49-F238E27FC236}">
                      <a16:creationId xmlns:a16="http://schemas.microsoft.com/office/drawing/2014/main" id="{27A5EBDD-1D1A-B9A4-C1E7-64A3ADF295ED}"/>
                    </a:ext>
                  </a:extLst>
                </p:cNvPr>
                <p:cNvSpPr txBox="1"/>
                <p:nvPr/>
              </p:nvSpPr>
              <p:spPr>
                <a:xfrm>
                  <a:off x="1628468" y="2419231"/>
                  <a:ext cx="425831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ja-JP" altLang="en-US" sz="20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5" name="テキスト ボックス 74">
                  <a:extLst>
                    <a:ext uri="{FF2B5EF4-FFF2-40B4-BE49-F238E27FC236}">
                      <a16:creationId xmlns:a16="http://schemas.microsoft.com/office/drawing/2014/main" id="{27A5EBDD-1D1A-B9A4-C1E7-64A3ADF295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8468" y="2419231"/>
                  <a:ext cx="425831" cy="4001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3" name="曲線コネクタ 82">
              <a:extLst>
                <a:ext uri="{FF2B5EF4-FFF2-40B4-BE49-F238E27FC236}">
                  <a16:creationId xmlns:a16="http://schemas.microsoft.com/office/drawing/2014/main" id="{E19DD279-8D5A-1877-3929-6209BD5725E0}"/>
                </a:ext>
              </a:extLst>
            </p:cNvPr>
            <p:cNvCxnSpPr>
              <a:cxnSpLocks/>
              <a:stCxn id="41" idx="6"/>
              <a:endCxn id="4" idx="3"/>
            </p:cNvCxnSpPr>
            <p:nvPr/>
          </p:nvCxnSpPr>
          <p:spPr>
            <a:xfrm flipV="1">
              <a:off x="3268372" y="2497120"/>
              <a:ext cx="1023663" cy="2101951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テキスト ボックス 85">
                  <a:extLst>
                    <a:ext uri="{FF2B5EF4-FFF2-40B4-BE49-F238E27FC236}">
                      <a16:creationId xmlns:a16="http://schemas.microsoft.com/office/drawing/2014/main" id="{84533343-9692-8004-38AE-FCFE76E29E55}"/>
                    </a:ext>
                  </a:extLst>
                </p:cNvPr>
                <p:cNvSpPr txBox="1"/>
                <p:nvPr/>
              </p:nvSpPr>
              <p:spPr>
                <a:xfrm>
                  <a:off x="4158511" y="1069423"/>
                  <a:ext cx="425831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ja-JP" altLang="en-US" sz="20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6" name="テキスト ボックス 85">
                  <a:extLst>
                    <a:ext uri="{FF2B5EF4-FFF2-40B4-BE49-F238E27FC236}">
                      <a16:creationId xmlns:a16="http://schemas.microsoft.com/office/drawing/2014/main" id="{84533343-9692-8004-38AE-FCFE76E29E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8511" y="1069423"/>
                  <a:ext cx="425831" cy="40011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テキスト ボックス 86">
                  <a:extLst>
                    <a:ext uri="{FF2B5EF4-FFF2-40B4-BE49-F238E27FC236}">
                      <a16:creationId xmlns:a16="http://schemas.microsoft.com/office/drawing/2014/main" id="{F233A76B-DC95-D97E-3B36-60BBDCA149CB}"/>
                    </a:ext>
                  </a:extLst>
                </p:cNvPr>
                <p:cNvSpPr txBox="1"/>
                <p:nvPr/>
              </p:nvSpPr>
              <p:spPr>
                <a:xfrm>
                  <a:off x="3814718" y="3182461"/>
                  <a:ext cx="425831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ja-JP" altLang="en-US" sz="20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7" name="テキスト ボックス 86">
                  <a:extLst>
                    <a:ext uri="{FF2B5EF4-FFF2-40B4-BE49-F238E27FC236}">
                      <a16:creationId xmlns:a16="http://schemas.microsoft.com/office/drawing/2014/main" id="{F233A76B-DC95-D97E-3B36-60BBDCA149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4718" y="3182461"/>
                  <a:ext cx="425831" cy="4001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曲線コネクタ 88">
              <a:extLst>
                <a:ext uri="{FF2B5EF4-FFF2-40B4-BE49-F238E27FC236}">
                  <a16:creationId xmlns:a16="http://schemas.microsoft.com/office/drawing/2014/main" id="{2D936A4F-430F-6A02-D9C7-375290B3EF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33138" y="1035286"/>
              <a:ext cx="629767" cy="395394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曲線コネクタ 95">
              <a:extLst>
                <a:ext uri="{FF2B5EF4-FFF2-40B4-BE49-F238E27FC236}">
                  <a16:creationId xmlns:a16="http://schemas.microsoft.com/office/drawing/2014/main" id="{68C44E16-36E7-5FF8-C4BC-1511FA0EDB10}"/>
                </a:ext>
              </a:extLst>
            </p:cNvPr>
            <p:cNvCxnSpPr>
              <a:cxnSpLocks/>
              <a:stCxn id="27" idx="6"/>
            </p:cNvCxnSpPr>
            <p:nvPr/>
          </p:nvCxnSpPr>
          <p:spPr>
            <a:xfrm>
              <a:off x="4960926" y="1442563"/>
              <a:ext cx="440414" cy="3140070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テキスト ボックス 99">
                  <a:extLst>
                    <a:ext uri="{FF2B5EF4-FFF2-40B4-BE49-F238E27FC236}">
                      <a16:creationId xmlns:a16="http://schemas.microsoft.com/office/drawing/2014/main" id="{5A2D1CA5-6D5E-AEAA-0A42-345CD125ABB2}"/>
                    </a:ext>
                  </a:extLst>
                </p:cNvPr>
                <p:cNvSpPr txBox="1"/>
                <p:nvPr/>
              </p:nvSpPr>
              <p:spPr>
                <a:xfrm>
                  <a:off x="5121157" y="1742011"/>
                  <a:ext cx="425831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ja-JP" altLang="en-US" sz="20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0" name="テキスト ボックス 99">
                  <a:extLst>
                    <a:ext uri="{FF2B5EF4-FFF2-40B4-BE49-F238E27FC236}">
                      <a16:creationId xmlns:a16="http://schemas.microsoft.com/office/drawing/2014/main" id="{5A2D1CA5-6D5E-AEAA-0A42-345CD125AB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1157" y="1742011"/>
                  <a:ext cx="425831" cy="40011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テキスト ボックス 100">
                  <a:extLst>
                    <a:ext uri="{FF2B5EF4-FFF2-40B4-BE49-F238E27FC236}">
                      <a16:creationId xmlns:a16="http://schemas.microsoft.com/office/drawing/2014/main" id="{99412D95-37D7-912F-3D7C-AE40FAC8D04C}"/>
                    </a:ext>
                  </a:extLst>
                </p:cNvPr>
                <p:cNvSpPr txBox="1"/>
                <p:nvPr/>
              </p:nvSpPr>
              <p:spPr>
                <a:xfrm>
                  <a:off x="5294553" y="1041434"/>
                  <a:ext cx="425831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(#)</m:t>
                        </m:r>
                      </m:oMath>
                    </m:oMathPara>
                  </a14:m>
                  <a:endParaRPr lang="ja-JP" altLang="en-US" sz="20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1" name="テキスト ボックス 100">
                  <a:extLst>
                    <a:ext uri="{FF2B5EF4-FFF2-40B4-BE49-F238E27FC236}">
                      <a16:creationId xmlns:a16="http://schemas.microsoft.com/office/drawing/2014/main" id="{99412D95-37D7-912F-3D7C-AE40FAC8D0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4553" y="1041434"/>
                  <a:ext cx="425831" cy="400110"/>
                </a:xfrm>
                <a:prstGeom prst="rect">
                  <a:avLst/>
                </a:prstGeom>
                <a:blipFill>
                  <a:blip r:embed="rId15"/>
                  <a:stretch>
                    <a:fillRect l="-8824" r="-35294" b="-1562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" name="直線矢印コネクタ 1">
              <a:extLst>
                <a:ext uri="{FF2B5EF4-FFF2-40B4-BE49-F238E27FC236}">
                  <a16:creationId xmlns:a16="http://schemas.microsoft.com/office/drawing/2014/main" id="{24874205-ABBE-2B18-E215-8299CDD960A8}"/>
                </a:ext>
              </a:extLst>
            </p:cNvPr>
            <p:cNvCxnSpPr>
              <a:cxnSpLocks/>
            </p:cNvCxnSpPr>
            <p:nvPr/>
          </p:nvCxnSpPr>
          <p:spPr>
            <a:xfrm>
              <a:off x="3256152" y="2410271"/>
              <a:ext cx="9975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円/楕円 3">
              <a:extLst>
                <a:ext uri="{FF2B5EF4-FFF2-40B4-BE49-F238E27FC236}">
                  <a16:creationId xmlns:a16="http://schemas.microsoft.com/office/drawing/2014/main" id="{AF17A7E2-D098-C062-885E-45A198D2A248}"/>
                </a:ext>
              </a:extLst>
            </p:cNvPr>
            <p:cNvSpPr/>
            <p:nvPr/>
          </p:nvSpPr>
          <p:spPr>
            <a:xfrm>
              <a:off x="4259150" y="2305450"/>
              <a:ext cx="224555" cy="224555"/>
            </a:xfrm>
            <a:prstGeom prst="ellipse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3" name="直線矢印コネクタ 72">
              <a:extLst>
                <a:ext uri="{FF2B5EF4-FFF2-40B4-BE49-F238E27FC236}">
                  <a16:creationId xmlns:a16="http://schemas.microsoft.com/office/drawing/2014/main" id="{4E3D0708-3BC6-C1ED-5BE1-09BD4BF3E767}"/>
                </a:ext>
              </a:extLst>
            </p:cNvPr>
            <p:cNvCxnSpPr>
              <a:cxnSpLocks/>
            </p:cNvCxnSpPr>
            <p:nvPr/>
          </p:nvCxnSpPr>
          <p:spPr>
            <a:xfrm>
              <a:off x="4375181" y="3090871"/>
              <a:ext cx="2603879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コネクタ 73">
              <a:extLst>
                <a:ext uri="{FF2B5EF4-FFF2-40B4-BE49-F238E27FC236}">
                  <a16:creationId xmlns:a16="http://schemas.microsoft.com/office/drawing/2014/main" id="{C3B2FAB6-34A3-FF0A-8CAB-B70A3FF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4375181" y="2514126"/>
              <a:ext cx="0" cy="131426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矢印コネクタ 76">
              <a:extLst>
                <a:ext uri="{FF2B5EF4-FFF2-40B4-BE49-F238E27FC236}">
                  <a16:creationId xmlns:a16="http://schemas.microsoft.com/office/drawing/2014/main" id="{FAF5B277-DB23-CA5E-1CA8-7DAD3D45BE85}"/>
                </a:ext>
              </a:extLst>
            </p:cNvPr>
            <p:cNvCxnSpPr>
              <a:cxnSpLocks/>
            </p:cNvCxnSpPr>
            <p:nvPr/>
          </p:nvCxnSpPr>
          <p:spPr>
            <a:xfrm>
              <a:off x="4361449" y="3828387"/>
              <a:ext cx="1249755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矢印コネクタ 108">
              <a:extLst>
                <a:ext uri="{FF2B5EF4-FFF2-40B4-BE49-F238E27FC236}">
                  <a16:creationId xmlns:a16="http://schemas.microsoft.com/office/drawing/2014/main" id="{2196E636-C1ED-B95E-E007-6549FF6B24A7}"/>
                </a:ext>
              </a:extLst>
            </p:cNvPr>
            <p:cNvCxnSpPr>
              <a:cxnSpLocks/>
            </p:cNvCxnSpPr>
            <p:nvPr/>
          </p:nvCxnSpPr>
          <p:spPr>
            <a:xfrm>
              <a:off x="3136841" y="2959481"/>
              <a:ext cx="666255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コネクタ 109">
              <a:extLst>
                <a:ext uri="{FF2B5EF4-FFF2-40B4-BE49-F238E27FC236}">
                  <a16:creationId xmlns:a16="http://schemas.microsoft.com/office/drawing/2014/main" id="{29688EEE-B080-44C6-0041-5491A268851C}"/>
                </a:ext>
              </a:extLst>
            </p:cNvPr>
            <p:cNvCxnSpPr>
              <a:cxnSpLocks/>
              <a:stCxn id="34" idx="4"/>
            </p:cNvCxnSpPr>
            <p:nvPr/>
          </p:nvCxnSpPr>
          <p:spPr>
            <a:xfrm>
              <a:off x="3136841" y="2516351"/>
              <a:ext cx="0" cy="45835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9" name="グループ化 138">
              <a:extLst>
                <a:ext uri="{FF2B5EF4-FFF2-40B4-BE49-F238E27FC236}">
                  <a16:creationId xmlns:a16="http://schemas.microsoft.com/office/drawing/2014/main" id="{BE8CA081-2049-B41D-F8B4-B46B2DA20054}"/>
                </a:ext>
              </a:extLst>
            </p:cNvPr>
            <p:cNvGrpSpPr/>
            <p:nvPr/>
          </p:nvGrpSpPr>
          <p:grpSpPr>
            <a:xfrm>
              <a:off x="5713827" y="5227616"/>
              <a:ext cx="3567968" cy="369332"/>
              <a:chOff x="5650029" y="5222300"/>
              <a:chExt cx="3567968" cy="369332"/>
            </a:xfrm>
          </p:grpSpPr>
          <p:sp>
            <p:nvSpPr>
              <p:cNvPr id="14" name="円/楕円 13">
                <a:extLst>
                  <a:ext uri="{FF2B5EF4-FFF2-40B4-BE49-F238E27FC236}">
                    <a16:creationId xmlns:a16="http://schemas.microsoft.com/office/drawing/2014/main" id="{DCB5EF4D-7EC6-F4D4-CD83-9F50832EC542}"/>
                  </a:ext>
                </a:extLst>
              </p:cNvPr>
              <p:cNvSpPr/>
              <p:nvPr/>
            </p:nvSpPr>
            <p:spPr>
              <a:xfrm>
                <a:off x="5650029" y="5294689"/>
                <a:ext cx="224555" cy="224555"/>
              </a:xfrm>
              <a:prstGeom prst="ellipse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8D01B371-452F-F011-D771-DFD8B857E5C7}"/>
                  </a:ext>
                </a:extLst>
              </p:cNvPr>
              <p:cNvSpPr txBox="1"/>
              <p:nvPr/>
            </p:nvSpPr>
            <p:spPr>
              <a:xfrm>
                <a:off x="6009233" y="5222300"/>
                <a:ext cx="3208764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kumimoji="1" lang="en-US" altLang="ja-JP" dirty="0"/>
                  <a:t>non-maximal repeat (branching)</a:t>
                </a:r>
                <a:endParaRPr kumimoji="1" lang="ja-JP" altLang="en-US"/>
              </a:p>
            </p:txBody>
          </p:sp>
        </p:grpSp>
        <p:grpSp>
          <p:nvGrpSpPr>
            <p:cNvPr id="140" name="グループ化 139">
              <a:extLst>
                <a:ext uri="{FF2B5EF4-FFF2-40B4-BE49-F238E27FC236}">
                  <a16:creationId xmlns:a16="http://schemas.microsoft.com/office/drawing/2014/main" id="{2BE2C6AD-49F2-BC0B-8E77-8779CD9614BC}"/>
                </a:ext>
              </a:extLst>
            </p:cNvPr>
            <p:cNvGrpSpPr/>
            <p:nvPr/>
          </p:nvGrpSpPr>
          <p:grpSpPr>
            <a:xfrm>
              <a:off x="5713827" y="4905265"/>
              <a:ext cx="3131951" cy="369332"/>
              <a:chOff x="5650029" y="4841467"/>
              <a:chExt cx="3131951" cy="369332"/>
            </a:xfrm>
          </p:grpSpPr>
          <p:sp>
            <p:nvSpPr>
              <p:cNvPr id="15" name="円/楕円 14">
                <a:extLst>
                  <a:ext uri="{FF2B5EF4-FFF2-40B4-BE49-F238E27FC236}">
                    <a16:creationId xmlns:a16="http://schemas.microsoft.com/office/drawing/2014/main" id="{46A70069-D07E-E24E-AAB2-F766F9E2E103}"/>
                  </a:ext>
                </a:extLst>
              </p:cNvPr>
              <p:cNvSpPr/>
              <p:nvPr/>
            </p:nvSpPr>
            <p:spPr>
              <a:xfrm>
                <a:off x="5650029" y="4913856"/>
                <a:ext cx="224555" cy="224555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254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7C618834-374E-C2F0-E24C-010D2121FC56}"/>
                  </a:ext>
                </a:extLst>
              </p:cNvPr>
              <p:cNvSpPr txBox="1"/>
              <p:nvPr/>
            </p:nvSpPr>
            <p:spPr>
              <a:xfrm>
                <a:off x="6009233" y="4841467"/>
                <a:ext cx="2772747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kumimoji="1" lang="en-US" altLang="ja-JP" dirty="0"/>
                  <a:t>maximal repeat (branching)</a:t>
                </a:r>
                <a:endParaRPr kumimoji="1" lang="ja-JP" altLang="en-US"/>
              </a:p>
            </p:txBody>
          </p:sp>
        </p:grpSp>
        <p:grpSp>
          <p:nvGrpSpPr>
            <p:cNvPr id="137" name="グループ化 136">
              <a:extLst>
                <a:ext uri="{FF2B5EF4-FFF2-40B4-BE49-F238E27FC236}">
                  <a16:creationId xmlns:a16="http://schemas.microsoft.com/office/drawing/2014/main" id="{CA595F95-7C77-EECD-D38F-AE8D10B2298A}"/>
                </a:ext>
              </a:extLst>
            </p:cNvPr>
            <p:cNvGrpSpPr/>
            <p:nvPr/>
          </p:nvGrpSpPr>
          <p:grpSpPr>
            <a:xfrm>
              <a:off x="5639397" y="5872318"/>
              <a:ext cx="1935581" cy="369332"/>
              <a:chOff x="5575599" y="5983966"/>
              <a:chExt cx="1935581" cy="369332"/>
            </a:xfrm>
          </p:grpSpPr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ADE818F7-CCDB-5A22-D7ED-77D0D1FAB44A}"/>
                  </a:ext>
                </a:extLst>
              </p:cNvPr>
              <p:cNvSpPr txBox="1"/>
              <p:nvPr/>
            </p:nvSpPr>
            <p:spPr>
              <a:xfrm>
                <a:off x="6009233" y="5983966"/>
                <a:ext cx="1501947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kumimoji="1" lang="en-US" altLang="ja-JP" dirty="0"/>
                  <a:t>tree edge</a:t>
                </a:r>
                <a:endParaRPr kumimoji="1" lang="ja-JP" altLang="en-US"/>
              </a:p>
            </p:txBody>
          </p:sp>
          <p:cxnSp>
            <p:nvCxnSpPr>
              <p:cNvPr id="60" name="直線矢印コネクタ 59">
                <a:extLst>
                  <a:ext uri="{FF2B5EF4-FFF2-40B4-BE49-F238E27FC236}">
                    <a16:creationId xmlns:a16="http://schemas.microsoft.com/office/drawing/2014/main" id="{799892EE-6F30-9D5A-4FCE-738903463B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75599" y="6168632"/>
                <a:ext cx="37341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6" name="グループ化 135">
              <a:extLst>
                <a:ext uri="{FF2B5EF4-FFF2-40B4-BE49-F238E27FC236}">
                  <a16:creationId xmlns:a16="http://schemas.microsoft.com/office/drawing/2014/main" id="{FB48AA81-75AB-0B53-9BF5-1B15D360BB4B}"/>
                </a:ext>
              </a:extLst>
            </p:cNvPr>
            <p:cNvGrpSpPr/>
            <p:nvPr/>
          </p:nvGrpSpPr>
          <p:grpSpPr>
            <a:xfrm>
              <a:off x="5639397" y="6194670"/>
              <a:ext cx="2901084" cy="369332"/>
              <a:chOff x="5575599" y="6258468"/>
              <a:chExt cx="2901084" cy="369332"/>
            </a:xfrm>
          </p:grpSpPr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3C1FB9D8-4384-EB01-3401-E4EA30D9610C}"/>
                  </a:ext>
                </a:extLst>
              </p:cNvPr>
              <p:cNvSpPr txBox="1"/>
              <p:nvPr/>
            </p:nvSpPr>
            <p:spPr>
              <a:xfrm>
                <a:off x="6009233" y="6258468"/>
                <a:ext cx="2467450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kumimoji="1" lang="en-US" altLang="ja-JP" dirty="0"/>
                  <a:t>Weiner edge (suffix link)</a:t>
                </a:r>
                <a:endParaRPr kumimoji="1" lang="ja-JP" altLang="en-US"/>
              </a:p>
            </p:txBody>
          </p:sp>
          <p:cxnSp>
            <p:nvCxnSpPr>
              <p:cNvPr id="61" name="直線矢印コネクタ 60">
                <a:extLst>
                  <a:ext uri="{FF2B5EF4-FFF2-40B4-BE49-F238E27FC236}">
                    <a16:creationId xmlns:a16="http://schemas.microsoft.com/office/drawing/2014/main" id="{6BD62035-5963-F337-782C-4B3B6434C9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75599" y="6443134"/>
                <a:ext cx="373415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テキスト ボックス 32">
                  <a:extLst>
                    <a:ext uri="{FF2B5EF4-FFF2-40B4-BE49-F238E27FC236}">
                      <a16:creationId xmlns:a16="http://schemas.microsoft.com/office/drawing/2014/main" id="{AB959F9C-D892-2765-A12E-6FC81A2F27D9}"/>
                    </a:ext>
                  </a:extLst>
                </p:cNvPr>
                <p:cNvSpPr txBox="1"/>
                <p:nvPr/>
              </p:nvSpPr>
              <p:spPr>
                <a:xfrm>
                  <a:off x="2592026" y="3721755"/>
                  <a:ext cx="1501963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“</a:t>
                  </a:r>
                  <a:r>
                    <a:rPr lang="en-US" altLang="ja-JP" sz="2400" i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ba</a:t>
                  </a:r>
                  <a:r>
                    <a:rPr lang="en-US" altLang="ja-JP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”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(7..8, 2)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3" name="テキスト ボックス 32">
                  <a:extLst>
                    <a:ext uri="{FF2B5EF4-FFF2-40B4-BE49-F238E27FC236}">
                      <a16:creationId xmlns:a16="http://schemas.microsoft.com/office/drawing/2014/main" id="{AB959F9C-D892-2765-A12E-6FC81A2F27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2026" y="3721755"/>
                  <a:ext cx="1501963" cy="769441"/>
                </a:xfrm>
                <a:prstGeom prst="rect">
                  <a:avLst/>
                </a:prstGeom>
                <a:blipFill>
                  <a:blip r:embed="rId16"/>
                  <a:stretch>
                    <a:fillRect t="-8197" b="-819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64F8603A-CFBD-CB15-A441-42E040AEDBB1}"/>
                    </a:ext>
                  </a:extLst>
                </p:cNvPr>
                <p:cNvSpPr txBox="1"/>
                <p:nvPr/>
              </p:nvSpPr>
              <p:spPr>
                <a:xfrm>
                  <a:off x="3623082" y="1518147"/>
                  <a:ext cx="1501963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ja-JP" sz="2400" b="0" i="1" dirty="0">
                      <a:ea typeface="Cambria Math" panose="02040503050406030204" pitchFamily="18" charset="0"/>
                    </a:rPr>
                    <a:t>“aba”</a:t>
                  </a:r>
                  <a:br>
                    <a:rPr kumimoji="1" lang="en-US" altLang="ja-JP" sz="2000" b="0" dirty="0">
                      <a:ea typeface="Cambria Math" panose="02040503050406030204" pitchFamily="18" charset="0"/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(3..4, 3)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64F8603A-CFBD-CB15-A441-42E040AEDB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3082" y="1518147"/>
                  <a:ext cx="1501963" cy="769441"/>
                </a:xfrm>
                <a:prstGeom prst="rect">
                  <a:avLst/>
                </a:prstGeom>
                <a:blipFill>
                  <a:blip r:embed="rId17"/>
                  <a:stretch>
                    <a:fillRect t="-6557" b="-819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A9B0621C-6A79-4DA3-4388-C9F1EB75E450}"/>
                    </a:ext>
                  </a:extLst>
                </p:cNvPr>
                <p:cNvSpPr txBox="1"/>
                <p:nvPr/>
              </p:nvSpPr>
              <p:spPr>
                <a:xfrm>
                  <a:off x="2337996" y="5622545"/>
                  <a:ext cx="1501963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“bb$”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(9..9, 2)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A9B0621C-6A79-4DA3-4388-C9F1EB75E4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7996" y="5622545"/>
                  <a:ext cx="1501963" cy="769441"/>
                </a:xfrm>
                <a:prstGeom prst="rect">
                  <a:avLst/>
                </a:prstGeom>
                <a:blipFill>
                  <a:blip r:embed="rId18"/>
                  <a:stretch>
                    <a:fillRect t="-6452" b="-645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C0FD962C-61CA-A768-55C9-9B9849EDD53D}"/>
                    </a:ext>
                  </a:extLst>
                </p:cNvPr>
                <p:cNvSpPr txBox="1"/>
                <p:nvPr/>
              </p:nvSpPr>
              <p:spPr>
                <a:xfrm>
                  <a:off x="6940581" y="4200941"/>
                  <a:ext cx="1884442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“</a:t>
                  </a:r>
                  <a:r>
                    <a:rPr lang="en-US" altLang="ja-JP" sz="2400" i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baababb</a:t>
                  </a:r>
                  <a:r>
                    <a:rPr lang="en-US" altLang="ja-JP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$”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(7..7, 7)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C0FD962C-61CA-A768-55C9-9B9849EDD5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0581" y="4200941"/>
                  <a:ext cx="1884442" cy="769441"/>
                </a:xfrm>
                <a:prstGeom prst="rect">
                  <a:avLst/>
                </a:prstGeom>
                <a:blipFill>
                  <a:blip r:embed="rId19"/>
                  <a:stretch>
                    <a:fillRect l="-1333" t="-6452" r="-667" b="-645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テキスト ボックス 63">
                  <a:extLst>
                    <a:ext uri="{FF2B5EF4-FFF2-40B4-BE49-F238E27FC236}">
                      <a16:creationId xmlns:a16="http://schemas.microsoft.com/office/drawing/2014/main" id="{CE2E8418-AED2-F59B-7347-5C9091663BD3}"/>
                    </a:ext>
                  </a:extLst>
                </p:cNvPr>
                <p:cNvSpPr txBox="1"/>
                <p:nvPr/>
              </p:nvSpPr>
              <p:spPr>
                <a:xfrm>
                  <a:off x="5677541" y="3498458"/>
                  <a:ext cx="1652275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“</a:t>
                  </a:r>
                  <a:r>
                    <a:rPr lang="en-US" altLang="ja-JP" sz="2400" i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ababb</a:t>
                  </a:r>
                  <a:r>
                    <a:rPr lang="en-US" altLang="ja-JP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$”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(4..4, 5)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4" name="テキスト ボックス 63">
                  <a:extLst>
                    <a:ext uri="{FF2B5EF4-FFF2-40B4-BE49-F238E27FC236}">
                      <a16:creationId xmlns:a16="http://schemas.microsoft.com/office/drawing/2014/main" id="{CE2E8418-AED2-F59B-7347-5C9091663B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7541" y="3498458"/>
                  <a:ext cx="1652275" cy="769441"/>
                </a:xfrm>
                <a:prstGeom prst="rect">
                  <a:avLst/>
                </a:prstGeom>
                <a:blipFill>
                  <a:blip r:embed="rId20"/>
                  <a:stretch>
                    <a:fillRect t="-6557" b="-819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テキスト ボックス 64">
                  <a:extLst>
                    <a:ext uri="{FF2B5EF4-FFF2-40B4-BE49-F238E27FC236}">
                      <a16:creationId xmlns:a16="http://schemas.microsoft.com/office/drawing/2014/main" id="{219C21FF-FD5E-8AD9-FE49-D1B5EE0ACFB7}"/>
                    </a:ext>
                  </a:extLst>
                </p:cNvPr>
                <p:cNvSpPr txBox="1"/>
                <p:nvPr/>
              </p:nvSpPr>
              <p:spPr>
                <a:xfrm>
                  <a:off x="7113182" y="2689468"/>
                  <a:ext cx="2005768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“</a:t>
                  </a:r>
                  <a:r>
                    <a:rPr lang="en-US" altLang="ja-JP" sz="2400" i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abaababb</a:t>
                  </a:r>
                  <a:r>
                    <a:rPr lang="en-US" altLang="ja-JP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$”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(3..3, 8)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5" name="テキスト ボックス 64">
                  <a:extLst>
                    <a:ext uri="{FF2B5EF4-FFF2-40B4-BE49-F238E27FC236}">
                      <a16:creationId xmlns:a16="http://schemas.microsoft.com/office/drawing/2014/main" id="{219C21FF-FD5E-8AD9-FE49-D1B5EE0ACF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3182" y="2689468"/>
                  <a:ext cx="2005768" cy="769441"/>
                </a:xfrm>
                <a:prstGeom prst="rect">
                  <a:avLst/>
                </a:prstGeom>
                <a:blipFill>
                  <a:blip r:embed="rId21"/>
                  <a:stretch>
                    <a:fillRect l="-2516" t="-6452" r="-1887" b="-645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テキスト ボックス 67">
                  <a:extLst>
                    <a:ext uri="{FF2B5EF4-FFF2-40B4-BE49-F238E27FC236}">
                      <a16:creationId xmlns:a16="http://schemas.microsoft.com/office/drawing/2014/main" id="{18C978F8-B55F-0C64-8754-68E7E889D07E}"/>
                    </a:ext>
                  </a:extLst>
                </p:cNvPr>
                <p:cNvSpPr txBox="1"/>
                <p:nvPr/>
              </p:nvSpPr>
              <p:spPr>
                <a:xfrm>
                  <a:off x="6090898" y="1977572"/>
                  <a:ext cx="1802588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“</a:t>
                  </a:r>
                  <a:r>
                    <a:rPr lang="en-US" altLang="ja-JP" sz="2400" i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aababb</a:t>
                  </a:r>
                  <a:r>
                    <a:rPr lang="en-US" altLang="ja-JP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$”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(2..2, 8)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8" name="テキスト ボックス 67">
                  <a:extLst>
                    <a:ext uri="{FF2B5EF4-FFF2-40B4-BE49-F238E27FC236}">
                      <a16:creationId xmlns:a16="http://schemas.microsoft.com/office/drawing/2014/main" id="{18C978F8-B55F-0C64-8754-68E7E889D0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0898" y="1977572"/>
                  <a:ext cx="1802588" cy="769441"/>
                </a:xfrm>
                <a:prstGeom prst="rect">
                  <a:avLst/>
                </a:prstGeom>
                <a:blipFill>
                  <a:blip r:embed="rId22"/>
                  <a:stretch>
                    <a:fillRect t="-6452" b="-645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テキスト ボックス 68">
                  <a:extLst>
                    <a:ext uri="{FF2B5EF4-FFF2-40B4-BE49-F238E27FC236}">
                      <a16:creationId xmlns:a16="http://schemas.microsoft.com/office/drawing/2014/main" id="{856C4CC4-80A4-0E6C-6DAF-B652A13648CA}"/>
                    </a:ext>
                  </a:extLst>
                </p:cNvPr>
                <p:cNvSpPr txBox="1"/>
                <p:nvPr/>
              </p:nvSpPr>
              <p:spPr>
                <a:xfrm>
                  <a:off x="6241209" y="238305"/>
                  <a:ext cx="2201333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“</a:t>
                  </a:r>
                  <a:r>
                    <a:rPr lang="en-US" altLang="ja-JP" sz="2400" i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aabaababb</a:t>
                  </a:r>
                  <a:r>
                    <a:rPr lang="en-US" altLang="ja-JP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$”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(1..1, 8)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9" name="テキスト ボックス 68">
                  <a:extLst>
                    <a:ext uri="{FF2B5EF4-FFF2-40B4-BE49-F238E27FC236}">
                      <a16:creationId xmlns:a16="http://schemas.microsoft.com/office/drawing/2014/main" id="{856C4CC4-80A4-0E6C-6DAF-B652A13648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1209" y="238305"/>
                  <a:ext cx="2201333" cy="769441"/>
                </a:xfrm>
                <a:prstGeom prst="rect">
                  <a:avLst/>
                </a:prstGeom>
                <a:blipFill>
                  <a:blip r:embed="rId23"/>
                  <a:stretch>
                    <a:fillRect l="-1724" t="-6452" r="-1724" b="-645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テキスト ボックス 75">
                  <a:extLst>
                    <a:ext uri="{FF2B5EF4-FFF2-40B4-BE49-F238E27FC236}">
                      <a16:creationId xmlns:a16="http://schemas.microsoft.com/office/drawing/2014/main" id="{28199508-AE0A-2E6B-EFC7-BBEA930F8805}"/>
                    </a:ext>
                  </a:extLst>
                </p:cNvPr>
                <p:cNvSpPr txBox="1"/>
                <p:nvPr/>
              </p:nvSpPr>
              <p:spPr>
                <a:xfrm>
                  <a:off x="4057271" y="4555078"/>
                  <a:ext cx="1501963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ja-JP" sz="2400" b="0" i="1" dirty="0">
                      <a:ea typeface="Cambria Math" panose="02040503050406030204" pitchFamily="18" charset="0"/>
                    </a:rPr>
                    <a:t>“</a:t>
                  </a:r>
                  <a:r>
                    <a:rPr kumimoji="1" lang="en-US" altLang="ja-JP" sz="2400" b="0" i="1" dirty="0" err="1">
                      <a:ea typeface="Cambria Math" panose="02040503050406030204" pitchFamily="18" charset="0"/>
                    </a:rPr>
                    <a:t>baaba</a:t>
                  </a:r>
                  <a:r>
                    <a:rPr kumimoji="1" lang="en-US" altLang="ja-JP" sz="2400" b="0" i="1" dirty="0">
                      <a:ea typeface="Cambria Math" panose="02040503050406030204" pitchFamily="18" charset="0"/>
                    </a:rPr>
                    <a:t>”</a:t>
                  </a:r>
                  <a:br>
                    <a:rPr kumimoji="1" lang="en-US" altLang="ja-JP" sz="2000" b="0" dirty="0">
                      <a:ea typeface="Cambria Math" panose="02040503050406030204" pitchFamily="18" charset="0"/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(4..4, 3)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6" name="テキスト ボックス 75">
                  <a:extLst>
                    <a:ext uri="{FF2B5EF4-FFF2-40B4-BE49-F238E27FC236}">
                      <a16:creationId xmlns:a16="http://schemas.microsoft.com/office/drawing/2014/main" id="{28199508-AE0A-2E6B-EFC7-BBEA930F88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7271" y="4555078"/>
                  <a:ext cx="1501963" cy="769441"/>
                </a:xfrm>
                <a:prstGeom prst="rect">
                  <a:avLst/>
                </a:prstGeom>
                <a:blipFill>
                  <a:blip r:embed="rId24"/>
                  <a:stretch>
                    <a:fillRect t="-6452" b="-645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3" name="十字形 92">
              <a:extLst>
                <a:ext uri="{FF2B5EF4-FFF2-40B4-BE49-F238E27FC236}">
                  <a16:creationId xmlns:a16="http://schemas.microsoft.com/office/drawing/2014/main" id="{21A1D810-AA2D-9BDE-BEB7-6953687B4B04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993332" y="1304398"/>
              <a:ext cx="300525" cy="300525"/>
            </a:xfrm>
            <a:prstGeom prst="plus">
              <a:avLst>
                <a:gd name="adj" fmla="val 46622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7" name="十字形 96">
              <a:extLst>
                <a:ext uri="{FF2B5EF4-FFF2-40B4-BE49-F238E27FC236}">
                  <a16:creationId xmlns:a16="http://schemas.microsoft.com/office/drawing/2014/main" id="{88703A93-4146-E255-769A-850113972D9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5262398" y="4470942"/>
              <a:ext cx="300525" cy="300525"/>
            </a:xfrm>
            <a:prstGeom prst="plus">
              <a:avLst>
                <a:gd name="adj" fmla="val 46622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テキスト ボックス 98">
                  <a:extLst>
                    <a:ext uri="{FF2B5EF4-FFF2-40B4-BE49-F238E27FC236}">
                      <a16:creationId xmlns:a16="http://schemas.microsoft.com/office/drawing/2014/main" id="{46E0E86E-BFC8-DA71-7BB0-8AFB65C44409}"/>
                    </a:ext>
                  </a:extLst>
                </p:cNvPr>
                <p:cNvSpPr txBox="1"/>
                <p:nvPr/>
              </p:nvSpPr>
              <p:spPr>
                <a:xfrm>
                  <a:off x="2592026" y="2944025"/>
                  <a:ext cx="1501963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ja-JP" sz="2400" b="0" i="1" dirty="0">
                      <a:ea typeface="Cambria Math" panose="02040503050406030204" pitchFamily="18" charset="0"/>
                    </a:rPr>
                    <a:t>“abb$”</a:t>
                  </a:r>
                  <a:br>
                    <a:rPr kumimoji="1" lang="en-US" altLang="ja-JP" sz="2000" b="0" dirty="0">
                      <a:ea typeface="Cambria Math" panose="02040503050406030204" pitchFamily="18" charset="0"/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(5..5, 3)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9" name="テキスト ボックス 98">
                  <a:extLst>
                    <a:ext uri="{FF2B5EF4-FFF2-40B4-BE49-F238E27FC236}">
                      <a16:creationId xmlns:a16="http://schemas.microsoft.com/office/drawing/2014/main" id="{46E0E86E-BFC8-DA71-7BB0-8AFB65C444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2026" y="2944025"/>
                  <a:ext cx="1501963" cy="769441"/>
                </a:xfrm>
                <a:prstGeom prst="rect">
                  <a:avLst/>
                </a:prstGeom>
                <a:blipFill>
                  <a:blip r:embed="rId25"/>
                  <a:stretch>
                    <a:fillRect t="-4839" b="-645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4" name="直線矢印コネクタ 103">
              <a:extLst>
                <a:ext uri="{FF2B5EF4-FFF2-40B4-BE49-F238E27FC236}">
                  <a16:creationId xmlns:a16="http://schemas.microsoft.com/office/drawing/2014/main" id="{A15999D5-2288-E580-1144-2243A8D62827}"/>
                </a:ext>
              </a:extLst>
            </p:cNvPr>
            <p:cNvCxnSpPr>
              <a:cxnSpLocks/>
            </p:cNvCxnSpPr>
            <p:nvPr/>
          </p:nvCxnSpPr>
          <p:spPr>
            <a:xfrm>
              <a:off x="1913860" y="3763696"/>
              <a:ext cx="492228" cy="217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コネクタ 105">
              <a:extLst>
                <a:ext uri="{FF2B5EF4-FFF2-40B4-BE49-F238E27FC236}">
                  <a16:creationId xmlns:a16="http://schemas.microsoft.com/office/drawing/2014/main" id="{C2919E9A-ED57-2AAB-5D85-C91BDB2E05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21929" y="3774558"/>
              <a:ext cx="0" cy="71223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テキスト ボックス 126">
                  <a:extLst>
                    <a:ext uri="{FF2B5EF4-FFF2-40B4-BE49-F238E27FC236}">
                      <a16:creationId xmlns:a16="http://schemas.microsoft.com/office/drawing/2014/main" id="{EACF29B5-5D3D-C84C-D0D9-56A3656473AD}"/>
                    </a:ext>
                  </a:extLst>
                </p:cNvPr>
                <p:cNvSpPr txBox="1"/>
                <p:nvPr/>
              </p:nvSpPr>
              <p:spPr>
                <a:xfrm>
                  <a:off x="1372826" y="2944025"/>
                  <a:ext cx="1501963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“b$”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(6..6, 2)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7" name="テキスト ボックス 126">
                  <a:extLst>
                    <a:ext uri="{FF2B5EF4-FFF2-40B4-BE49-F238E27FC236}">
                      <a16:creationId xmlns:a16="http://schemas.microsoft.com/office/drawing/2014/main" id="{EACF29B5-5D3D-C84C-D0D9-56A3656473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2826" y="2944025"/>
                  <a:ext cx="1501963" cy="769441"/>
                </a:xfrm>
                <a:prstGeom prst="rect">
                  <a:avLst/>
                </a:prstGeom>
                <a:blipFill>
                  <a:blip r:embed="rId26"/>
                  <a:stretch>
                    <a:fillRect t="-4839" b="-645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8" name="グループ化 137">
              <a:extLst>
                <a:ext uri="{FF2B5EF4-FFF2-40B4-BE49-F238E27FC236}">
                  <a16:creationId xmlns:a16="http://schemas.microsoft.com/office/drawing/2014/main" id="{EB1C5590-321A-1AB3-1943-0342A0B0B249}"/>
                </a:ext>
              </a:extLst>
            </p:cNvPr>
            <p:cNvGrpSpPr/>
            <p:nvPr/>
          </p:nvGrpSpPr>
          <p:grpSpPr>
            <a:xfrm>
              <a:off x="5718104" y="5549967"/>
              <a:ext cx="2136312" cy="369332"/>
              <a:chOff x="5654306" y="5603133"/>
              <a:chExt cx="2136312" cy="369332"/>
            </a:xfrm>
          </p:grpSpPr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BD6AB080-2D9D-C445-ADCF-387E336E51B7}"/>
                  </a:ext>
                </a:extLst>
              </p:cNvPr>
              <p:cNvSpPr txBox="1"/>
              <p:nvPr/>
            </p:nvSpPr>
            <p:spPr>
              <a:xfrm>
                <a:off x="6009233" y="5603133"/>
                <a:ext cx="1781385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kumimoji="1" lang="en-US" altLang="ja-JP" dirty="0"/>
                  <a:t>non-repeat (leaf)</a:t>
                </a:r>
                <a:endParaRPr kumimoji="1" lang="ja-JP" altLang="en-US"/>
              </a:p>
            </p:txBody>
          </p:sp>
          <p:sp>
            <p:nvSpPr>
              <p:cNvPr id="130" name="正方形/長方形 129">
                <a:extLst>
                  <a:ext uri="{FF2B5EF4-FFF2-40B4-BE49-F238E27FC236}">
                    <a16:creationId xmlns:a16="http://schemas.microsoft.com/office/drawing/2014/main" id="{E2C752EF-43EB-5ECC-6DE1-B202260B92E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54306" y="5679799"/>
                <a:ext cx="216000" cy="216000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41" name="正方形/長方形 140">
              <a:extLst>
                <a:ext uri="{FF2B5EF4-FFF2-40B4-BE49-F238E27FC236}">
                  <a16:creationId xmlns:a16="http://schemas.microsoft.com/office/drawing/2014/main" id="{93BF054D-EE4D-9692-3327-DD8F2C2F09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30714" y="1345244"/>
              <a:ext cx="216000" cy="21600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2" name="正方形/長方形 141">
              <a:extLst>
                <a:ext uri="{FF2B5EF4-FFF2-40B4-BE49-F238E27FC236}">
                  <a16:creationId xmlns:a16="http://schemas.microsoft.com/office/drawing/2014/main" id="{F6DE8F5A-42F3-78A3-A55E-71F3935E08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9108" y="2295092"/>
              <a:ext cx="216000" cy="21600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3" name="正方形/長方形 142">
              <a:extLst>
                <a:ext uri="{FF2B5EF4-FFF2-40B4-BE49-F238E27FC236}">
                  <a16:creationId xmlns:a16="http://schemas.microsoft.com/office/drawing/2014/main" id="{15174E30-1B56-6260-7E85-AAC58BBEFD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79833" y="2989748"/>
              <a:ext cx="216000" cy="21600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" name="正方形/長方形 143">
              <a:extLst>
                <a:ext uri="{FF2B5EF4-FFF2-40B4-BE49-F238E27FC236}">
                  <a16:creationId xmlns:a16="http://schemas.microsoft.com/office/drawing/2014/main" id="{DCF49B47-B2D6-A352-BFCF-9CF2190F4A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11776" y="3730488"/>
              <a:ext cx="216000" cy="21600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" name="正方形/長方形 144">
              <a:extLst>
                <a:ext uri="{FF2B5EF4-FFF2-40B4-BE49-F238E27FC236}">
                  <a16:creationId xmlns:a16="http://schemas.microsoft.com/office/drawing/2014/main" id="{C02A4011-520D-2A33-7402-504CD57BD2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33262" y="4503125"/>
              <a:ext cx="216000" cy="21600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" name="正方形/長方形 145">
              <a:extLst>
                <a:ext uri="{FF2B5EF4-FFF2-40B4-BE49-F238E27FC236}">
                  <a16:creationId xmlns:a16="http://schemas.microsoft.com/office/drawing/2014/main" id="{401FB4E9-AC7A-50CA-CF5F-509F8F8D44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29268" y="5428157"/>
              <a:ext cx="216000" cy="21600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7" name="正方形/長方形 146">
              <a:extLst>
                <a:ext uri="{FF2B5EF4-FFF2-40B4-BE49-F238E27FC236}">
                  <a16:creationId xmlns:a16="http://schemas.microsoft.com/office/drawing/2014/main" id="{35E67F71-36CF-2718-73E3-B12EC6646A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45778" y="6377995"/>
              <a:ext cx="216000" cy="21600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8" name="正方形/長方形 147">
              <a:extLst>
                <a:ext uri="{FF2B5EF4-FFF2-40B4-BE49-F238E27FC236}">
                  <a16:creationId xmlns:a16="http://schemas.microsoft.com/office/drawing/2014/main" id="{3083F3DF-C889-EB98-E6E7-5BD1C52BA7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6513" y="2855066"/>
              <a:ext cx="216000" cy="21600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9" name="正方形/長方形 148">
              <a:extLst>
                <a:ext uri="{FF2B5EF4-FFF2-40B4-BE49-F238E27FC236}">
                  <a16:creationId xmlns:a16="http://schemas.microsoft.com/office/drawing/2014/main" id="{3B56C0F1-5509-B493-8F03-4B74D0177D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7830" y="3663140"/>
              <a:ext cx="216000" cy="21600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0888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274AC3C-A67B-1FE4-0A4B-E1002FB3B8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FE50A89-7863-6314-8679-2D6B4034C1B7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800477" y="1588542"/>
            <a:ext cx="99755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22291518-EBBB-1B91-1869-A7E7AE48A429}"/>
                  </a:ext>
                </a:extLst>
              </p:cNvPr>
              <p:cNvSpPr txBox="1"/>
              <p:nvPr/>
            </p:nvSpPr>
            <p:spPr>
              <a:xfrm>
                <a:off x="-37731" y="387167"/>
                <a:ext cx="1501963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24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br>
                  <a:rPr kumimoji="1" lang="en-US" altLang="ja-JP" sz="20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(0..9, 0)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22291518-EBBB-1B91-1869-A7E7AE48A4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7731" y="387167"/>
                <a:ext cx="1501963" cy="769441"/>
              </a:xfrm>
              <a:prstGeom prst="rect">
                <a:avLst/>
              </a:prstGeom>
              <a:blipFill>
                <a:blip r:embed="rId2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円/楕円 6">
            <a:extLst>
              <a:ext uri="{FF2B5EF4-FFF2-40B4-BE49-F238E27FC236}">
                <a16:creationId xmlns:a16="http://schemas.microsoft.com/office/drawing/2014/main" id="{5FCB0D65-28E8-9959-0034-A43302197408}"/>
              </a:ext>
            </a:extLst>
          </p:cNvPr>
          <p:cNvSpPr/>
          <p:nvPr/>
        </p:nvSpPr>
        <p:spPr>
          <a:xfrm>
            <a:off x="575922" y="1476264"/>
            <a:ext cx="224555" cy="224555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B96300AE-2EBC-6520-43F0-A8A4ED8A3566}"/>
              </a:ext>
            </a:extLst>
          </p:cNvPr>
          <p:cNvCxnSpPr>
            <a:cxnSpLocks/>
          </p:cNvCxnSpPr>
          <p:nvPr/>
        </p:nvCxnSpPr>
        <p:spPr>
          <a:xfrm flipH="1">
            <a:off x="807511" y="1851588"/>
            <a:ext cx="4540" cy="29203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円/楕円 10">
            <a:extLst>
              <a:ext uri="{FF2B5EF4-FFF2-40B4-BE49-F238E27FC236}">
                <a16:creationId xmlns:a16="http://schemas.microsoft.com/office/drawing/2014/main" id="{364B46BC-6AFA-468B-89D9-B9F5189D3EFA}"/>
              </a:ext>
            </a:extLst>
          </p:cNvPr>
          <p:cNvSpPr/>
          <p:nvPr/>
        </p:nvSpPr>
        <p:spPr>
          <a:xfrm>
            <a:off x="1795095" y="1465956"/>
            <a:ext cx="224555" cy="224555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04871BE-BFB4-800B-D184-6592F90D11D8}"/>
                  </a:ext>
                </a:extLst>
              </p:cNvPr>
              <p:cNvSpPr txBox="1"/>
              <p:nvPr/>
            </p:nvSpPr>
            <p:spPr>
              <a:xfrm>
                <a:off x="1183113" y="387167"/>
                <a:ext cx="1501963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2400" b="0" i="1" dirty="0">
                    <a:ea typeface="Cambria Math" panose="02040503050406030204" pitchFamily="18" charset="0"/>
                    <a:cs typeface="Arial" panose="020B0604020202020204" pitchFamily="34" charset="0"/>
                  </a:rPr>
                  <a:t>“a”</a:t>
                </a:r>
                <a:br>
                  <a:rPr kumimoji="1" lang="en-US" altLang="ja-JP" sz="20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(1..5, 1)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04871BE-BFB4-800B-D184-6592F90D1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113" y="387167"/>
                <a:ext cx="1501963" cy="769441"/>
              </a:xfrm>
              <a:prstGeom prst="rect">
                <a:avLst/>
              </a:prstGeom>
              <a:blipFill>
                <a:blip r:embed="rId3"/>
                <a:stretch>
                  <a:fillRect t="-6452"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88F5517A-0A85-8264-33F5-444C04A4663D}"/>
              </a:ext>
            </a:extLst>
          </p:cNvPr>
          <p:cNvCxnSpPr>
            <a:cxnSpLocks/>
          </p:cNvCxnSpPr>
          <p:nvPr/>
        </p:nvCxnSpPr>
        <p:spPr>
          <a:xfrm>
            <a:off x="2024961" y="1576966"/>
            <a:ext cx="0" cy="97566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円/楕円 16">
            <a:extLst>
              <a:ext uri="{FF2B5EF4-FFF2-40B4-BE49-F238E27FC236}">
                <a16:creationId xmlns:a16="http://schemas.microsoft.com/office/drawing/2014/main" id="{6B5B8BDB-8173-E3E2-0380-6082D5C6664C}"/>
              </a:ext>
            </a:extLst>
          </p:cNvPr>
          <p:cNvSpPr/>
          <p:nvPr/>
        </p:nvSpPr>
        <p:spPr>
          <a:xfrm>
            <a:off x="5981522" y="2438433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712C695D-5C47-2BB4-B2EF-EA7B1560C93E}"/>
              </a:ext>
            </a:extLst>
          </p:cNvPr>
          <p:cNvCxnSpPr>
            <a:cxnSpLocks/>
          </p:cNvCxnSpPr>
          <p:nvPr/>
        </p:nvCxnSpPr>
        <p:spPr>
          <a:xfrm>
            <a:off x="2046267" y="4745615"/>
            <a:ext cx="99755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6D7B18BC-0C30-0FE9-B2F9-9C7EA1AAFDF1}"/>
              </a:ext>
            </a:extLst>
          </p:cNvPr>
          <p:cNvCxnSpPr>
            <a:cxnSpLocks/>
          </p:cNvCxnSpPr>
          <p:nvPr/>
        </p:nvCxnSpPr>
        <p:spPr>
          <a:xfrm>
            <a:off x="800477" y="4745615"/>
            <a:ext cx="99755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C7758DEC-558E-BB5F-6C25-4DA820360A78}"/>
              </a:ext>
            </a:extLst>
          </p:cNvPr>
          <p:cNvCxnSpPr>
            <a:cxnSpLocks/>
          </p:cNvCxnSpPr>
          <p:nvPr/>
        </p:nvCxnSpPr>
        <p:spPr>
          <a:xfrm>
            <a:off x="2019650" y="2544568"/>
            <a:ext cx="99755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2D1CCDAD-CCA0-FF17-C8D5-4CB8E652F119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2019650" y="1578233"/>
            <a:ext cx="2702512" cy="1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32D8E471-6CBA-2CD2-7F4F-8D0793DA0FAB}"/>
                  </a:ext>
                </a:extLst>
              </p:cNvPr>
              <p:cNvSpPr txBox="1"/>
              <p:nvPr/>
            </p:nvSpPr>
            <p:spPr>
              <a:xfrm>
                <a:off x="4134130" y="387167"/>
                <a:ext cx="1501963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2400" b="0" i="1" dirty="0">
                    <a:ea typeface="Cambria Math" panose="02040503050406030204" pitchFamily="18" charset="0"/>
                  </a:rPr>
                  <a:t>“</a:t>
                </a:r>
                <a:r>
                  <a:rPr kumimoji="1" lang="en-US" altLang="ja-JP" sz="2400" b="0" i="1" dirty="0" err="1">
                    <a:ea typeface="Cambria Math" panose="02040503050406030204" pitchFamily="18" charset="0"/>
                  </a:rPr>
                  <a:t>aaba</a:t>
                </a:r>
                <a:r>
                  <a:rPr kumimoji="1" lang="en-US" altLang="ja-JP" sz="2400" b="0" i="1" dirty="0">
                    <a:ea typeface="Cambria Math" panose="02040503050406030204" pitchFamily="18" charset="0"/>
                  </a:rPr>
                  <a:t>”</a:t>
                </a:r>
                <a:br>
                  <a:rPr kumimoji="1" lang="en-US" altLang="ja-JP" sz="20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(1..2, 4)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32D8E471-6CBA-2CD2-7F4F-8D0793DA0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130" y="387167"/>
                <a:ext cx="1501963" cy="769441"/>
              </a:xfrm>
              <a:prstGeom prst="rect">
                <a:avLst/>
              </a:prstGeom>
              <a:blipFill>
                <a:blip r:embed="rId4"/>
                <a:stretch>
                  <a:fillRect t="-6452"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4E6B307A-5AC2-2FC6-52D2-061F703A9D76}"/>
              </a:ext>
            </a:extLst>
          </p:cNvPr>
          <p:cNvCxnSpPr>
            <a:cxnSpLocks/>
          </p:cNvCxnSpPr>
          <p:nvPr/>
        </p:nvCxnSpPr>
        <p:spPr>
          <a:xfrm>
            <a:off x="4975135" y="1601383"/>
            <a:ext cx="233959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円/楕円 25">
            <a:extLst>
              <a:ext uri="{FF2B5EF4-FFF2-40B4-BE49-F238E27FC236}">
                <a16:creationId xmlns:a16="http://schemas.microsoft.com/office/drawing/2014/main" id="{3677E682-2CC0-12E1-8F8C-F4AF80CE29D5}"/>
              </a:ext>
            </a:extLst>
          </p:cNvPr>
          <p:cNvSpPr/>
          <p:nvPr/>
        </p:nvSpPr>
        <p:spPr>
          <a:xfrm>
            <a:off x="7304321" y="1460285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円/楕円 26">
            <a:extLst>
              <a:ext uri="{FF2B5EF4-FFF2-40B4-BE49-F238E27FC236}">
                <a16:creationId xmlns:a16="http://schemas.microsoft.com/office/drawing/2014/main" id="{AA302F47-7561-2767-4CDA-241EBBF3B22E}"/>
              </a:ext>
            </a:extLst>
          </p:cNvPr>
          <p:cNvSpPr/>
          <p:nvPr/>
        </p:nvSpPr>
        <p:spPr>
          <a:xfrm>
            <a:off x="4736371" y="1479147"/>
            <a:ext cx="224555" cy="224555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EC1CBAB2-3078-19D9-2105-B54E1D2A6BD8}"/>
              </a:ext>
            </a:extLst>
          </p:cNvPr>
          <p:cNvCxnSpPr>
            <a:cxnSpLocks/>
          </p:cNvCxnSpPr>
          <p:nvPr/>
        </p:nvCxnSpPr>
        <p:spPr>
          <a:xfrm>
            <a:off x="4960926" y="2552628"/>
            <a:ext cx="99755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円/楕円 33">
            <a:extLst>
              <a:ext uri="{FF2B5EF4-FFF2-40B4-BE49-F238E27FC236}">
                <a16:creationId xmlns:a16="http://schemas.microsoft.com/office/drawing/2014/main" id="{DC39F75B-20F7-3A29-0FA4-80F9A35850AF}"/>
              </a:ext>
            </a:extLst>
          </p:cNvPr>
          <p:cNvSpPr/>
          <p:nvPr/>
        </p:nvSpPr>
        <p:spPr>
          <a:xfrm>
            <a:off x="3024563" y="2440658"/>
            <a:ext cx="224555" cy="224555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0FB6A10E-EA4A-2CAB-897A-EF710251E9FF}"/>
                  </a:ext>
                </a:extLst>
              </p:cNvPr>
              <p:cNvSpPr txBox="1"/>
              <p:nvPr/>
            </p:nvSpPr>
            <p:spPr>
              <a:xfrm>
                <a:off x="2413324" y="1667009"/>
                <a:ext cx="1501963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2400" b="0" i="1" dirty="0">
                    <a:ea typeface="Cambria Math" panose="02040503050406030204" pitchFamily="18" charset="0"/>
                  </a:rPr>
                  <a:t>“ab”</a:t>
                </a:r>
                <a:br>
                  <a:rPr kumimoji="1" lang="en-US" altLang="ja-JP" sz="20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(3..5, 2)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0FB6A10E-EA4A-2CAB-897A-EF710251E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324" y="1667009"/>
                <a:ext cx="1501963" cy="769441"/>
              </a:xfrm>
              <a:prstGeom prst="rect">
                <a:avLst/>
              </a:prstGeom>
              <a:blipFill>
                <a:blip r:embed="rId5"/>
                <a:stretch>
                  <a:fillRect t="-6557" b="-81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円/楕円 36">
            <a:extLst>
              <a:ext uri="{FF2B5EF4-FFF2-40B4-BE49-F238E27FC236}">
                <a16:creationId xmlns:a16="http://schemas.microsoft.com/office/drawing/2014/main" id="{496B4B71-68C7-AF50-C715-A7215044106F}"/>
              </a:ext>
            </a:extLst>
          </p:cNvPr>
          <p:cNvSpPr/>
          <p:nvPr/>
        </p:nvSpPr>
        <p:spPr>
          <a:xfrm>
            <a:off x="1809651" y="4635655"/>
            <a:ext cx="224555" cy="224555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79334A6D-8855-C4F8-CA38-D3C0689A87D3}"/>
                  </a:ext>
                </a:extLst>
              </p:cNvPr>
              <p:cNvSpPr txBox="1"/>
              <p:nvPr/>
            </p:nvSpPr>
            <p:spPr>
              <a:xfrm>
                <a:off x="1183113" y="3817448"/>
                <a:ext cx="1501963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2400" b="0" i="1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“b”</a:t>
                </a:r>
                <a:br>
                  <a:rPr kumimoji="1" lang="en-US" altLang="ja-JP" sz="20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(6..9, 1)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79334A6D-8855-C4F8-CA38-D3C0689A8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113" y="3817448"/>
                <a:ext cx="1501963" cy="769441"/>
              </a:xfrm>
              <a:prstGeom prst="rect">
                <a:avLst/>
              </a:prstGeom>
              <a:blipFill>
                <a:blip r:embed="rId6"/>
                <a:stretch>
                  <a:fillRect t="-6557" b="-81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9CAD32E8-8F79-8B90-D177-7C82AEBDA4CB}"/>
              </a:ext>
            </a:extLst>
          </p:cNvPr>
          <p:cNvCxnSpPr>
            <a:cxnSpLocks/>
          </p:cNvCxnSpPr>
          <p:nvPr/>
        </p:nvCxnSpPr>
        <p:spPr>
          <a:xfrm>
            <a:off x="4975135" y="1595713"/>
            <a:ext cx="0" cy="96849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円/楕円 40">
            <a:extLst>
              <a:ext uri="{FF2B5EF4-FFF2-40B4-BE49-F238E27FC236}">
                <a16:creationId xmlns:a16="http://schemas.microsoft.com/office/drawing/2014/main" id="{9C8744B7-8CB6-C834-0E2E-C8353B7D0014}"/>
              </a:ext>
            </a:extLst>
          </p:cNvPr>
          <p:cNvSpPr/>
          <p:nvPr/>
        </p:nvSpPr>
        <p:spPr>
          <a:xfrm>
            <a:off x="3043817" y="4635655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249E638-2A68-B0FB-B99D-FBE656891C6D}"/>
                  </a:ext>
                </a:extLst>
              </p:cNvPr>
              <p:cNvSpPr txBox="1"/>
              <p:nvPr/>
            </p:nvSpPr>
            <p:spPr>
              <a:xfrm>
                <a:off x="3996870" y="5700527"/>
                <a:ext cx="1501963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sz="24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babb</a:t>
                </a:r>
                <a:r>
                  <a:rPr lang="en-US" altLang="ja-JP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8..8, 4)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249E638-2A68-B0FB-B99D-FBE656891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870" y="5700527"/>
                <a:ext cx="1501963" cy="769441"/>
              </a:xfrm>
              <a:prstGeom prst="rect">
                <a:avLst/>
              </a:prstGeom>
              <a:blipFill>
                <a:blip r:embed="rId7"/>
                <a:stretch>
                  <a:fillRect t="-6452"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3DA590A7-F08D-7360-F697-BDF858817FCD}"/>
              </a:ext>
            </a:extLst>
          </p:cNvPr>
          <p:cNvCxnSpPr>
            <a:cxnSpLocks/>
          </p:cNvCxnSpPr>
          <p:nvPr/>
        </p:nvCxnSpPr>
        <p:spPr>
          <a:xfrm>
            <a:off x="1916141" y="6553121"/>
            <a:ext cx="1127676" cy="153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円/楕円 47">
            <a:extLst>
              <a:ext uri="{FF2B5EF4-FFF2-40B4-BE49-F238E27FC236}">
                <a16:creationId xmlns:a16="http://schemas.microsoft.com/office/drawing/2014/main" id="{58B39C24-4C58-0057-3639-063C9FF06CA3}"/>
              </a:ext>
            </a:extLst>
          </p:cNvPr>
          <p:cNvSpPr/>
          <p:nvPr/>
        </p:nvSpPr>
        <p:spPr>
          <a:xfrm>
            <a:off x="4736371" y="5577423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96D050CB-73D1-8107-A3D0-9AAC58B08072}"/>
              </a:ext>
            </a:extLst>
          </p:cNvPr>
          <p:cNvCxnSpPr>
            <a:cxnSpLocks/>
          </p:cNvCxnSpPr>
          <p:nvPr/>
        </p:nvCxnSpPr>
        <p:spPr>
          <a:xfrm>
            <a:off x="3271089" y="4752038"/>
            <a:ext cx="0" cy="94124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1F8BA106-6A09-1B7E-1E8C-AE3BB47433A9}"/>
              </a:ext>
            </a:extLst>
          </p:cNvPr>
          <p:cNvCxnSpPr>
            <a:cxnSpLocks/>
          </p:cNvCxnSpPr>
          <p:nvPr/>
        </p:nvCxnSpPr>
        <p:spPr>
          <a:xfrm>
            <a:off x="3260693" y="4757192"/>
            <a:ext cx="327521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円/楕円 51">
            <a:extLst>
              <a:ext uri="{FF2B5EF4-FFF2-40B4-BE49-F238E27FC236}">
                <a16:creationId xmlns:a16="http://schemas.microsoft.com/office/drawing/2014/main" id="{90055860-BCC8-B30A-7EE9-3BCF55484BD6}"/>
              </a:ext>
            </a:extLst>
          </p:cNvPr>
          <p:cNvSpPr/>
          <p:nvPr/>
        </p:nvSpPr>
        <p:spPr>
          <a:xfrm>
            <a:off x="3040499" y="6440779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円/楕円 52">
            <a:extLst>
              <a:ext uri="{FF2B5EF4-FFF2-40B4-BE49-F238E27FC236}">
                <a16:creationId xmlns:a16="http://schemas.microsoft.com/office/drawing/2014/main" id="{5F9B82B7-7B53-122F-EEC8-AA45B7F6A244}"/>
              </a:ext>
            </a:extLst>
          </p:cNvPr>
          <p:cNvSpPr/>
          <p:nvPr/>
        </p:nvSpPr>
        <p:spPr>
          <a:xfrm>
            <a:off x="6535903" y="4659624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00F85B03-CC39-01B0-0AC8-F2FE696CA135}"/>
              </a:ext>
            </a:extLst>
          </p:cNvPr>
          <p:cNvCxnSpPr>
            <a:cxnSpLocks/>
          </p:cNvCxnSpPr>
          <p:nvPr/>
        </p:nvCxnSpPr>
        <p:spPr>
          <a:xfrm>
            <a:off x="3249118" y="5693283"/>
            <a:ext cx="1473044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4045E6A9-26BB-EC46-445E-7C16B3B1F215}"/>
              </a:ext>
            </a:extLst>
          </p:cNvPr>
          <p:cNvCxnSpPr>
            <a:cxnSpLocks/>
          </p:cNvCxnSpPr>
          <p:nvPr/>
        </p:nvCxnSpPr>
        <p:spPr>
          <a:xfrm>
            <a:off x="1927715" y="4860210"/>
            <a:ext cx="0" cy="169284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曲線コネクタ 2">
            <a:extLst>
              <a:ext uri="{FF2B5EF4-FFF2-40B4-BE49-F238E27FC236}">
                <a16:creationId xmlns:a16="http://schemas.microsoft.com/office/drawing/2014/main" id="{465734B7-1064-D211-0302-273F55D99804}"/>
              </a:ext>
            </a:extLst>
          </p:cNvPr>
          <p:cNvCxnSpPr>
            <a:cxnSpLocks/>
            <a:stCxn id="7" idx="0"/>
            <a:endCxn id="11" idx="0"/>
          </p:cNvCxnSpPr>
          <p:nvPr/>
        </p:nvCxnSpPr>
        <p:spPr>
          <a:xfrm rot="5400000" flipH="1" flipV="1">
            <a:off x="1292632" y="861524"/>
            <a:ext cx="10308" cy="1219173"/>
          </a:xfrm>
          <a:prstGeom prst="curvedConnector3">
            <a:avLst>
              <a:gd name="adj1" fmla="val 2317695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FF0DE197-0E47-FA27-2E39-775A6C22F33A}"/>
                  </a:ext>
                </a:extLst>
              </p:cNvPr>
              <p:cNvSpPr txBox="1"/>
              <p:nvPr/>
            </p:nvSpPr>
            <p:spPr>
              <a:xfrm>
                <a:off x="1101725" y="1218413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FF0DE197-0E47-FA27-2E39-775A6C22F3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725" y="1218413"/>
                <a:ext cx="425831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曲線コネクタ 56">
            <a:extLst>
              <a:ext uri="{FF2B5EF4-FFF2-40B4-BE49-F238E27FC236}">
                <a16:creationId xmlns:a16="http://schemas.microsoft.com/office/drawing/2014/main" id="{98EB7453-5D59-E40E-C977-2EF4DB5D614C}"/>
              </a:ext>
            </a:extLst>
          </p:cNvPr>
          <p:cNvCxnSpPr>
            <a:cxnSpLocks/>
            <a:stCxn id="7" idx="4"/>
            <a:endCxn id="37" idx="3"/>
          </p:cNvCxnSpPr>
          <p:nvPr/>
        </p:nvCxnSpPr>
        <p:spPr>
          <a:xfrm rot="16200000" flipH="1">
            <a:off x="-297885" y="2686904"/>
            <a:ext cx="3126506" cy="1154336"/>
          </a:xfrm>
          <a:prstGeom prst="curvedConnector3">
            <a:avLst>
              <a:gd name="adj1" fmla="val 108363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0DD47268-DC4E-9417-57EA-C0531F7AC626}"/>
                  </a:ext>
                </a:extLst>
              </p:cNvPr>
              <p:cNvSpPr txBox="1"/>
              <p:nvPr/>
            </p:nvSpPr>
            <p:spPr>
              <a:xfrm>
                <a:off x="374646" y="2708233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0DD47268-DC4E-9417-57EA-C0531F7AC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646" y="2708233"/>
                <a:ext cx="425831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曲線コネクタ 66">
            <a:extLst>
              <a:ext uri="{FF2B5EF4-FFF2-40B4-BE49-F238E27FC236}">
                <a16:creationId xmlns:a16="http://schemas.microsoft.com/office/drawing/2014/main" id="{26EBBEC5-43F9-07C4-E44A-3AA09E96AEA3}"/>
              </a:ext>
            </a:extLst>
          </p:cNvPr>
          <p:cNvCxnSpPr>
            <a:cxnSpLocks/>
            <a:stCxn id="4" idx="2"/>
            <a:endCxn id="27" idx="0"/>
          </p:cNvCxnSpPr>
          <p:nvPr/>
        </p:nvCxnSpPr>
        <p:spPr>
          <a:xfrm rot="10800000" flipH="1">
            <a:off x="4259149" y="1479148"/>
            <a:ext cx="589499" cy="1087443"/>
          </a:xfrm>
          <a:prstGeom prst="curvedConnector4">
            <a:avLst>
              <a:gd name="adj1" fmla="val -38779"/>
              <a:gd name="adj2" fmla="val 121022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曲線コネクタ 69">
            <a:extLst>
              <a:ext uri="{FF2B5EF4-FFF2-40B4-BE49-F238E27FC236}">
                <a16:creationId xmlns:a16="http://schemas.microsoft.com/office/drawing/2014/main" id="{78A79D2B-6C0E-160F-A231-BEFD6D8D0F7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529780" y="855144"/>
            <a:ext cx="10308" cy="1219173"/>
          </a:xfrm>
          <a:prstGeom prst="curvedConnector3">
            <a:avLst>
              <a:gd name="adj1" fmla="val 3328289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08E405EC-AABE-FAC6-AE2B-E65AF0B969F3}"/>
                  </a:ext>
                </a:extLst>
              </p:cNvPr>
              <p:cNvSpPr txBox="1"/>
              <p:nvPr/>
            </p:nvSpPr>
            <p:spPr>
              <a:xfrm>
                <a:off x="2353277" y="1210482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08E405EC-AABE-FAC6-AE2B-E65AF0B969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277" y="1210482"/>
                <a:ext cx="425831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曲線コネクタ 71">
            <a:extLst>
              <a:ext uri="{FF2B5EF4-FFF2-40B4-BE49-F238E27FC236}">
                <a16:creationId xmlns:a16="http://schemas.microsoft.com/office/drawing/2014/main" id="{4EDD0BC9-5FC1-F381-B4C0-6E8F330D46E6}"/>
              </a:ext>
            </a:extLst>
          </p:cNvPr>
          <p:cNvCxnSpPr>
            <a:cxnSpLocks/>
            <a:stCxn id="11" idx="4"/>
            <a:endCxn id="41" idx="4"/>
          </p:cNvCxnSpPr>
          <p:nvPr/>
        </p:nvCxnSpPr>
        <p:spPr>
          <a:xfrm rot="16200000" flipH="1">
            <a:off x="946885" y="2650999"/>
            <a:ext cx="3169699" cy="1248722"/>
          </a:xfrm>
          <a:prstGeom prst="curvedConnector3">
            <a:avLst>
              <a:gd name="adj1" fmla="val 107212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2D499AD7-65ED-FC93-857F-2A5848CBB1E2}"/>
                  </a:ext>
                </a:extLst>
              </p:cNvPr>
              <p:cNvSpPr txBox="1"/>
              <p:nvPr/>
            </p:nvSpPr>
            <p:spPr>
              <a:xfrm>
                <a:off x="2234524" y="5088009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2D499AD7-65ED-FC93-857F-2A5848CBB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524" y="5088009"/>
                <a:ext cx="425831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曲線コネクタ 82">
            <a:extLst>
              <a:ext uri="{FF2B5EF4-FFF2-40B4-BE49-F238E27FC236}">
                <a16:creationId xmlns:a16="http://schemas.microsoft.com/office/drawing/2014/main" id="{AF6BEF94-1FBB-3985-6E0F-7D684217BBD6}"/>
              </a:ext>
            </a:extLst>
          </p:cNvPr>
          <p:cNvCxnSpPr>
            <a:cxnSpLocks/>
            <a:stCxn id="41" idx="6"/>
            <a:endCxn id="4" idx="4"/>
          </p:cNvCxnSpPr>
          <p:nvPr/>
        </p:nvCxnSpPr>
        <p:spPr>
          <a:xfrm flipV="1">
            <a:off x="3268372" y="2678867"/>
            <a:ext cx="1103056" cy="2069066"/>
          </a:xfrm>
          <a:prstGeom prst="curved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C9809D99-142E-4744-22D8-F7365785EA17}"/>
                  </a:ext>
                </a:extLst>
              </p:cNvPr>
              <p:cNvSpPr txBox="1"/>
              <p:nvPr/>
            </p:nvSpPr>
            <p:spPr>
              <a:xfrm>
                <a:off x="4158511" y="1218285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C9809D99-142E-4744-22D8-F7365785E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511" y="1218285"/>
                <a:ext cx="425831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7EAB5536-E95C-4FCC-CAB2-643C5D17C443}"/>
                  </a:ext>
                </a:extLst>
              </p:cNvPr>
              <p:cNvSpPr txBox="1"/>
              <p:nvPr/>
            </p:nvSpPr>
            <p:spPr>
              <a:xfrm>
                <a:off x="3814718" y="3331323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7EAB5536-E95C-4FCC-CAB2-643C5D17C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718" y="3331323"/>
                <a:ext cx="425831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曲線コネクタ 88">
            <a:extLst>
              <a:ext uri="{FF2B5EF4-FFF2-40B4-BE49-F238E27FC236}">
                <a16:creationId xmlns:a16="http://schemas.microsoft.com/office/drawing/2014/main" id="{A893926E-5E4C-6187-07B6-8AA854710B0D}"/>
              </a:ext>
            </a:extLst>
          </p:cNvPr>
          <p:cNvCxnSpPr>
            <a:cxnSpLocks/>
          </p:cNvCxnSpPr>
          <p:nvPr/>
        </p:nvCxnSpPr>
        <p:spPr>
          <a:xfrm flipV="1">
            <a:off x="5033138" y="1184148"/>
            <a:ext cx="629767" cy="395394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曲線コネクタ 95">
            <a:extLst>
              <a:ext uri="{FF2B5EF4-FFF2-40B4-BE49-F238E27FC236}">
                <a16:creationId xmlns:a16="http://schemas.microsoft.com/office/drawing/2014/main" id="{EF7C7D5D-C6AF-3902-C957-CB3177F47C06}"/>
              </a:ext>
            </a:extLst>
          </p:cNvPr>
          <p:cNvCxnSpPr>
            <a:cxnSpLocks/>
            <a:stCxn id="27" idx="5"/>
          </p:cNvCxnSpPr>
          <p:nvPr/>
        </p:nvCxnSpPr>
        <p:spPr>
          <a:xfrm rot="16200000" flipH="1">
            <a:off x="3893565" y="2705293"/>
            <a:ext cx="2811754" cy="742802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A776651D-DDA7-D0AD-138F-A8D2F6D22DC4}"/>
                  </a:ext>
                </a:extLst>
              </p:cNvPr>
              <p:cNvSpPr txBox="1"/>
              <p:nvPr/>
            </p:nvSpPr>
            <p:spPr>
              <a:xfrm>
                <a:off x="5110524" y="2709580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A776651D-DDA7-D0AD-138F-A8D2F6D22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524" y="2709580"/>
                <a:ext cx="425831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C6E1B0E1-9065-438B-AEA7-D8B26809DF37}"/>
                  </a:ext>
                </a:extLst>
              </p:cNvPr>
              <p:cNvSpPr txBox="1"/>
              <p:nvPr/>
            </p:nvSpPr>
            <p:spPr>
              <a:xfrm>
                <a:off x="5294553" y="1190296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(#)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C6E1B0E1-9065-438B-AEA7-D8B26809D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553" y="1190296"/>
                <a:ext cx="425831" cy="400110"/>
              </a:xfrm>
              <a:prstGeom prst="rect">
                <a:avLst/>
              </a:prstGeom>
              <a:blipFill>
                <a:blip r:embed="rId14"/>
                <a:stretch>
                  <a:fillRect l="-8824" r="-35294" b="-121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9AA20B83-DE72-354E-3D19-9581CB0600F1}"/>
              </a:ext>
            </a:extLst>
          </p:cNvPr>
          <p:cNvCxnSpPr>
            <a:cxnSpLocks/>
          </p:cNvCxnSpPr>
          <p:nvPr/>
        </p:nvCxnSpPr>
        <p:spPr>
          <a:xfrm>
            <a:off x="3256152" y="2559133"/>
            <a:ext cx="99755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円/楕円 3">
            <a:extLst>
              <a:ext uri="{FF2B5EF4-FFF2-40B4-BE49-F238E27FC236}">
                <a16:creationId xmlns:a16="http://schemas.microsoft.com/office/drawing/2014/main" id="{AF3EEF12-9912-72AB-2938-36EAC6CBE0D8}"/>
              </a:ext>
            </a:extLst>
          </p:cNvPr>
          <p:cNvSpPr/>
          <p:nvPr/>
        </p:nvSpPr>
        <p:spPr>
          <a:xfrm>
            <a:off x="4259150" y="2454312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F8D4F08B-414E-81A2-4336-0414B3F65748}"/>
              </a:ext>
            </a:extLst>
          </p:cNvPr>
          <p:cNvCxnSpPr>
            <a:cxnSpLocks/>
          </p:cNvCxnSpPr>
          <p:nvPr/>
        </p:nvCxnSpPr>
        <p:spPr>
          <a:xfrm>
            <a:off x="4375181" y="3239733"/>
            <a:ext cx="2603879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A6AC0451-2F29-6535-AB73-50E4E73A8ACF}"/>
              </a:ext>
            </a:extLst>
          </p:cNvPr>
          <p:cNvCxnSpPr>
            <a:cxnSpLocks/>
          </p:cNvCxnSpPr>
          <p:nvPr/>
        </p:nvCxnSpPr>
        <p:spPr>
          <a:xfrm>
            <a:off x="4375181" y="2662988"/>
            <a:ext cx="0" cy="131426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41AB410D-154A-6DBA-DFCA-A2B5C1624720}"/>
              </a:ext>
            </a:extLst>
          </p:cNvPr>
          <p:cNvCxnSpPr>
            <a:cxnSpLocks/>
          </p:cNvCxnSpPr>
          <p:nvPr/>
        </p:nvCxnSpPr>
        <p:spPr>
          <a:xfrm>
            <a:off x="4361449" y="3977249"/>
            <a:ext cx="124975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円/楕円 77">
            <a:extLst>
              <a:ext uri="{FF2B5EF4-FFF2-40B4-BE49-F238E27FC236}">
                <a16:creationId xmlns:a16="http://schemas.microsoft.com/office/drawing/2014/main" id="{3D8DB9B5-D55A-AB9A-80A4-75C679B7FEF7}"/>
              </a:ext>
            </a:extLst>
          </p:cNvPr>
          <p:cNvSpPr/>
          <p:nvPr/>
        </p:nvSpPr>
        <p:spPr>
          <a:xfrm>
            <a:off x="5614957" y="3841523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円/楕円 78">
            <a:extLst>
              <a:ext uri="{FF2B5EF4-FFF2-40B4-BE49-F238E27FC236}">
                <a16:creationId xmlns:a16="http://schemas.microsoft.com/office/drawing/2014/main" id="{50344A53-DC5A-DA07-2C82-0C57B33E8B8D}"/>
              </a:ext>
            </a:extLst>
          </p:cNvPr>
          <p:cNvSpPr/>
          <p:nvPr/>
        </p:nvSpPr>
        <p:spPr>
          <a:xfrm>
            <a:off x="6982813" y="3108343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B67553B3-1A7F-C31D-7FFB-FF6D6B2CE7DD}"/>
              </a:ext>
            </a:extLst>
          </p:cNvPr>
          <p:cNvCxnSpPr>
            <a:cxnSpLocks/>
          </p:cNvCxnSpPr>
          <p:nvPr/>
        </p:nvCxnSpPr>
        <p:spPr>
          <a:xfrm>
            <a:off x="3136841" y="3108343"/>
            <a:ext cx="66625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>
            <a:extLst>
              <a:ext uri="{FF2B5EF4-FFF2-40B4-BE49-F238E27FC236}">
                <a16:creationId xmlns:a16="http://schemas.microsoft.com/office/drawing/2014/main" id="{38786EE7-3EC0-D52D-815F-EAD471AE2F74}"/>
              </a:ext>
            </a:extLst>
          </p:cNvPr>
          <p:cNvCxnSpPr>
            <a:cxnSpLocks/>
            <a:stCxn id="34" idx="4"/>
          </p:cNvCxnSpPr>
          <p:nvPr/>
        </p:nvCxnSpPr>
        <p:spPr>
          <a:xfrm>
            <a:off x="3136841" y="2665213"/>
            <a:ext cx="0" cy="4583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円/楕円 112">
            <a:extLst>
              <a:ext uri="{FF2B5EF4-FFF2-40B4-BE49-F238E27FC236}">
                <a16:creationId xmlns:a16="http://schemas.microsoft.com/office/drawing/2014/main" id="{5D3485CB-A4E5-2F7A-8E67-9C9D1C96F8B2}"/>
              </a:ext>
            </a:extLst>
          </p:cNvPr>
          <p:cNvSpPr/>
          <p:nvPr/>
        </p:nvSpPr>
        <p:spPr>
          <a:xfrm>
            <a:off x="3795333" y="2985829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9A33F4F3-681A-D206-5D5D-BAEF23F03CBD}"/>
              </a:ext>
            </a:extLst>
          </p:cNvPr>
          <p:cNvSpPr/>
          <p:nvPr/>
        </p:nvSpPr>
        <p:spPr>
          <a:xfrm>
            <a:off x="5631106" y="5547355"/>
            <a:ext cx="224555" cy="224555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F38E8F8C-5D52-5C1C-A1CB-9730D23AD82F}"/>
              </a:ext>
            </a:extLst>
          </p:cNvPr>
          <p:cNvSpPr/>
          <p:nvPr/>
        </p:nvSpPr>
        <p:spPr>
          <a:xfrm>
            <a:off x="5631107" y="5179530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33A1950-3111-72AF-8D2F-A93DCFA03382}"/>
              </a:ext>
            </a:extLst>
          </p:cNvPr>
          <p:cNvSpPr txBox="1"/>
          <p:nvPr/>
        </p:nvSpPr>
        <p:spPr>
          <a:xfrm>
            <a:off x="6009233" y="5073943"/>
            <a:ext cx="208178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en-US" altLang="ja-JP" dirty="0"/>
              <a:t>non-maximal repeat</a:t>
            </a:r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471E1A5-F672-2F7A-ED71-6604CAF0BB9F}"/>
              </a:ext>
            </a:extLst>
          </p:cNvPr>
          <p:cNvSpPr txBox="1"/>
          <p:nvPr/>
        </p:nvSpPr>
        <p:spPr>
          <a:xfrm>
            <a:off x="6032369" y="5447520"/>
            <a:ext cx="164577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en-US" altLang="ja-JP" dirty="0"/>
              <a:t>maximal repeat</a:t>
            </a:r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9DF182EB-07EA-F2B6-B53E-393F8EB39639}"/>
              </a:ext>
            </a:extLst>
          </p:cNvPr>
          <p:cNvSpPr txBox="1"/>
          <p:nvPr/>
        </p:nvSpPr>
        <p:spPr>
          <a:xfrm>
            <a:off x="6030207" y="5821097"/>
            <a:ext cx="150194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dirty="0"/>
              <a:t>tree edge</a:t>
            </a:r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418E506-3782-4E4C-DA55-590871D6EE4E}"/>
              </a:ext>
            </a:extLst>
          </p:cNvPr>
          <p:cNvSpPr txBox="1"/>
          <p:nvPr/>
        </p:nvSpPr>
        <p:spPr>
          <a:xfrm>
            <a:off x="6030208" y="6194674"/>
            <a:ext cx="246745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dirty="0"/>
              <a:t>Weiner edge (suffix link)</a:t>
            </a:r>
            <a:endParaRPr kumimoji="1" lang="ja-JP" altLang="en-US"/>
          </a:p>
        </p:txBody>
      </p: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4E9FF72F-BFDA-742E-A33B-183E78369332}"/>
              </a:ext>
            </a:extLst>
          </p:cNvPr>
          <p:cNvCxnSpPr/>
          <p:nvPr/>
        </p:nvCxnSpPr>
        <p:spPr>
          <a:xfrm>
            <a:off x="5571794" y="6052340"/>
            <a:ext cx="37341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DDF86DF8-DDA3-7A08-E724-F6789C13F373}"/>
              </a:ext>
            </a:extLst>
          </p:cNvPr>
          <p:cNvCxnSpPr/>
          <p:nvPr/>
        </p:nvCxnSpPr>
        <p:spPr>
          <a:xfrm>
            <a:off x="5579403" y="6401349"/>
            <a:ext cx="37341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46CD1AB0-3AD8-3381-8B7B-5D80FF856645}"/>
                  </a:ext>
                </a:extLst>
              </p:cNvPr>
              <p:cNvSpPr txBox="1"/>
              <p:nvPr/>
            </p:nvSpPr>
            <p:spPr>
              <a:xfrm>
                <a:off x="2413324" y="3817448"/>
                <a:ext cx="1501963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sz="24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ba</a:t>
                </a:r>
                <a:r>
                  <a:rPr lang="en-US" altLang="ja-JP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(7..8, 2)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46CD1AB0-3AD8-3381-8B7B-5D80FF856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324" y="3817448"/>
                <a:ext cx="1501963" cy="769441"/>
              </a:xfrm>
              <a:prstGeom prst="rect">
                <a:avLst/>
              </a:prstGeom>
              <a:blipFill>
                <a:blip r:embed="rId15"/>
                <a:stretch>
                  <a:fillRect t="-6557" b="-81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4250F03D-37EC-C866-1C19-F179B31F9332}"/>
                  </a:ext>
                </a:extLst>
              </p:cNvPr>
              <p:cNvSpPr txBox="1"/>
              <p:nvPr/>
            </p:nvSpPr>
            <p:spPr>
              <a:xfrm>
                <a:off x="3623082" y="1667009"/>
                <a:ext cx="1501963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2400" b="0" i="1" dirty="0">
                    <a:ea typeface="Cambria Math" panose="02040503050406030204" pitchFamily="18" charset="0"/>
                  </a:rPr>
                  <a:t>“aba”</a:t>
                </a:r>
                <a:br>
                  <a:rPr kumimoji="1" lang="en-US" altLang="ja-JP" sz="20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(3..4, 3)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4250F03D-37EC-C866-1C19-F179B31F9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3082" y="1667009"/>
                <a:ext cx="1501963" cy="769441"/>
              </a:xfrm>
              <a:prstGeom prst="rect">
                <a:avLst/>
              </a:prstGeom>
              <a:blipFill>
                <a:blip r:embed="rId16"/>
                <a:stretch>
                  <a:fillRect t="-6557" b="-81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EC23FBE3-4682-B99F-DC43-047276C31A60}"/>
                  </a:ext>
                </a:extLst>
              </p:cNvPr>
              <p:cNvSpPr txBox="1"/>
              <p:nvPr/>
            </p:nvSpPr>
            <p:spPr>
              <a:xfrm>
                <a:off x="2330908" y="5700527"/>
                <a:ext cx="1501963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“bb”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(9..9, 2)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EC23FBE3-4682-B99F-DC43-047276C31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0908" y="5700527"/>
                <a:ext cx="1501963" cy="769441"/>
              </a:xfrm>
              <a:prstGeom prst="rect">
                <a:avLst/>
              </a:prstGeom>
              <a:blipFill>
                <a:blip r:embed="rId17"/>
                <a:stretch>
                  <a:fillRect t="-6452"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CD2D4743-F215-CFAB-A84B-E9ECA93E6AFA}"/>
                  </a:ext>
                </a:extLst>
              </p:cNvPr>
              <p:cNvSpPr txBox="1"/>
              <p:nvPr/>
            </p:nvSpPr>
            <p:spPr>
              <a:xfrm>
                <a:off x="6940581" y="4349803"/>
                <a:ext cx="1652275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sz="24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baababb</a:t>
                </a:r>
                <a:r>
                  <a:rPr lang="en-US" altLang="ja-JP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(7..7, 7)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CD2D4743-F215-CFAB-A84B-E9ECA93E6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0581" y="4349803"/>
                <a:ext cx="1652275" cy="769441"/>
              </a:xfrm>
              <a:prstGeom prst="rect">
                <a:avLst/>
              </a:prstGeom>
              <a:blipFill>
                <a:blip r:embed="rId18"/>
                <a:stretch>
                  <a:fillRect l="-3817" t="-6452" r="-3817"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B99C4EF7-F31A-4BA8-D0B8-D200C4CD433D}"/>
                  </a:ext>
                </a:extLst>
              </p:cNvPr>
              <p:cNvSpPr txBox="1"/>
              <p:nvPr/>
            </p:nvSpPr>
            <p:spPr>
              <a:xfrm>
                <a:off x="5677541" y="3817448"/>
                <a:ext cx="1652275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sz="24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ababb</a:t>
                </a:r>
                <a:r>
                  <a:rPr lang="en-US" altLang="ja-JP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(4..4, 5)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B99C4EF7-F31A-4BA8-D0B8-D200C4CD4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7541" y="3817448"/>
                <a:ext cx="1652275" cy="769441"/>
              </a:xfrm>
              <a:prstGeom prst="rect">
                <a:avLst/>
              </a:prstGeom>
              <a:blipFill>
                <a:blip r:embed="rId19"/>
                <a:stretch>
                  <a:fillRect t="-6557" b="-81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491A03D2-70AB-F0A5-917F-A2F00CBC8545}"/>
                  </a:ext>
                </a:extLst>
              </p:cNvPr>
              <p:cNvSpPr txBox="1"/>
              <p:nvPr/>
            </p:nvSpPr>
            <p:spPr>
              <a:xfrm>
                <a:off x="7316361" y="2838330"/>
                <a:ext cx="1802588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sz="24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abaababb</a:t>
                </a:r>
                <a:r>
                  <a:rPr lang="en-US" altLang="ja-JP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(3..3, 8)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491A03D2-70AB-F0A5-917F-A2F00CBC8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6361" y="2838330"/>
                <a:ext cx="1802588" cy="769441"/>
              </a:xfrm>
              <a:prstGeom prst="rect">
                <a:avLst/>
              </a:prstGeom>
              <a:blipFill>
                <a:blip r:embed="rId20"/>
                <a:stretch>
                  <a:fillRect l="-4196" t="-6452" r="-3497"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95272CDB-3E23-0981-57BE-BCBE36C34ECB}"/>
                  </a:ext>
                </a:extLst>
              </p:cNvPr>
              <p:cNvSpPr txBox="1"/>
              <p:nvPr/>
            </p:nvSpPr>
            <p:spPr>
              <a:xfrm>
                <a:off x="6090898" y="2126434"/>
                <a:ext cx="1802588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sz="24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aababb</a:t>
                </a:r>
                <a:r>
                  <a:rPr lang="en-US" altLang="ja-JP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(1..1, 8)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95272CDB-3E23-0981-57BE-BCBE36C34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898" y="2126434"/>
                <a:ext cx="1802588" cy="769441"/>
              </a:xfrm>
              <a:prstGeom prst="rect">
                <a:avLst/>
              </a:prstGeom>
              <a:blipFill>
                <a:blip r:embed="rId21"/>
                <a:stretch>
                  <a:fillRect t="-6452"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EBB27FED-E55E-7107-9C96-52FA1FBA3F07}"/>
                  </a:ext>
                </a:extLst>
              </p:cNvPr>
              <p:cNvSpPr txBox="1"/>
              <p:nvPr/>
            </p:nvSpPr>
            <p:spPr>
              <a:xfrm>
                <a:off x="6241209" y="387167"/>
                <a:ext cx="2201333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sz="24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aabaababb</a:t>
                </a:r>
                <a:r>
                  <a:rPr lang="en-US" altLang="ja-JP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(0..0, 8)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EBB27FED-E55E-7107-9C96-52FA1FBA3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1209" y="387167"/>
                <a:ext cx="2201333" cy="769441"/>
              </a:xfrm>
              <a:prstGeom prst="rect">
                <a:avLst/>
              </a:prstGeom>
              <a:blipFill>
                <a:blip r:embed="rId22"/>
                <a:stretch>
                  <a:fillRect t="-6452"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03E5420F-8F16-FF45-B0FA-E956E7253FEA}"/>
                  </a:ext>
                </a:extLst>
              </p:cNvPr>
              <p:cNvSpPr txBox="1"/>
              <p:nvPr/>
            </p:nvSpPr>
            <p:spPr>
              <a:xfrm>
                <a:off x="2823503" y="3127821"/>
                <a:ext cx="1501963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2400" b="0" i="1" dirty="0">
                    <a:ea typeface="Cambria Math" panose="02040503050406030204" pitchFamily="18" charset="0"/>
                  </a:rPr>
                  <a:t>“abb”</a:t>
                </a:r>
                <a:br>
                  <a:rPr kumimoji="1" lang="en-US" altLang="ja-JP" sz="20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(5..5, 3)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03E5420F-8F16-FF45-B0FA-E956E7253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503" y="3127821"/>
                <a:ext cx="1501963" cy="769441"/>
              </a:xfrm>
              <a:prstGeom prst="rect">
                <a:avLst/>
              </a:prstGeom>
              <a:blipFill>
                <a:blip r:embed="rId23"/>
                <a:stretch>
                  <a:fillRect t="-6557" b="-81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9041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89498</TotalTime>
  <Words>1533</Words>
  <Application>Microsoft Macintosh PowerPoint</Application>
  <PresentationFormat>画面に合わせる (4:3)</PresentationFormat>
  <Paragraphs>539</Paragraphs>
  <Slides>13</Slides>
  <Notes>3</Notes>
  <HiddenSlides>8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20" baseType="lpstr">
      <vt:lpstr>游ゴシック</vt:lpstr>
      <vt:lpstr>Arial</vt:lpstr>
      <vt:lpstr>Calibri</vt:lpstr>
      <vt:lpstr>Calibri Light</vt:lpstr>
      <vt:lpstr>Cambria Math</vt:lpstr>
      <vt:lpstr>Wingdings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time algorithms for finding and representing all the tandem repeat in a string</dc:title>
  <dc:creator>鶴園　悠太</dc:creator>
  <cp:lastModifiedBy>博紀 有村</cp:lastModifiedBy>
  <cp:revision>1159</cp:revision>
  <cp:lastPrinted>2025-10-07T10:18:59Z</cp:lastPrinted>
  <dcterms:created xsi:type="dcterms:W3CDTF">2023-06-10T07:24:44Z</dcterms:created>
  <dcterms:modified xsi:type="dcterms:W3CDTF">2025-10-07T11:19:00Z</dcterms:modified>
</cp:coreProperties>
</file>