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481" r:id="rId2"/>
    <p:sldId id="483" r:id="rId3"/>
    <p:sldId id="491" r:id="rId4"/>
    <p:sldId id="490" r:id="rId5"/>
    <p:sldId id="489" r:id="rId6"/>
    <p:sldId id="488" r:id="rId7"/>
    <p:sldId id="487" r:id="rId8"/>
    <p:sldId id="486" r:id="rId9"/>
    <p:sldId id="477" r:id="rId10"/>
    <p:sldId id="485" r:id="rId11"/>
    <p:sldId id="48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7300"/>
    <a:srgbClr val="F7B116"/>
    <a:srgbClr val="4165C0"/>
    <a:srgbClr val="F6F790"/>
    <a:srgbClr val="FAF2B6"/>
    <a:srgbClr val="D1F1F9"/>
    <a:srgbClr val="9CDAF9"/>
    <a:srgbClr val="FFD4C4"/>
    <a:srgbClr val="FF9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555"/>
    <p:restoredTop sz="95988"/>
  </p:normalViewPr>
  <p:slideViewPr>
    <p:cSldViewPr snapToGrid="0">
      <p:cViewPr varScale="1">
        <p:scale>
          <a:sx n="109" d="100"/>
          <a:sy n="109" d="100"/>
        </p:scale>
        <p:origin x="8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0FAB-3803-2A4F-BACA-89AD961F57DE}" type="datetimeFigureOut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1F98-ABB1-C941-A4A6-C0E96A271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2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AE39-61E2-2025-46CE-5915613C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A1A84BC-F5DF-1214-F30B-511FBEE3C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C749C34-CA6F-D502-79C8-18106973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4EFB7-3DDD-C388-9DC9-565D4C11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2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7B404-556D-C01F-E2BC-85999BE9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4305FEE-876C-E787-EEEA-0E5012EF0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1DD7CD-1443-17CA-7E94-EE058F52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DB90C-1546-2640-2FC8-FDA26C6C2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9E57-311D-3E48-B12C-A8157E0E233E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D9110E-6975-2A21-C114-071B38503C73}"/>
              </a:ext>
            </a:extLst>
          </p:cNvPr>
          <p:cNvCxnSpPr/>
          <p:nvPr userDrawn="1"/>
        </p:nvCxnSpPr>
        <p:spPr>
          <a:xfrm>
            <a:off x="1143000" y="3509963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CA5D-29A6-034F-BCC5-EAF2E4F41A39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C1F4-12C4-9A4C-B79E-913817BDC893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925"/>
            <a:ext cx="7886700" cy="4785038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ü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06" y="6532408"/>
            <a:ext cx="969564" cy="260627"/>
          </a:xfrm>
        </p:spPr>
        <p:txBody>
          <a:bodyPr/>
          <a:lstStyle/>
          <a:p>
            <a:fld id="{9DD0E33C-E2FF-5246-BFD7-52230930F1AE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307" y="6527382"/>
            <a:ext cx="719385" cy="26062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784" y="6532408"/>
            <a:ext cx="2057400" cy="260627"/>
          </a:xfrm>
        </p:spPr>
        <p:txBody>
          <a:bodyPr/>
          <a:lstStyle>
            <a:lvl1pPr>
              <a:defRPr sz="1800"/>
            </a:lvl1pPr>
          </a:lstStyle>
          <a:p>
            <a:fld id="{67EBA3FB-D10A-AC4D-8CBF-E0814C99F6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B9956C-1957-E871-CE1E-C56736FD0776}"/>
              </a:ext>
            </a:extLst>
          </p:cNvPr>
          <p:cNvCxnSpPr/>
          <p:nvPr userDrawn="1"/>
        </p:nvCxnSpPr>
        <p:spPr>
          <a:xfrm>
            <a:off x="628650" y="1108038"/>
            <a:ext cx="78867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74C9-7107-6047-BF62-943B091AC184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674-EF31-0C45-9601-13155C1DF139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D5B3-EBFE-0043-96E9-F0AEE186CBED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386-609C-EA4D-AF8E-4A81641BB4F5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0234-5C14-E744-8BDB-87BF1EE462C8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F15E-69FD-AF40-964B-1DEB56C13BBD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A242-E26D-1A43-8AD0-246A2A573D0D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2A63-297C-DC43-BB0A-37185C568380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26" Type="http://schemas.openxmlformats.org/officeDocument/2006/relationships/image" Target="../media/image310.png"/><Relationship Id="rId3" Type="http://schemas.openxmlformats.org/officeDocument/2006/relationships/image" Target="../media/image800.png"/><Relationship Id="rId21" Type="http://schemas.openxmlformats.org/officeDocument/2006/relationships/image" Target="../media/image260.png"/><Relationship Id="rId7" Type="http://schemas.openxmlformats.org/officeDocument/2006/relationships/image" Target="../media/image120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5" Type="http://schemas.openxmlformats.org/officeDocument/2006/relationships/image" Target="../media/image300.png"/><Relationship Id="rId2" Type="http://schemas.openxmlformats.org/officeDocument/2006/relationships/image" Target="../media/image70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0.png"/><Relationship Id="rId11" Type="http://schemas.openxmlformats.org/officeDocument/2006/relationships/image" Target="../media/image160.png"/><Relationship Id="rId24" Type="http://schemas.openxmlformats.org/officeDocument/2006/relationships/image" Target="../media/image290.png"/><Relationship Id="rId5" Type="http://schemas.openxmlformats.org/officeDocument/2006/relationships/image" Target="../media/image1000.png"/><Relationship Id="rId15" Type="http://schemas.openxmlformats.org/officeDocument/2006/relationships/image" Target="../media/image200.png"/><Relationship Id="rId23" Type="http://schemas.openxmlformats.org/officeDocument/2006/relationships/image" Target="../media/image280.png"/><Relationship Id="rId28" Type="http://schemas.openxmlformats.org/officeDocument/2006/relationships/image" Target="../media/image33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Relationship Id="rId27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1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1.png"/><Relationship Id="rId21" Type="http://schemas.openxmlformats.org/officeDocument/2006/relationships/image" Target="../media/image120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0.png"/><Relationship Id="rId5" Type="http://schemas.openxmlformats.org/officeDocument/2006/relationships/image" Target="../media/image106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90.png"/><Relationship Id="rId19" Type="http://schemas.openxmlformats.org/officeDocument/2006/relationships/image" Target="../media/image11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3348C3E-5205-56A9-1E9A-A8086FF7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41792"/>
              </p:ext>
            </p:extLst>
          </p:nvPr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/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EED2A7-A077-8F61-8B9D-7925C56BADDF}"/>
              </a:ext>
            </a:extLst>
          </p:cNvPr>
          <p:cNvSpPr txBox="1"/>
          <p:nvPr/>
        </p:nvSpPr>
        <p:spPr>
          <a:xfrm>
            <a:off x="-3689" y="973483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/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B1AC5744-C21E-E05D-4F76-214678F37F65}"/>
              </a:ext>
            </a:extLst>
          </p:cNvPr>
          <p:cNvSpPr/>
          <p:nvPr/>
        </p:nvSpPr>
        <p:spPr>
          <a:xfrm rot="10800000">
            <a:off x="6763995" y="1606199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0780927E-C623-5039-A547-6E0F886CAD43}"/>
              </a:ext>
            </a:extLst>
          </p:cNvPr>
          <p:cNvSpPr/>
          <p:nvPr/>
        </p:nvSpPr>
        <p:spPr>
          <a:xfrm rot="10800000">
            <a:off x="7159930" y="196764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75286CA-F309-D46F-7160-CF9796BBF14A}"/>
              </a:ext>
            </a:extLst>
          </p:cNvPr>
          <p:cNvSpPr/>
          <p:nvPr/>
        </p:nvSpPr>
        <p:spPr>
          <a:xfrm rot="10800000">
            <a:off x="7764218" y="285077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/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24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/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6061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048522D1-9107-19FC-DFCB-2F66E8B6111B}"/>
              </a:ext>
            </a:extLst>
          </p:cNvPr>
          <p:cNvSpPr/>
          <p:nvPr/>
        </p:nvSpPr>
        <p:spPr>
          <a:xfrm rot="10800000">
            <a:off x="8358248" y="284571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/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/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58306F-87EC-37C5-0578-628E5AF43200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01FB08-EF8B-EFDA-CC2F-E330A52E9F03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D8137D-825C-3782-72DA-BF7328FF0320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2E988E-B397-925F-0066-3E0C6B55C03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E5A357-5DC8-CF7E-B814-52D7D0FECCFA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B4B45-1054-99BE-6EE2-45FBE2648CDD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4D97B-8B70-6D00-8722-FC67C9569537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982040-3A69-A266-11C6-25924C39CAB6}"/>
              </a:ext>
            </a:extLst>
          </p:cNvPr>
          <p:cNvSpPr txBox="1"/>
          <p:nvPr/>
        </p:nvSpPr>
        <p:spPr>
          <a:xfrm>
            <a:off x="2886935" y="973483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1E7F21A-4CA5-9ACA-9D69-6149AC16EF01}"/>
              </a:ext>
            </a:extLst>
          </p:cNvPr>
          <p:cNvGrpSpPr/>
          <p:nvPr/>
        </p:nvGrpSpPr>
        <p:grpSpPr>
          <a:xfrm>
            <a:off x="6526081" y="971441"/>
            <a:ext cx="2733665" cy="605312"/>
            <a:chOff x="1988805" y="554754"/>
            <a:chExt cx="2733665" cy="605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/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14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/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𝑎𝑎𝑏𝑎𝑎𝑏𝑎𝑏𝑏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/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blipFill>
                <a:blip r:embed="rId14"/>
                <a:stretch>
                  <a:fillRect r="-3356"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5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D871FB-76C6-EAA6-9C87-BFD43F3FE07F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/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/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7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CFC2AD-504B-F494-579A-16551EE1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2EA4F1-43EF-3BED-AFEB-CC3F7BF2367D}"/>
              </a:ext>
            </a:extLst>
          </p:cNvPr>
          <p:cNvSpPr/>
          <p:nvPr/>
        </p:nvSpPr>
        <p:spPr>
          <a:xfrm>
            <a:off x="4132678" y="3960418"/>
            <a:ext cx="2736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35C2B5-D423-DA39-C664-B08FFAF164A1}"/>
              </a:ext>
            </a:extLst>
          </p:cNvPr>
          <p:cNvSpPr/>
          <p:nvPr/>
        </p:nvSpPr>
        <p:spPr>
          <a:xfrm>
            <a:off x="4132678" y="3058610"/>
            <a:ext cx="432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43E70-5AF2-6142-3A02-73F93C0D2DAE}"/>
              </a:ext>
            </a:extLst>
          </p:cNvPr>
          <p:cNvSpPr/>
          <p:nvPr/>
        </p:nvSpPr>
        <p:spPr>
          <a:xfrm>
            <a:off x="4130460" y="2156802"/>
            <a:ext cx="720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19A3043-4408-26D2-542E-4D8D1EB2DB00}"/>
                  </a:ext>
                </a:extLst>
              </p:cNvPr>
              <p:cNvSpPr txBox="1"/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80FB6EAD-B1A2-66F6-2D08-4A40628B04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96BFACD2-3FFB-E4B8-4EFE-FF98337DC6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FD21CB0D-0342-299D-8572-2BEF41FC30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778" r="-122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102778" r="-122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02778" r="-122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302778" r="-122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402778" r="-122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502778" r="-122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602778" r="-12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702778" r="-122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802778" r="-122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17A9B2-46F4-0823-4546-AEA12FA8B8A5}"/>
                  </a:ext>
                </a:extLst>
              </p:cNvPr>
              <p:cNvSpPr txBox="1"/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BEA267-7A3E-B32F-2496-6A04A83F0F02}"/>
              </a:ext>
            </a:extLst>
          </p:cNvPr>
          <p:cNvSpPr txBox="1"/>
          <p:nvPr/>
        </p:nvSpPr>
        <p:spPr>
          <a:xfrm>
            <a:off x="1574547" y="174369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B171BB3-389B-A3B1-D98D-DD8C014A95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D308D6-DA3C-64CD-48A7-7D265FFA378D}"/>
                  </a:ext>
                </a:extLst>
              </p:cNvPr>
              <p:cNvSpPr txBox="1"/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961B8-E380-04CA-A8A9-9F6FB988D4FB}"/>
              </a:ext>
            </a:extLst>
          </p:cNvPr>
          <p:cNvSpPr/>
          <p:nvPr/>
        </p:nvSpPr>
        <p:spPr>
          <a:xfrm>
            <a:off x="4016415" y="2156801"/>
            <a:ext cx="114044" cy="4101255"/>
          </a:xfrm>
          <a:prstGeom prst="rect">
            <a:avLst/>
          </a:prstGeom>
          <a:solidFill>
            <a:schemeClr val="accent4">
              <a:lumMod val="60000"/>
              <a:lumOff val="40000"/>
              <a:alpha val="42288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C03392C-8244-8A70-DCCA-4609A6C17F90}"/>
              </a:ext>
            </a:extLst>
          </p:cNvPr>
          <p:cNvSpPr/>
          <p:nvPr/>
        </p:nvSpPr>
        <p:spPr>
          <a:xfrm rot="10800000">
            <a:off x="6314158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96E9EDFC-AF1E-8E1F-C78C-704449A0C2A2}"/>
              </a:ext>
            </a:extLst>
          </p:cNvPr>
          <p:cNvSpPr/>
          <p:nvPr/>
        </p:nvSpPr>
        <p:spPr>
          <a:xfrm rot="10800000">
            <a:off x="6834808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2CC42362-2E99-2FBC-FCAA-864F24E813B5}"/>
              </a:ext>
            </a:extLst>
          </p:cNvPr>
          <p:cNvSpPr/>
          <p:nvPr/>
        </p:nvSpPr>
        <p:spPr>
          <a:xfrm rot="10800000">
            <a:off x="7335565" y="2156798"/>
            <a:ext cx="149192" cy="184755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0319F1-A238-9B7D-3047-A5FA63CC5B55}"/>
                  </a:ext>
                </a:extLst>
              </p:cNvPr>
              <p:cNvSpPr txBox="1"/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B2AB255-E1E0-0933-2DBD-E6E7D6010BE8}"/>
                  </a:ext>
                </a:extLst>
              </p:cNvPr>
              <p:cNvSpPr txBox="1"/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05D19AF-B926-341D-AFDF-09BDF0749391}"/>
              </a:ext>
            </a:extLst>
          </p:cNvPr>
          <p:cNvSpPr/>
          <p:nvPr/>
        </p:nvSpPr>
        <p:spPr>
          <a:xfrm rot="10800000">
            <a:off x="7871156" y="2156798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F3D2E0A-73C0-4CBB-DB4B-FA58277086C4}"/>
                  </a:ext>
                </a:extLst>
              </p:cNvPr>
              <p:cNvSpPr txBox="1"/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25DA52-E44C-D19F-68AB-B2D5EA0B64B4}"/>
                  </a:ext>
                </a:extLst>
              </p:cNvPr>
              <p:cNvSpPr txBox="1"/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𝑎𝑎𝑏𝑎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3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FBB2FA-100F-DC9A-C1AE-C343E8ED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355E34B-D4FF-E785-2E5C-A98AB37A7AB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F2136-AF0F-5CA8-8E88-3F053DA67AA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E6794B45-7769-6F9F-2E24-DD1EA93796AD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9432BC-4ED0-85AF-E07A-5696BF25882F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1CC5E-DB1B-9757-BE13-6C189B5881C9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D39FED-EE9C-9688-5872-96946CB0B9DB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23D17928-CA7D-4E70-E8B3-C7378220B3EE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31AF47B-D9E3-B1A6-4AAE-97F0E70DF270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60ACD7-17C2-6CE0-2B42-57068EB5B0C6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866DA84-0AF3-2241-DF98-2B836A1A2984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053BD0-FF27-C4E3-92D6-0DCABA952A35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FB7C59-A3B6-0EC4-23E1-E24FE4C6094E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041DAA4-E543-A99E-646C-B52CF66B97AA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9479E-D790-26DF-9134-43B22035EAF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B91890-4018-C054-EB27-690D5D379578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1DA41C-3948-F817-BB2A-8946334147C9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4ADC715-A6B9-3EC1-D7AF-1166E5287533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AD14C1CA-5A19-5384-4A84-CF76C9A962F9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4B3103C-B6DA-724B-7327-35619D8A6599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6E7DC8-0130-F60F-246D-AF795DE1EB09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F33B6E-ECFC-CA77-B0FC-12DFACCE2CF6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76356A-4C99-21AB-96C9-9049A2AEB9CB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9B9945AF-F8C7-A1ED-1EBF-502453BFC3B7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AB2CE6-0F16-D569-5822-67D79292AC37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9BEE0DA-34D0-3DF0-3DBC-37C1A010EEF8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55743BE0-7FBE-75A3-370F-89770DC15EED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A08D6BD-1C6D-336E-25A9-F501132114DD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8E567C5-1D75-E51B-FBFE-1A112FEA644A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C0DC794-86CE-19A8-8C72-BD5BF6B0276E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F5115AA-6493-1A30-25F4-AF1D365DF69C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0249493-D54C-37FD-1412-C9E193E2C767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8E2872F-0799-01FF-F2F3-FBB0FDEA9714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CB20D61-3937-3A3E-D2FF-0A4FF45DC5DE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A07CA903-C226-9A41-74CA-355D95039EA2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A1D915-C58C-B6F3-6B54-9EF5AAA3F012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323694-BDA6-3719-C24C-D889E10C6063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D21D0D36-137B-6832-38DF-C5D99AF45219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B58466B6-98AC-DDF4-FC28-4AFB0677B6F2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4217D0F-68EA-F9AA-BCEA-2F67BA483C04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5EB6168-0FE8-A288-A388-2BD55DB6C8B0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1E3567E-4D7A-10DE-C276-AD6AB99FA22D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CBCBCF0-E00F-9C4B-E09B-1B1D24C366F3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E2A06E19-2413-FCD6-8A0B-C5B444DA9C2B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EB7166-DCD5-2C38-7B22-3CEAAACB8E99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EFDEAEF7-5354-C5BB-1E7C-7ACF2D2A317E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AE7BD7C-0737-44ED-5A26-7D4FA793F425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B5E59E5-CAD5-C0B6-1142-6675BA839198}"/>
                  </a:ext>
                </a:extLst>
              </p:cNvPr>
              <p:cNvSpPr txBox="1"/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=(#)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($)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E4714DC-7FF5-94C0-8688-8F7280AE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5B07E9CB-2381-7A80-3849-05BF9E88BBCA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338531EC-EAA4-D807-A916-6F663BD37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E690ED2-FA40-7DA4-B1F0-B80DFC928755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77714FAE-1B7A-FEFB-ED77-8577B8BE870A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3DD270-3CCA-1A9B-E66E-8B4682D779BD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2ACA0F02-FD05-0FBD-38DA-E005591326C9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FC6380D-180C-8B15-BA3E-03EA5D92EE6A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E1C085B-C423-C03D-BBDD-73E3F06EAC0B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DA640A28-A5EF-9A72-8787-CA8CF72DBB18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2A351A0-9FBC-ED8F-9033-F4FE82A63B6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D15E311-589B-A31E-9E10-9B8ADA09D6E7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56879A3-08D9-ED3B-5993-F3D07A4ECABA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5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722ECDC-7528-3ED2-43A8-0BC1750A7B09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77B58968-3A08-DBEE-35D4-D425F8B36773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A4B452-DE23-01DA-DBA2-41CC314C43FF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451C280-3B71-9D61-AE69-3169B7277F3A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AF3AFB9-0A06-7D92-FB27-9CFFF7173988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59C1479-4D7D-7BF7-74FD-84A0A9CB1B04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1791072E-0432-E870-8539-38F32646D019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4E5991C4-610B-4BBB-9FDA-B55508B6FDD2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325954A-5238-6DD5-F38E-8870B921ED99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3F148F-DEA3-DCC0-1C0B-0E7C3F300D18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7646181-CFCE-908F-4639-19FC938A2A73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D616D3C-2F5F-B614-BDB7-745565F3332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8A7C4BC1-DC76-57D0-6B41-7567A9D6918D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B35BE4-EC85-9A65-CBA3-FC47295D7DCC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7F9AD3E5-62CD-44E8-68D2-64D0B667ECD7}"/>
              </a:ext>
            </a:extLst>
          </p:cNvPr>
          <p:cNvGrpSpPr/>
          <p:nvPr/>
        </p:nvGrpSpPr>
        <p:grpSpPr>
          <a:xfrm>
            <a:off x="6376946" y="2226638"/>
            <a:ext cx="2176743" cy="584775"/>
            <a:chOff x="416710" y="4535858"/>
            <a:chExt cx="2600912" cy="698727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1FEF1E0-73CD-1807-5BEE-3BBA91F76451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99F8793-CDB6-BE40-1986-DE5CD729E05C}"/>
                </a:ext>
              </a:extLst>
            </p:cNvPr>
            <p:cNvSpPr txBox="1"/>
            <p:nvPr/>
          </p:nvSpPr>
          <p:spPr>
            <a:xfrm>
              <a:off x="695771" y="4535858"/>
              <a:ext cx="2321851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non-maximal repeat (branching node)</a:t>
              </a:r>
              <a:endParaRPr kumimoji="1" lang="ja-JP" altLang="en-US" sz="1600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A06D76F-F3C4-E1A5-621E-A1C965CFD303}"/>
              </a:ext>
            </a:extLst>
          </p:cNvPr>
          <p:cNvGrpSpPr/>
          <p:nvPr/>
        </p:nvGrpSpPr>
        <p:grpSpPr>
          <a:xfrm>
            <a:off x="6376946" y="1606314"/>
            <a:ext cx="1849599" cy="584775"/>
            <a:chOff x="416709" y="4274794"/>
            <a:chExt cx="2210020" cy="698727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829DF05-3E6F-B82C-60E3-C1FA27DBBA26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D4BE36-CEF8-7E96-6B91-B30BE5822691}"/>
                </a:ext>
              </a:extLst>
            </p:cNvPr>
            <p:cNvSpPr txBox="1"/>
            <p:nvPr/>
          </p:nvSpPr>
          <p:spPr>
            <a:xfrm>
              <a:off x="695771" y="4274794"/>
              <a:ext cx="1930958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maximal repeat (branching node)</a:t>
              </a:r>
              <a:endParaRPr kumimoji="1" lang="ja-JP" altLang="en-US" sz="1600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9DB6DF7B-42B7-4469-E099-A0D3046C9142}"/>
              </a:ext>
            </a:extLst>
          </p:cNvPr>
          <p:cNvGrpSpPr/>
          <p:nvPr/>
        </p:nvGrpSpPr>
        <p:grpSpPr>
          <a:xfrm>
            <a:off x="6376946" y="4087610"/>
            <a:ext cx="1551710" cy="584775"/>
            <a:chOff x="358885" y="5430131"/>
            <a:chExt cx="1854083" cy="698727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25881B3-C7DE-E4CA-697B-04CB0720EE2C}"/>
                </a:ext>
              </a:extLst>
            </p:cNvPr>
            <p:cNvSpPr txBox="1"/>
            <p:nvPr/>
          </p:nvSpPr>
          <p:spPr>
            <a:xfrm>
              <a:off x="695769" y="5430131"/>
              <a:ext cx="1517199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tree edge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</a:t>
              </a:r>
              <a:r>
                <a:rPr kumimoji="1" lang="en-US" altLang="ja-JP" sz="1600" dirty="0" err="1"/>
                <a:t>goto</a:t>
              </a:r>
              <a:r>
                <a:rPr kumimoji="1" lang="en-US" altLang="ja-JP" sz="1600" dirty="0"/>
                <a:t> link)</a:t>
              </a:r>
              <a:endParaRPr kumimoji="1" lang="ja-JP" altLang="en-US" sz="160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6E50E5AF-3342-CB76-24DC-9FCF1562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8718EA-7F59-23DD-8700-7CA1DE35DCE7}"/>
              </a:ext>
            </a:extLst>
          </p:cNvPr>
          <p:cNvGrpSpPr/>
          <p:nvPr/>
        </p:nvGrpSpPr>
        <p:grpSpPr>
          <a:xfrm>
            <a:off x="6376946" y="4592182"/>
            <a:ext cx="2060995" cy="584775"/>
            <a:chOff x="369518" y="6169661"/>
            <a:chExt cx="2462610" cy="698727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E8F9B47-5494-7AE2-1EC9-E0238B1DEDAB}"/>
                </a:ext>
              </a:extLst>
            </p:cNvPr>
            <p:cNvSpPr txBox="1"/>
            <p:nvPr/>
          </p:nvSpPr>
          <p:spPr>
            <a:xfrm>
              <a:off x="706401" y="6169661"/>
              <a:ext cx="2125727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Weiner edge (reverse suffix link)</a:t>
              </a:r>
              <a:endParaRPr kumimoji="1" lang="ja-JP" altLang="en-US" sz="160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52F0EB6B-C4F1-9812-56AC-D06FACF271CF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EDABB821-C39B-7767-813C-010BA7580FDF}"/>
              </a:ext>
            </a:extLst>
          </p:cNvPr>
          <p:cNvGrpSpPr/>
          <p:nvPr/>
        </p:nvGrpSpPr>
        <p:grpSpPr>
          <a:xfrm>
            <a:off x="6376946" y="2846962"/>
            <a:ext cx="1579454" cy="584775"/>
            <a:chOff x="420033" y="4913880"/>
            <a:chExt cx="1887233" cy="698727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71E0AB83-5A78-D43F-6201-C51D117E31E7}"/>
                </a:ext>
              </a:extLst>
            </p:cNvPr>
            <p:cNvSpPr txBox="1"/>
            <p:nvPr/>
          </p:nvSpPr>
          <p:spPr>
            <a:xfrm>
              <a:off x="695772" y="4913880"/>
              <a:ext cx="1611494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non-repeat (leaf)</a:t>
              </a:r>
              <a:endParaRPr kumimoji="1" lang="ja-JP" altLang="en-US" sz="160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A896E3F-B793-EADB-DF24-F6FB363E3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E0742D86-86D4-C8BB-83DD-5AA4A129CD1A}"/>
              </a:ext>
            </a:extLst>
          </p:cNvPr>
          <p:cNvGrpSpPr/>
          <p:nvPr/>
        </p:nvGrpSpPr>
        <p:grpSpPr>
          <a:xfrm>
            <a:off x="6347965" y="3467286"/>
            <a:ext cx="2761306" cy="584775"/>
            <a:chOff x="6533162" y="3662852"/>
            <a:chExt cx="2761306" cy="584775"/>
          </a:xfrm>
        </p:grpSpPr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3BC0B8E0-E37B-E35D-FABA-060F960034C2}"/>
                </a:ext>
              </a:extLst>
            </p:cNvPr>
            <p:cNvSpPr txBox="1"/>
            <p:nvPr/>
          </p:nvSpPr>
          <p:spPr>
            <a:xfrm>
              <a:off x="6828360" y="3662852"/>
              <a:ext cx="24661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non-right-branching 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(virtual node)</a:t>
              </a:r>
              <a:endParaRPr kumimoji="1" lang="ja-JP" altLang="en-US" sz="1600"/>
            </a:p>
          </p:txBody>
        </p:sp>
        <p:sp>
          <p:nvSpPr>
            <p:cNvPr id="172" name="十字形 171">
              <a:extLst>
                <a:ext uri="{FF2B5EF4-FFF2-40B4-BE49-F238E27FC236}">
                  <a16:creationId xmlns:a16="http://schemas.microsoft.com/office/drawing/2014/main" id="{53FF340F-91D8-161B-D791-276FE75BCA1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33162" y="3745396"/>
              <a:ext cx="195398" cy="19539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7C8C7B1D-D0E2-86F5-B0CF-808D82EFCA4A}"/>
              </a:ext>
            </a:extLst>
          </p:cNvPr>
          <p:cNvSpPr txBox="1"/>
          <p:nvPr/>
        </p:nvSpPr>
        <p:spPr>
          <a:xfrm>
            <a:off x="6238046" y="839729"/>
            <a:ext cx="25818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6038" indent="-34925"/>
            <a:r>
              <a:rPr kumimoji="1" lang="en-US" altLang="ja-JP" sz="1600" i="1" dirty="0"/>
              <a:t>marker  factor type</a:t>
            </a:r>
            <a:br>
              <a:rPr kumimoji="1" lang="en-US" altLang="ja-JP" sz="1600" i="1" dirty="0"/>
            </a:br>
            <a:r>
              <a:rPr kumimoji="1" lang="en-US" altLang="ja-JP" sz="1600" i="1" dirty="0"/>
              <a:t> (object of the suffix tree)</a:t>
            </a:r>
            <a:endParaRPr kumimoji="1" lang="ja-JP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/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(4..4, 9)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blipFill>
                <a:blip r:embed="rId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2E7373A-7DF2-0016-2705-4FA412B50E5C}"/>
              </a:ext>
            </a:extLst>
          </p:cNvPr>
          <p:cNvCxnSpPr>
            <a:cxnSpLocks/>
          </p:cNvCxnSpPr>
          <p:nvPr/>
        </p:nvCxnSpPr>
        <p:spPr>
          <a:xfrm>
            <a:off x="699182" y="1626239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/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(1..10, 0)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05A7DF85-021D-E4BC-B7AA-A9BAC23EEDD7}"/>
              </a:ext>
            </a:extLst>
          </p:cNvPr>
          <p:cNvSpPr/>
          <p:nvPr/>
        </p:nvSpPr>
        <p:spPr>
          <a:xfrm>
            <a:off x="553179" y="1556688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DDD1F-7477-76ED-8A8B-9B856DEF2F9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99182" y="1629689"/>
            <a:ext cx="4574" cy="20697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1A3B733B-2A9B-10C5-4F11-7A9977769068}"/>
              </a:ext>
            </a:extLst>
          </p:cNvPr>
          <p:cNvSpPr/>
          <p:nvPr/>
        </p:nvSpPr>
        <p:spPr>
          <a:xfrm>
            <a:off x="1345871" y="1549986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/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(2..6, 1)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blipFill>
                <a:blip r:embed="rId4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C3CE0C-6D55-3763-B43B-91860585EC8E}"/>
              </a:ext>
            </a:extLst>
          </p:cNvPr>
          <p:cNvCxnSpPr>
            <a:cxnSpLocks/>
          </p:cNvCxnSpPr>
          <p:nvPr/>
        </p:nvCxnSpPr>
        <p:spPr>
          <a:xfrm>
            <a:off x="1495327" y="1622163"/>
            <a:ext cx="0" cy="6343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80D6D99-378B-EBB9-FB73-5F8DC5583258}"/>
              </a:ext>
            </a:extLst>
          </p:cNvPr>
          <p:cNvCxnSpPr>
            <a:cxnSpLocks/>
          </p:cNvCxnSpPr>
          <p:nvPr/>
        </p:nvCxnSpPr>
        <p:spPr>
          <a:xfrm>
            <a:off x="1509180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286D37-54F9-AF4D-8C11-4077D5640DB5}"/>
              </a:ext>
            </a:extLst>
          </p:cNvPr>
          <p:cNvCxnSpPr>
            <a:cxnSpLocks/>
          </p:cNvCxnSpPr>
          <p:nvPr/>
        </p:nvCxnSpPr>
        <p:spPr>
          <a:xfrm>
            <a:off x="699182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DE3B42-E1AE-BA9F-BF96-99C7E29081D4}"/>
              </a:ext>
            </a:extLst>
          </p:cNvPr>
          <p:cNvCxnSpPr>
            <a:cxnSpLocks/>
          </p:cNvCxnSpPr>
          <p:nvPr/>
        </p:nvCxnSpPr>
        <p:spPr>
          <a:xfrm>
            <a:off x="1491874" y="225128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3D108B-FD18-6A0B-FD38-40BDB46F3CD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491874" y="1622986"/>
            <a:ext cx="1757141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/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blipFill>
                <a:blip r:embed="rId5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A18D3-5959-9006-EF6A-046B392F2D45}"/>
              </a:ext>
            </a:extLst>
          </p:cNvPr>
          <p:cNvCxnSpPr>
            <a:cxnSpLocks/>
          </p:cNvCxnSpPr>
          <p:nvPr/>
        </p:nvCxnSpPr>
        <p:spPr>
          <a:xfrm>
            <a:off x="3413495" y="1638038"/>
            <a:ext cx="152117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E4B5AD2C-C3AA-20F0-2D7F-2E9D575DC6AD}"/>
              </a:ext>
            </a:extLst>
          </p:cNvPr>
          <p:cNvSpPr/>
          <p:nvPr/>
        </p:nvSpPr>
        <p:spPr>
          <a:xfrm>
            <a:off x="3258253" y="1558562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039A852-519D-8DE3-D9E6-93A2B8C03638}"/>
              </a:ext>
            </a:extLst>
          </p:cNvPr>
          <p:cNvCxnSpPr>
            <a:cxnSpLocks/>
          </p:cNvCxnSpPr>
          <p:nvPr/>
        </p:nvCxnSpPr>
        <p:spPr>
          <a:xfrm>
            <a:off x="3404257" y="225652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26D1FB98-7368-CF21-9546-9ECFB67BCAA6}"/>
              </a:ext>
            </a:extLst>
          </p:cNvPr>
          <p:cNvSpPr/>
          <p:nvPr/>
        </p:nvSpPr>
        <p:spPr>
          <a:xfrm>
            <a:off x="2145256" y="218372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/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(4..6, 2)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blipFill>
                <a:blip r:embed="rId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3202E7C-411B-28CF-F0FF-094E95091FB6}"/>
              </a:ext>
            </a:extLst>
          </p:cNvPr>
          <p:cNvSpPr/>
          <p:nvPr/>
        </p:nvSpPr>
        <p:spPr>
          <a:xfrm>
            <a:off x="1355334" y="361088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/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(7..10, 1)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blipFill>
                <a:blip r:embed="rId7"/>
                <a:stretch>
                  <a:fillRect t="-4444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F1483-88A5-E39D-A6A5-30DE4BF00FFC}"/>
              </a:ext>
            </a:extLst>
          </p:cNvPr>
          <p:cNvCxnSpPr>
            <a:cxnSpLocks/>
          </p:cNvCxnSpPr>
          <p:nvPr/>
        </p:nvCxnSpPr>
        <p:spPr>
          <a:xfrm>
            <a:off x="3413495" y="1634352"/>
            <a:ext cx="0" cy="629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CC437F7-905A-6045-61A0-376968C86266}"/>
              </a:ext>
            </a:extLst>
          </p:cNvPr>
          <p:cNvSpPr/>
          <p:nvPr/>
        </p:nvSpPr>
        <p:spPr>
          <a:xfrm>
            <a:off x="2157774" y="3610885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/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(9..9, 5)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blipFill>
                <a:blip r:embed="rId8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2A60ED6-8E91-BA2A-DDBE-E30D37773A91}"/>
              </a:ext>
            </a:extLst>
          </p:cNvPr>
          <p:cNvCxnSpPr>
            <a:cxnSpLocks/>
          </p:cNvCxnSpPr>
          <p:nvPr/>
        </p:nvCxnSpPr>
        <p:spPr>
          <a:xfrm>
            <a:off x="1424573" y="4912906"/>
            <a:ext cx="733201" cy="1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69678A-390C-8A63-59C0-8DBB624DBEB6}"/>
              </a:ext>
            </a:extLst>
          </p:cNvPr>
          <p:cNvCxnSpPr>
            <a:cxnSpLocks/>
          </p:cNvCxnSpPr>
          <p:nvPr/>
        </p:nvCxnSpPr>
        <p:spPr>
          <a:xfrm>
            <a:off x="2305544" y="3686556"/>
            <a:ext cx="0" cy="6119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AF922E-694F-5CD1-BD7E-8D1749F632D2}"/>
              </a:ext>
            </a:extLst>
          </p:cNvPr>
          <p:cNvCxnSpPr>
            <a:cxnSpLocks/>
          </p:cNvCxnSpPr>
          <p:nvPr/>
        </p:nvCxnSpPr>
        <p:spPr>
          <a:xfrm>
            <a:off x="2298785" y="3689907"/>
            <a:ext cx="21295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4CDFB9-1B7C-0579-7E80-65AA808FC2C8}"/>
              </a:ext>
            </a:extLst>
          </p:cNvPr>
          <p:cNvCxnSpPr>
            <a:cxnSpLocks/>
          </p:cNvCxnSpPr>
          <p:nvPr/>
        </p:nvCxnSpPr>
        <p:spPr>
          <a:xfrm>
            <a:off x="2291259" y="4298542"/>
            <a:ext cx="9577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B61F27E-E69E-3503-F2E6-16E1F56549A6}"/>
              </a:ext>
            </a:extLst>
          </p:cNvPr>
          <p:cNvCxnSpPr>
            <a:cxnSpLocks/>
          </p:cNvCxnSpPr>
          <p:nvPr/>
        </p:nvCxnSpPr>
        <p:spPr>
          <a:xfrm>
            <a:off x="1432099" y="3756888"/>
            <a:ext cx="0" cy="116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CD38933E-7EEE-1923-D332-9FFE7709BDBE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019175" y="1156991"/>
            <a:ext cx="6702" cy="792692"/>
          </a:xfrm>
          <a:prstGeom prst="curvedConnector3">
            <a:avLst>
              <a:gd name="adj1" fmla="val 32695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/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6691F728-7213-706B-8163-AFD01571F322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60" y="2328711"/>
            <a:ext cx="1981196" cy="729154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/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094F9B8E-BBB5-0F5E-8EB4-F6C99D53ABE1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2947970" y="1558563"/>
            <a:ext cx="383285" cy="707042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46C27EF0-C93F-B967-DA46-5B4358DCD886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1830468" y="1188758"/>
            <a:ext cx="6702" cy="792692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/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2986C22B-451F-EAFB-F843-19813749AB89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794374" y="2320487"/>
            <a:ext cx="1987899" cy="73890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/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B81CF913-BF1F-7119-4FCA-5C5052346F34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2303778" y="2317224"/>
            <a:ext cx="665573" cy="136666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/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/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97090E4-03D2-765F-17FC-79DDBA7DEE2B}"/>
              </a:ext>
            </a:extLst>
          </p:cNvPr>
          <p:cNvCxnSpPr>
            <a:cxnSpLocks/>
          </p:cNvCxnSpPr>
          <p:nvPr/>
        </p:nvCxnSpPr>
        <p:spPr>
          <a:xfrm flipV="1">
            <a:off x="3451207" y="1366757"/>
            <a:ext cx="409467" cy="2570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05B2172-5814-3308-2116-41DB4869B54C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404257" y="1631564"/>
            <a:ext cx="286352" cy="204163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/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/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blipFill>
                <a:blip r:embed="rId15"/>
                <a:stretch>
                  <a:fillRect r="-59091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F2D333-B6A3-0077-74C0-81E8E533C936}"/>
              </a:ext>
            </a:extLst>
          </p:cNvPr>
          <p:cNvCxnSpPr>
            <a:cxnSpLocks/>
          </p:cNvCxnSpPr>
          <p:nvPr/>
        </p:nvCxnSpPr>
        <p:spPr>
          <a:xfrm>
            <a:off x="2295833" y="226075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9E3AC2B7-89CB-1557-66E4-9A083F7DE4DB}"/>
              </a:ext>
            </a:extLst>
          </p:cNvPr>
          <p:cNvSpPr/>
          <p:nvPr/>
        </p:nvSpPr>
        <p:spPr>
          <a:xfrm>
            <a:off x="2947970" y="2192602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F7BBC1C-8DE0-E74C-D550-D3AA3CC9DF58}"/>
              </a:ext>
            </a:extLst>
          </p:cNvPr>
          <p:cNvCxnSpPr>
            <a:cxnSpLocks/>
          </p:cNvCxnSpPr>
          <p:nvPr/>
        </p:nvCxnSpPr>
        <p:spPr>
          <a:xfrm>
            <a:off x="3023412" y="2703274"/>
            <a:ext cx="16930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0B9F50D-1534-EB1F-C616-E176DE5F11A3}"/>
              </a:ext>
            </a:extLst>
          </p:cNvPr>
          <p:cNvCxnSpPr>
            <a:cxnSpLocks/>
          </p:cNvCxnSpPr>
          <p:nvPr/>
        </p:nvCxnSpPr>
        <p:spPr>
          <a:xfrm>
            <a:off x="3023412" y="2328281"/>
            <a:ext cx="0" cy="8545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935C329-9335-E45A-A042-DA18A6725111}"/>
              </a:ext>
            </a:extLst>
          </p:cNvPr>
          <p:cNvCxnSpPr>
            <a:cxnSpLocks/>
          </p:cNvCxnSpPr>
          <p:nvPr/>
        </p:nvCxnSpPr>
        <p:spPr>
          <a:xfrm>
            <a:off x="3014483" y="3182798"/>
            <a:ext cx="8125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7EB5754-ADAB-C58E-20A5-3910C34F0737}"/>
              </a:ext>
            </a:extLst>
          </p:cNvPr>
          <p:cNvCxnSpPr>
            <a:cxnSpLocks/>
          </p:cNvCxnSpPr>
          <p:nvPr/>
        </p:nvCxnSpPr>
        <p:spPr>
          <a:xfrm>
            <a:off x="2218258" y="2617845"/>
            <a:ext cx="4331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8E3A2-B228-AB54-3965-053FE18FD87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2218258" y="2329728"/>
            <a:ext cx="0" cy="298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/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(8..9, 2)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blipFill>
                <a:blip r:embed="rId16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/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(4..5, 3)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blipFill>
                <a:blip r:embed="rId17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/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(10..10, 3)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blipFill>
                <a:blip r:embed="rId18"/>
                <a:stretch>
                  <a:fillRect t="-2273" r="-3846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/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(8..8, 8)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blipFill>
                <a:blip r:embed="rId19"/>
                <a:stretch>
                  <a:fillRect l="-2041" t="-2222" r="-2041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/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(5..5, 6)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blipFill>
                <a:blip r:embed="rId20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/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(3..3, 7)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blipFill>
                <a:blip r:embed="rId21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/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(2..2, 10)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blipFill>
                <a:blip r:embed="rId2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/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(8..8, 5)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blipFill>
                <a:blip r:embed="rId23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D6A31643-059D-3A81-8DB7-7B8DC7AB5B61}"/>
              </a:ext>
            </a:extLst>
          </p:cNvPr>
          <p:cNvSpPr>
            <a:spLocks noChangeAspect="1"/>
          </p:cNvSpPr>
          <p:nvPr/>
        </p:nvSpPr>
        <p:spPr>
          <a:xfrm rot="2700000">
            <a:off x="2124950" y="1541730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6DF78DC6-50E9-F25F-06C1-63D2934838E5}"/>
              </a:ext>
            </a:extLst>
          </p:cNvPr>
          <p:cNvSpPr>
            <a:spLocks noChangeAspect="1"/>
          </p:cNvSpPr>
          <p:nvPr/>
        </p:nvSpPr>
        <p:spPr>
          <a:xfrm rot="2700000">
            <a:off x="3600270" y="3600579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/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(6..6, 4)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blipFill>
                <a:blip r:embed="rId2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FF7E1FF-AF1A-EECC-A384-B239DD323D49}"/>
              </a:ext>
            </a:extLst>
          </p:cNvPr>
          <p:cNvCxnSpPr>
            <a:cxnSpLocks/>
          </p:cNvCxnSpPr>
          <p:nvPr/>
        </p:nvCxnSpPr>
        <p:spPr>
          <a:xfrm>
            <a:off x="1423090" y="3140736"/>
            <a:ext cx="320040" cy="1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3DF14-7A80-0A65-C08C-876DA5E5C65B}"/>
              </a:ext>
            </a:extLst>
          </p:cNvPr>
          <p:cNvCxnSpPr>
            <a:cxnSpLocks/>
          </p:cNvCxnSpPr>
          <p:nvPr/>
        </p:nvCxnSpPr>
        <p:spPr>
          <a:xfrm flipV="1">
            <a:off x="1428337" y="3147799"/>
            <a:ext cx="0" cy="4630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/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blipFill>
                <a:blip r:embed="rId25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093676A-CEB6-562A-37CE-69E00C70D01B}"/>
              </a:ext>
            </a:extLst>
          </p:cNvPr>
          <p:cNvSpPr>
            <a:spLocks noChangeAspect="1"/>
          </p:cNvSpPr>
          <p:nvPr/>
        </p:nvSpPr>
        <p:spPr>
          <a:xfrm>
            <a:off x="4945064" y="1568288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11BA5E0F-4603-7FAE-3256-962C1D10CD29}"/>
              </a:ext>
            </a:extLst>
          </p:cNvPr>
          <p:cNvSpPr>
            <a:spLocks noChangeAspect="1"/>
          </p:cNvSpPr>
          <p:nvPr/>
        </p:nvSpPr>
        <p:spPr>
          <a:xfrm>
            <a:off x="4053262" y="2185867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6016603-1A04-CC95-4C77-150183969F33}"/>
              </a:ext>
            </a:extLst>
          </p:cNvPr>
          <p:cNvSpPr>
            <a:spLocks noChangeAspect="1"/>
          </p:cNvSpPr>
          <p:nvPr/>
        </p:nvSpPr>
        <p:spPr>
          <a:xfrm>
            <a:off x="4716926" y="263752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15DE40A-DAF1-63D1-CB47-E06F1B5797C9}"/>
              </a:ext>
            </a:extLst>
          </p:cNvPr>
          <p:cNvSpPr>
            <a:spLocks noChangeAspect="1"/>
          </p:cNvSpPr>
          <p:nvPr/>
        </p:nvSpPr>
        <p:spPr>
          <a:xfrm>
            <a:off x="3827431" y="311914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2C912C6-DE66-5F14-6C4E-9FD3BE3BB6BF}"/>
              </a:ext>
            </a:extLst>
          </p:cNvPr>
          <p:cNvSpPr>
            <a:spLocks noChangeAspect="1"/>
          </p:cNvSpPr>
          <p:nvPr/>
        </p:nvSpPr>
        <p:spPr>
          <a:xfrm>
            <a:off x="4426571" y="3621504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14D397F-9E1B-CDA7-5F77-33145431706D}"/>
              </a:ext>
            </a:extLst>
          </p:cNvPr>
          <p:cNvSpPr>
            <a:spLocks noChangeAspect="1"/>
          </p:cNvSpPr>
          <p:nvPr/>
        </p:nvSpPr>
        <p:spPr>
          <a:xfrm>
            <a:off x="3253635" y="4222949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774BBAC-50DE-85F7-2BA4-BD8D0099124D}"/>
              </a:ext>
            </a:extLst>
          </p:cNvPr>
          <p:cNvSpPr>
            <a:spLocks noChangeAspect="1"/>
          </p:cNvSpPr>
          <p:nvPr/>
        </p:nvSpPr>
        <p:spPr>
          <a:xfrm>
            <a:off x="2159050" y="4840522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61682A8-71F9-F379-4633-DD43B0374A64}"/>
              </a:ext>
            </a:extLst>
          </p:cNvPr>
          <p:cNvSpPr>
            <a:spLocks noChangeAspect="1"/>
          </p:cNvSpPr>
          <p:nvPr/>
        </p:nvSpPr>
        <p:spPr>
          <a:xfrm>
            <a:off x="2640667" y="25499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66C75339-29BF-2A11-44C8-0EB1663E51CD}"/>
              </a:ext>
            </a:extLst>
          </p:cNvPr>
          <p:cNvSpPr>
            <a:spLocks noChangeAspect="1"/>
          </p:cNvSpPr>
          <p:nvPr/>
        </p:nvSpPr>
        <p:spPr>
          <a:xfrm>
            <a:off x="1744264" y="30753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/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(2..3, 2)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blipFill>
                <a:blip r:embed="rId2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5335F63-7B13-2652-5B8C-2523110BA7B1}"/>
              </a:ext>
            </a:extLst>
          </p:cNvPr>
          <p:cNvCxnSpPr>
            <a:cxnSpLocks/>
          </p:cNvCxnSpPr>
          <p:nvPr/>
        </p:nvCxnSpPr>
        <p:spPr>
          <a:xfrm>
            <a:off x="277010" y="1403814"/>
            <a:ext cx="319672" cy="1937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8995C970-F175-078F-99E1-7E9CDAF1D272}"/>
              </a:ext>
            </a:extLst>
          </p:cNvPr>
          <p:cNvCxnSpPr>
            <a:cxnSpLocks/>
          </p:cNvCxnSpPr>
          <p:nvPr/>
        </p:nvCxnSpPr>
        <p:spPr>
          <a:xfrm>
            <a:off x="702727" y="2431294"/>
            <a:ext cx="41369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/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blipFill>
                <a:blip r:embed="rId27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9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6284CF6-F530-FC56-B757-B64E4505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0234-5C14-E744-8BDB-87BF1EE462C8}" type="datetime1">
              <a:rPr kumimoji="1" lang="ja-JP" altLang="en-US" smtClean="0"/>
              <a:t>2025/10/6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8978C1F-B7C7-AE9B-9BB9-6108BC273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EA9C2A6-68C7-4DC2-8640-0F42115A0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3</a:t>
            </a:fld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+1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+k+1</a:t>
                          </a:r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42973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3" r="-10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23" r="-9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r="-8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r="-815686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r="-300000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r="-205882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7" r="-101923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8077" r="-1923" b="-9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72307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9649" r="-898077" b="-443860"/>
                          </a:stretch>
                        </a:blip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82" t="-59649" r="-50161" b="-4438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t="-59649" r="-205882" b="-44386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252778" r="-898077" b="-6027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18" t="-252778" r="-80309" b="-6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t="-252778" r="-300000" b="-602778"/>
                          </a:stretch>
                        </a:blip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352778" r="-898077" b="-502778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45" t="-352778" r="-125604" b="-5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352778" r="-400000" b="-502778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452778" r="-898077" b="-40277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90" t="-452778" r="-201290" b="-4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452778" r="-500000" b="-40277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52778" r="-898077" b="-3027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427" t="-552778" r="-353398" b="-3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552778" r="-600000" b="-302778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652778" r="-898077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652778" r="-81568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52778" r="-700000" b="-20277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752778" r="-89807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752778" r="-815686" b="-102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852778" r="-89807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01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D20059-D662-EF2C-AA5A-583831BC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9FD51C7-7AD6-E656-B4A5-3A4FCCDB982D}"/>
              </a:ext>
            </a:extLst>
          </p:cNvPr>
          <p:cNvGrpSpPr/>
          <p:nvPr/>
        </p:nvGrpSpPr>
        <p:grpSpPr>
          <a:xfrm>
            <a:off x="162787" y="2708863"/>
            <a:ext cx="2360491" cy="646331"/>
            <a:chOff x="416710" y="4562055"/>
            <a:chExt cx="2360491" cy="646331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07285-1458-3D4C-0354-D1ACD9DF48EC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1B8E75F-6F57-5B54-22F7-45E8A2BEF830}"/>
                </a:ext>
              </a:extLst>
            </p:cNvPr>
            <p:cNvSpPr txBox="1"/>
            <p:nvPr/>
          </p:nvSpPr>
          <p:spPr>
            <a:xfrm>
              <a:off x="695771" y="4562055"/>
              <a:ext cx="208143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non-maximal repeat (branching node)</a:t>
              </a:r>
              <a:endParaRPr kumimoji="1" lang="ja-JP" altLang="en-US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024D2F44-FE4E-FEAC-3934-CF095265240D}"/>
              </a:ext>
            </a:extLst>
          </p:cNvPr>
          <p:cNvGrpSpPr/>
          <p:nvPr/>
        </p:nvGrpSpPr>
        <p:grpSpPr>
          <a:xfrm>
            <a:off x="162787" y="2062366"/>
            <a:ext cx="2210020" cy="646331"/>
            <a:chOff x="416709" y="4300991"/>
            <a:chExt cx="2210020" cy="646331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B15A56BC-3604-3463-B54E-2BF0836ECE89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45B42DE-796E-BB1D-BDC4-DF803A8BB2FC}"/>
                </a:ext>
              </a:extLst>
            </p:cNvPr>
            <p:cNvSpPr txBox="1"/>
            <p:nvPr/>
          </p:nvSpPr>
          <p:spPr>
            <a:xfrm>
              <a:off x="695771" y="4300991"/>
              <a:ext cx="193095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maximal repeat (branching node)</a:t>
              </a:r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66D3D248-13C7-C1DE-26CF-D5D8D99D0580}"/>
              </a:ext>
            </a:extLst>
          </p:cNvPr>
          <p:cNvGrpSpPr/>
          <p:nvPr/>
        </p:nvGrpSpPr>
        <p:grpSpPr>
          <a:xfrm>
            <a:off x="162787" y="4673192"/>
            <a:ext cx="1503727" cy="646331"/>
            <a:chOff x="358885" y="5456328"/>
            <a:chExt cx="1503727" cy="646331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1C764EE-D919-2BDB-B50E-CC878C14BAE6}"/>
                </a:ext>
              </a:extLst>
            </p:cNvPr>
            <p:cNvSpPr txBox="1"/>
            <p:nvPr/>
          </p:nvSpPr>
          <p:spPr>
            <a:xfrm>
              <a:off x="695769" y="5456328"/>
              <a:ext cx="11668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tree edge</a:t>
              </a:r>
              <a:br>
                <a:rPr kumimoji="1" lang="en-US" altLang="ja-JP" dirty="0"/>
              </a:br>
              <a:r>
                <a:rPr kumimoji="1" lang="en-US" altLang="ja-JP" dirty="0"/>
                <a:t>(</a:t>
              </a:r>
              <a:r>
                <a:rPr kumimoji="1" lang="en-US" altLang="ja-JP" dirty="0" err="1"/>
                <a:t>goto</a:t>
              </a:r>
              <a:r>
                <a:rPr kumimoji="1" lang="en-US" altLang="ja-JP" dirty="0"/>
                <a:t> link)</a:t>
              </a:r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8FF0E9B-D889-22D4-A330-68FF5D803D71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D6CD69F0-FB40-203B-F2C0-576BE31B6DA7}"/>
              </a:ext>
            </a:extLst>
          </p:cNvPr>
          <p:cNvGrpSpPr/>
          <p:nvPr/>
        </p:nvGrpSpPr>
        <p:grpSpPr>
          <a:xfrm>
            <a:off x="162787" y="5319689"/>
            <a:ext cx="2277989" cy="646331"/>
            <a:chOff x="369518" y="6195858"/>
            <a:chExt cx="2277989" cy="646331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987FDC9-D735-BD30-4A1B-60EFA44A1832}"/>
                </a:ext>
              </a:extLst>
            </p:cNvPr>
            <p:cNvSpPr txBox="1"/>
            <p:nvPr/>
          </p:nvSpPr>
          <p:spPr>
            <a:xfrm>
              <a:off x="706402" y="6195858"/>
              <a:ext cx="194110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Weiner edge (reverse suffix link)</a:t>
              </a:r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F28EB61F-F084-5208-248E-A3F4525A4A0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6A1A4135-9781-C496-A41F-F661C2C8A573}"/>
              </a:ext>
            </a:extLst>
          </p:cNvPr>
          <p:cNvGrpSpPr/>
          <p:nvPr/>
        </p:nvGrpSpPr>
        <p:grpSpPr>
          <a:xfrm>
            <a:off x="162787" y="3355360"/>
            <a:ext cx="1887233" cy="646331"/>
            <a:chOff x="420033" y="4940077"/>
            <a:chExt cx="1887233" cy="646331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D16CE9E6-884E-3EAB-4FD1-5071E2DA0164}"/>
                </a:ext>
              </a:extLst>
            </p:cNvPr>
            <p:cNvSpPr txBox="1"/>
            <p:nvPr/>
          </p:nvSpPr>
          <p:spPr>
            <a:xfrm>
              <a:off x="695772" y="4940077"/>
              <a:ext cx="161149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non-repeat (leaf)</a:t>
              </a:r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C6772CA-C8F0-5772-5DCA-190D207F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/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blipFill>
                <a:blip r:embed="rId2"/>
                <a:stretch>
                  <a:fillRect l="-813" t="-4000" r="-81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605674F-999D-7717-D994-5EC083762B83}"/>
              </a:ext>
            </a:extLst>
          </p:cNvPr>
          <p:cNvCxnSpPr>
            <a:cxnSpLocks/>
          </p:cNvCxnSpPr>
          <p:nvPr/>
        </p:nvCxnSpPr>
        <p:spPr>
          <a:xfrm>
            <a:off x="2692054" y="1677878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/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blipFill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1AEA6781-AB1F-2947-5F24-5A184A61DB42}"/>
              </a:ext>
            </a:extLst>
          </p:cNvPr>
          <p:cNvSpPr/>
          <p:nvPr/>
        </p:nvSpPr>
        <p:spPr>
          <a:xfrm>
            <a:off x="2517600" y="159477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AB3887-23A8-3EB1-5CA7-4E144A9447C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692054" y="1682001"/>
            <a:ext cx="5465" cy="24731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07607CC8-651A-D8F1-DCBE-7853E0D84034}"/>
              </a:ext>
            </a:extLst>
          </p:cNvPr>
          <p:cNvSpPr/>
          <p:nvPr/>
        </p:nvSpPr>
        <p:spPr>
          <a:xfrm>
            <a:off x="3464759" y="1586766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/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blipFill>
                <a:blip r:embed="rId4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0C2760B-D114-CB52-0505-E577240CBB08}"/>
              </a:ext>
            </a:extLst>
          </p:cNvPr>
          <p:cNvCxnSpPr>
            <a:cxnSpLocks/>
          </p:cNvCxnSpPr>
          <p:nvPr/>
        </p:nvCxnSpPr>
        <p:spPr>
          <a:xfrm>
            <a:off x="3643339" y="1673008"/>
            <a:ext cx="0" cy="757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E3A4FDF-48E5-1DBF-B87D-DBDF31EC6FFC}"/>
              </a:ext>
            </a:extLst>
          </p:cNvPr>
          <p:cNvCxnSpPr>
            <a:cxnSpLocks/>
          </p:cNvCxnSpPr>
          <p:nvPr/>
        </p:nvCxnSpPr>
        <p:spPr>
          <a:xfrm>
            <a:off x="3659891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A9A2CA5-DAAB-BF7F-713F-B08A7E127BFD}"/>
              </a:ext>
            </a:extLst>
          </p:cNvPr>
          <p:cNvCxnSpPr>
            <a:cxnSpLocks/>
          </p:cNvCxnSpPr>
          <p:nvPr/>
        </p:nvCxnSpPr>
        <p:spPr>
          <a:xfrm>
            <a:off x="2692054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6E0275F-206C-3CD1-3EBB-9A1E88A933F4}"/>
              </a:ext>
            </a:extLst>
          </p:cNvPr>
          <p:cNvCxnSpPr>
            <a:cxnSpLocks/>
          </p:cNvCxnSpPr>
          <p:nvPr/>
        </p:nvCxnSpPr>
        <p:spPr>
          <a:xfrm>
            <a:off x="3639213" y="2424725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9B2506E-1B87-14C9-3994-E46E8879A8BF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639213" y="1673992"/>
            <a:ext cx="2099545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/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blipFill>
                <a:blip r:embed="rId5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F3DC35-F785-9092-964D-E4038A59FA97}"/>
              </a:ext>
            </a:extLst>
          </p:cNvPr>
          <p:cNvCxnSpPr>
            <a:cxnSpLocks/>
          </p:cNvCxnSpPr>
          <p:nvPr/>
        </p:nvCxnSpPr>
        <p:spPr>
          <a:xfrm>
            <a:off x="5935290" y="1691977"/>
            <a:ext cx="181759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F0BBF942-F5A0-4CA3-99B4-AFB4BA700686}"/>
              </a:ext>
            </a:extLst>
          </p:cNvPr>
          <p:cNvSpPr/>
          <p:nvPr/>
        </p:nvSpPr>
        <p:spPr>
          <a:xfrm>
            <a:off x="5749797" y="159701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CFD95C-98EA-245D-188D-1258B47D735F}"/>
              </a:ext>
            </a:extLst>
          </p:cNvPr>
          <p:cNvCxnSpPr>
            <a:cxnSpLocks/>
          </p:cNvCxnSpPr>
          <p:nvPr/>
        </p:nvCxnSpPr>
        <p:spPr>
          <a:xfrm>
            <a:off x="5924251" y="2430987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B8CA7DCF-FED0-5FF1-972C-E7DD0E5BD3A4}"/>
              </a:ext>
            </a:extLst>
          </p:cNvPr>
          <p:cNvSpPr/>
          <p:nvPr/>
        </p:nvSpPr>
        <p:spPr>
          <a:xfrm>
            <a:off x="4419916" y="2343999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/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blipFill>
                <a:blip r:embed="rId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93701E3-C579-24F8-93AD-252BD4A65E79}"/>
              </a:ext>
            </a:extLst>
          </p:cNvPr>
          <p:cNvSpPr/>
          <p:nvPr/>
        </p:nvSpPr>
        <p:spPr>
          <a:xfrm>
            <a:off x="3476067" y="4049263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/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blipFill>
                <a:blip r:embed="rId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6AC1239-F75A-B8C4-817D-3C02A53A76E4}"/>
              </a:ext>
            </a:extLst>
          </p:cNvPr>
          <p:cNvCxnSpPr>
            <a:cxnSpLocks/>
          </p:cNvCxnSpPr>
          <p:nvPr/>
        </p:nvCxnSpPr>
        <p:spPr>
          <a:xfrm>
            <a:off x="5935290" y="1687572"/>
            <a:ext cx="0" cy="7524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2055BF7-12C6-5ECD-72B8-05138B428989}"/>
              </a:ext>
            </a:extLst>
          </p:cNvPr>
          <p:cNvSpPr/>
          <p:nvPr/>
        </p:nvSpPr>
        <p:spPr>
          <a:xfrm>
            <a:off x="4434874" y="4049263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/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blipFill>
                <a:blip r:embed="rId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2140B3C-7695-C6AA-F5B1-AC6E199A5C1E}"/>
              </a:ext>
            </a:extLst>
          </p:cNvPr>
          <p:cNvCxnSpPr>
            <a:cxnSpLocks/>
          </p:cNvCxnSpPr>
          <p:nvPr/>
        </p:nvCxnSpPr>
        <p:spPr>
          <a:xfrm>
            <a:off x="3558798" y="5605002"/>
            <a:ext cx="876076" cy="11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D56A7BA-24B8-AF50-E976-76AB6F6714E4}"/>
              </a:ext>
            </a:extLst>
          </p:cNvPr>
          <p:cNvCxnSpPr>
            <a:cxnSpLocks/>
          </p:cNvCxnSpPr>
          <p:nvPr/>
        </p:nvCxnSpPr>
        <p:spPr>
          <a:xfrm>
            <a:off x="4611439" y="4139679"/>
            <a:ext cx="0" cy="7312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636B73-22BD-CC81-EDC9-CEEABA50E5E1}"/>
              </a:ext>
            </a:extLst>
          </p:cNvPr>
          <p:cNvCxnSpPr>
            <a:cxnSpLocks/>
          </p:cNvCxnSpPr>
          <p:nvPr/>
        </p:nvCxnSpPr>
        <p:spPr>
          <a:xfrm>
            <a:off x="4603363" y="4143683"/>
            <a:ext cx="254446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ACABF7-69A2-DC48-BCC1-BF1A8CBB6810}"/>
              </a:ext>
            </a:extLst>
          </p:cNvPr>
          <p:cNvCxnSpPr>
            <a:cxnSpLocks/>
          </p:cNvCxnSpPr>
          <p:nvPr/>
        </p:nvCxnSpPr>
        <p:spPr>
          <a:xfrm>
            <a:off x="4594370" y="4870920"/>
            <a:ext cx="11443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92002B8-44CD-EA9B-9E6D-97E96FC47879}"/>
              </a:ext>
            </a:extLst>
          </p:cNvPr>
          <p:cNvCxnSpPr>
            <a:cxnSpLocks/>
          </p:cNvCxnSpPr>
          <p:nvPr/>
        </p:nvCxnSpPr>
        <p:spPr>
          <a:xfrm>
            <a:off x="3567790" y="4223717"/>
            <a:ext cx="0" cy="13896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3F6E09E-D68F-4E2A-930D-5F2FAFFAB707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3074402" y="1117191"/>
            <a:ext cx="8008" cy="947159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/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A609B569-A48C-2779-8B10-CD713D6CF60F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856816" y="2517238"/>
            <a:ext cx="2367262" cy="87124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/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B2D2B5B1-59FC-2E9F-97B5-00DB5CD33DB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5379050" y="1597015"/>
            <a:ext cx="457974" cy="844820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93591D45-3E1B-CBB5-1E83-1BAFBFF60A8F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4043787" y="1155148"/>
            <a:ext cx="8008" cy="947159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/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3D86310B-2A32-F20E-B02F-6EE63DAD72F8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2805795" y="2507411"/>
            <a:ext cx="2375271" cy="88288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/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767604AF-8C41-0B58-F53F-684A5B32B198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4609328" y="2503512"/>
            <a:ext cx="795270" cy="163297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/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/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EBA28333-299A-F0DF-FAE2-068B513DFD98}"/>
              </a:ext>
            </a:extLst>
          </p:cNvPr>
          <p:cNvCxnSpPr>
            <a:cxnSpLocks/>
          </p:cNvCxnSpPr>
          <p:nvPr/>
        </p:nvCxnSpPr>
        <p:spPr>
          <a:xfrm flipV="1">
            <a:off x="5980351" y="1367833"/>
            <a:ext cx="489258" cy="307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0226C14-CECD-4124-1400-EA871560A6FE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924251" y="1684241"/>
            <a:ext cx="342152" cy="2439479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/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/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blipFill>
                <a:blip r:embed="rId15"/>
                <a:stretch>
                  <a:fillRect r="-4285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B6F8D2B-28F8-0545-E5E2-4FC3C62D2896}"/>
              </a:ext>
            </a:extLst>
          </p:cNvPr>
          <p:cNvCxnSpPr>
            <a:cxnSpLocks/>
          </p:cNvCxnSpPr>
          <p:nvPr/>
        </p:nvCxnSpPr>
        <p:spPr>
          <a:xfrm>
            <a:off x="4599835" y="2436041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29E5730-371B-A022-6504-9AD08F378954}"/>
              </a:ext>
            </a:extLst>
          </p:cNvPr>
          <p:cNvSpPr/>
          <p:nvPr/>
        </p:nvSpPr>
        <p:spPr>
          <a:xfrm>
            <a:off x="5379050" y="2354606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6D82E0C-42C1-627B-4282-8E0C3F126B21}"/>
              </a:ext>
            </a:extLst>
          </p:cNvPr>
          <p:cNvCxnSpPr>
            <a:cxnSpLocks/>
          </p:cNvCxnSpPr>
          <p:nvPr/>
        </p:nvCxnSpPr>
        <p:spPr>
          <a:xfrm>
            <a:off x="5469193" y="2964790"/>
            <a:ext cx="2022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06C0D1F-F023-4921-3833-9B41D3C73414}"/>
              </a:ext>
            </a:extLst>
          </p:cNvPr>
          <p:cNvCxnSpPr>
            <a:cxnSpLocks/>
          </p:cNvCxnSpPr>
          <p:nvPr/>
        </p:nvCxnSpPr>
        <p:spPr>
          <a:xfrm>
            <a:off x="5469193" y="2516724"/>
            <a:ext cx="0" cy="10210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B67210-049E-A11E-A65C-CD8D30A11D1A}"/>
              </a:ext>
            </a:extLst>
          </p:cNvPr>
          <p:cNvCxnSpPr>
            <a:cxnSpLocks/>
          </p:cNvCxnSpPr>
          <p:nvPr/>
        </p:nvCxnSpPr>
        <p:spPr>
          <a:xfrm>
            <a:off x="5458525" y="3537756"/>
            <a:ext cx="97091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9C7655E-B078-1AA0-8750-534B1B31C5B7}"/>
              </a:ext>
            </a:extLst>
          </p:cNvPr>
          <p:cNvCxnSpPr>
            <a:cxnSpLocks/>
          </p:cNvCxnSpPr>
          <p:nvPr/>
        </p:nvCxnSpPr>
        <p:spPr>
          <a:xfrm>
            <a:off x="4507144" y="2862714"/>
            <a:ext cx="5176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0FF3ABE-2E12-2829-E2F5-6970E8C3F6CF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507144" y="2518453"/>
            <a:ext cx="0" cy="356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/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blipFill>
                <a:blip r:embed="rId1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/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blipFill>
                <a:blip r:embed="rId1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/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blipFill>
                <a:blip r:embed="rId1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/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blipFill>
                <a:blip r:embed="rId19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/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blipFill>
                <a:blip r:embed="rId20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/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blipFill>
                <a:blip r:embed="rId21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/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blipFill>
                <a:blip r:embed="rId22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/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(4..4, 3)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blipFill>
                <a:blip r:embed="rId23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A2DB0BF3-5D80-2E50-267E-724E1C0143F0}"/>
              </a:ext>
            </a:extLst>
          </p:cNvPr>
          <p:cNvSpPr>
            <a:spLocks noChangeAspect="1"/>
          </p:cNvSpPr>
          <p:nvPr/>
        </p:nvSpPr>
        <p:spPr>
          <a:xfrm rot="2700000">
            <a:off x="4395653" y="1576902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3BB6F430-256B-D6D6-40A3-9F4CD0B35F66}"/>
              </a:ext>
            </a:extLst>
          </p:cNvPr>
          <p:cNvSpPr>
            <a:spLocks noChangeAspect="1"/>
          </p:cNvSpPr>
          <p:nvPr/>
        </p:nvSpPr>
        <p:spPr>
          <a:xfrm rot="2700000">
            <a:off x="6158460" y="4036948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/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blipFill>
                <a:blip r:embed="rId24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BA1D5E6-E5A7-7F4B-854A-22BF5533344C}"/>
              </a:ext>
            </a:extLst>
          </p:cNvPr>
          <p:cNvCxnSpPr>
            <a:cxnSpLocks/>
          </p:cNvCxnSpPr>
          <p:nvPr/>
        </p:nvCxnSpPr>
        <p:spPr>
          <a:xfrm>
            <a:off x="3557026" y="3487498"/>
            <a:ext cx="382405" cy="1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77DB3FD4-9055-338E-B9A1-10EAF1B5F4FF}"/>
              </a:ext>
            </a:extLst>
          </p:cNvPr>
          <p:cNvCxnSpPr>
            <a:cxnSpLocks/>
          </p:cNvCxnSpPr>
          <p:nvPr/>
        </p:nvCxnSpPr>
        <p:spPr>
          <a:xfrm flipV="1">
            <a:off x="3563295" y="3495937"/>
            <a:ext cx="0" cy="553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/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(6..6, 2)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blipFill>
                <a:blip r:embed="rId25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26C25BD-750F-3C57-60A2-608FC2D1CCBD}"/>
              </a:ext>
            </a:extLst>
          </p:cNvPr>
          <p:cNvSpPr>
            <a:spLocks noChangeAspect="1"/>
          </p:cNvSpPr>
          <p:nvPr/>
        </p:nvSpPr>
        <p:spPr>
          <a:xfrm>
            <a:off x="7765307" y="1608635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9FA78B0-9752-B621-7AEC-2E49B2EFFBB7}"/>
              </a:ext>
            </a:extLst>
          </p:cNvPr>
          <p:cNvSpPr>
            <a:spLocks noChangeAspect="1"/>
          </p:cNvSpPr>
          <p:nvPr/>
        </p:nvSpPr>
        <p:spPr>
          <a:xfrm>
            <a:off x="6699725" y="234655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0CC2794-B476-F146-9667-5713BF031208}"/>
              </a:ext>
            </a:extLst>
          </p:cNvPr>
          <p:cNvSpPr>
            <a:spLocks noChangeAspect="1"/>
          </p:cNvSpPr>
          <p:nvPr/>
        </p:nvSpPr>
        <p:spPr>
          <a:xfrm>
            <a:off x="7492713" y="288622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D7E39340-DDE6-CEEB-8446-1DAA57F237F6}"/>
              </a:ext>
            </a:extLst>
          </p:cNvPr>
          <p:cNvSpPr>
            <a:spLocks noChangeAspect="1"/>
          </p:cNvSpPr>
          <p:nvPr/>
        </p:nvSpPr>
        <p:spPr>
          <a:xfrm>
            <a:off x="6429887" y="3461700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A00D61A-A347-376B-8E34-479E4FD214D5}"/>
              </a:ext>
            </a:extLst>
          </p:cNvPr>
          <p:cNvSpPr>
            <a:spLocks noChangeAspect="1"/>
          </p:cNvSpPr>
          <p:nvPr/>
        </p:nvSpPr>
        <p:spPr>
          <a:xfrm>
            <a:off x="7145778" y="4061951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F85FBAB-08B9-CDF9-35F3-D6132562562D}"/>
              </a:ext>
            </a:extLst>
          </p:cNvPr>
          <p:cNvSpPr>
            <a:spLocks noChangeAspect="1"/>
          </p:cNvSpPr>
          <p:nvPr/>
        </p:nvSpPr>
        <p:spPr>
          <a:xfrm>
            <a:off x="5744279" y="4780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A92465AD-1C45-12A7-6753-766E7B0757AD}"/>
              </a:ext>
            </a:extLst>
          </p:cNvPr>
          <p:cNvSpPr>
            <a:spLocks noChangeAspect="1"/>
          </p:cNvSpPr>
          <p:nvPr/>
        </p:nvSpPr>
        <p:spPr>
          <a:xfrm>
            <a:off x="4436398" y="5518513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8BC2CB-3F66-E8AE-E979-5A3DF4BE3EAC}"/>
              </a:ext>
            </a:extLst>
          </p:cNvPr>
          <p:cNvSpPr>
            <a:spLocks noChangeAspect="1"/>
          </p:cNvSpPr>
          <p:nvPr/>
        </p:nvSpPr>
        <p:spPr>
          <a:xfrm>
            <a:off x="5011865" y="2781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363D70C-6278-BE86-E7B6-9F0819BF1BFB}"/>
              </a:ext>
            </a:extLst>
          </p:cNvPr>
          <p:cNvSpPr>
            <a:spLocks noChangeAspect="1"/>
          </p:cNvSpPr>
          <p:nvPr/>
        </p:nvSpPr>
        <p:spPr>
          <a:xfrm>
            <a:off x="3940785" y="3409378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/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(1..2, 2)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blipFill>
                <a:blip r:embed="rId2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A376354-D3E1-750E-1861-3FDF5459C3F1}"/>
              </a:ext>
            </a:extLst>
          </p:cNvPr>
          <p:cNvSpPr txBox="1"/>
          <p:nvPr/>
        </p:nvSpPr>
        <p:spPr>
          <a:xfrm>
            <a:off x="440452" y="3993899"/>
            <a:ext cx="21638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non-right-branching </a:t>
            </a:r>
            <a:br>
              <a:rPr kumimoji="1" lang="en-US" altLang="ja-JP" dirty="0"/>
            </a:br>
            <a:r>
              <a:rPr kumimoji="1" lang="en-US" altLang="ja-JP" dirty="0"/>
              <a:t>(virtual node)</a:t>
            </a:r>
            <a:endParaRPr kumimoji="1" lang="ja-JP" altLang="en-US"/>
          </a:p>
        </p:txBody>
      </p:sp>
      <p:sp>
        <p:nvSpPr>
          <p:cNvPr id="172" name="十字形 171">
            <a:extLst>
              <a:ext uri="{FF2B5EF4-FFF2-40B4-BE49-F238E27FC236}">
                <a16:creationId xmlns:a16="http://schemas.microsoft.com/office/drawing/2014/main" id="{DA90FD93-D909-A441-38BB-B1F055D2201F}"/>
              </a:ext>
            </a:extLst>
          </p:cNvPr>
          <p:cNvSpPr>
            <a:spLocks noChangeAspect="1"/>
          </p:cNvSpPr>
          <p:nvPr/>
        </p:nvSpPr>
        <p:spPr>
          <a:xfrm rot="2700000">
            <a:off x="129967" y="4073590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5C5E9321-C976-C864-780E-EEBAB49363B0}"/>
              </a:ext>
            </a:extLst>
          </p:cNvPr>
          <p:cNvSpPr txBox="1"/>
          <p:nvPr/>
        </p:nvSpPr>
        <p:spPr>
          <a:xfrm>
            <a:off x="108108" y="780297"/>
            <a:ext cx="26466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11150" indent="-300038"/>
            <a:r>
              <a:rPr kumimoji="1" lang="en-US" altLang="ja-JP" b="1" dirty="0"/>
              <a:t>Legend</a:t>
            </a:r>
            <a:br>
              <a:rPr kumimoji="1" lang="en-US" altLang="ja-JP" i="1" dirty="0"/>
            </a:br>
            <a:r>
              <a:rPr kumimoji="1" lang="en-US" altLang="ja-JP" i="1" dirty="0"/>
              <a:t>factor type</a:t>
            </a:r>
            <a:br>
              <a:rPr kumimoji="1" lang="en-US" altLang="ja-JP" i="1" dirty="0"/>
            </a:br>
            <a:r>
              <a:rPr kumimoji="1" lang="en-US" altLang="ja-JP" i="1" dirty="0"/>
              <a:t> (object of </a:t>
            </a:r>
            <a:br>
              <a:rPr kumimoji="1" lang="en-US" altLang="ja-JP" i="1" dirty="0"/>
            </a:br>
            <a:r>
              <a:rPr kumimoji="1" lang="en-US" altLang="ja-JP" i="1" dirty="0"/>
              <a:t>  the suffix tree)</a:t>
            </a:r>
            <a:endParaRPr kumimoji="1" lang="ja-JP" altLang="en-US" i="1"/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8CADA308-F470-E248-F100-A4618910A8AD}"/>
              </a:ext>
            </a:extLst>
          </p:cNvPr>
          <p:cNvCxnSpPr>
            <a:cxnSpLocks/>
          </p:cNvCxnSpPr>
          <p:nvPr/>
        </p:nvCxnSpPr>
        <p:spPr>
          <a:xfrm>
            <a:off x="2187615" y="1412111"/>
            <a:ext cx="381965" cy="2314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28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BE07D8-7FBC-CCC6-6EC8-E0F440DEA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CDC2EDC-6613-E42A-B303-2DB6580E53B7}"/>
              </a:ext>
            </a:extLst>
          </p:cNvPr>
          <p:cNvGraphicFramePr>
            <a:graphicFrameLocks noGrp="1"/>
          </p:cNvGraphicFramePr>
          <p:nvPr/>
        </p:nvGraphicFramePr>
        <p:xfrm>
          <a:off x="2752319" y="1581003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/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2083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17143" r="-2083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0000" r="-2083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0000" r="-2083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0000" r="-208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900000" r="-2083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78" r="-2083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2778" r="-2083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2778" r="-2083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2778" r="-208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778" r="-20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17143" r="-208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00000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/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61806B-4628-A2A7-D1C1-2A1D4F367230}"/>
              </a:ext>
            </a:extLst>
          </p:cNvPr>
          <p:cNvSpPr txBox="1"/>
          <p:nvPr/>
        </p:nvSpPr>
        <p:spPr>
          <a:xfrm>
            <a:off x="88912" y="1064157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778" r="-20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17143" r="-2041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00000" r="-2041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00000" r="-2041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00000" r="-2041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900000" r="-2041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/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A218523-C8A8-357E-4F8B-728F80D3687A}"/>
              </a:ext>
            </a:extLst>
          </p:cNvPr>
          <p:cNvSpPr/>
          <p:nvPr/>
        </p:nvSpPr>
        <p:spPr>
          <a:xfrm rot="10800000">
            <a:off x="6555651" y="1594624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C705095-8253-E5DD-5F4B-D40489E0E37C}"/>
              </a:ext>
            </a:extLst>
          </p:cNvPr>
          <p:cNvSpPr/>
          <p:nvPr/>
        </p:nvSpPr>
        <p:spPr>
          <a:xfrm rot="10800000">
            <a:off x="7159940" y="1956074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038AE009-D008-F958-B295-017409EDFF00}"/>
              </a:ext>
            </a:extLst>
          </p:cNvPr>
          <p:cNvSpPr/>
          <p:nvPr/>
        </p:nvSpPr>
        <p:spPr>
          <a:xfrm rot="10800000">
            <a:off x="7764228" y="2839199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/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3509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/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3509" t="-6061"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CECC07A-BBAB-D653-611F-046400054566}"/>
              </a:ext>
            </a:extLst>
          </p:cNvPr>
          <p:cNvSpPr/>
          <p:nvPr/>
        </p:nvSpPr>
        <p:spPr>
          <a:xfrm rot="10800000">
            <a:off x="8404558" y="2834139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/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1724" t="-5970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/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DD1A1A-D3B8-4D66-628F-A4C94B469D4F}"/>
              </a:ext>
            </a:extLst>
          </p:cNvPr>
          <p:cNvSpPr/>
          <p:nvPr/>
        </p:nvSpPr>
        <p:spPr>
          <a:xfrm>
            <a:off x="2796041" y="2038302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30FF1B-475E-E6C5-CDB3-AADC9DFC6C88}"/>
              </a:ext>
            </a:extLst>
          </p:cNvPr>
          <p:cNvSpPr/>
          <p:nvPr/>
        </p:nvSpPr>
        <p:spPr>
          <a:xfrm>
            <a:off x="2796040" y="4720541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71C1A4D-250D-7477-033D-8B214A6E1C89}"/>
              </a:ext>
            </a:extLst>
          </p:cNvPr>
          <p:cNvSpPr/>
          <p:nvPr/>
        </p:nvSpPr>
        <p:spPr>
          <a:xfrm>
            <a:off x="2840375" y="2947159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3AAF05-F9F0-D704-70B7-E7DA60F10EE6}"/>
              </a:ext>
            </a:extLst>
          </p:cNvPr>
          <p:cNvSpPr/>
          <p:nvPr/>
        </p:nvSpPr>
        <p:spPr>
          <a:xfrm>
            <a:off x="2753066" y="4247322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C86D06-C535-D55F-2534-B34BF8EE6D25}"/>
              </a:ext>
            </a:extLst>
          </p:cNvPr>
          <p:cNvSpPr/>
          <p:nvPr/>
        </p:nvSpPr>
        <p:spPr>
          <a:xfrm>
            <a:off x="2796199" y="2907903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4C41AB-639D-81EB-1C3A-27DEDE0E8142}"/>
              </a:ext>
            </a:extLst>
          </p:cNvPr>
          <p:cNvSpPr/>
          <p:nvPr/>
        </p:nvSpPr>
        <p:spPr>
          <a:xfrm>
            <a:off x="2753084" y="1999936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12AE8A5-B6A0-F3EF-015B-DCCDBB1C5C31}"/>
              </a:ext>
            </a:extLst>
          </p:cNvPr>
          <p:cNvSpPr/>
          <p:nvPr/>
        </p:nvSpPr>
        <p:spPr>
          <a:xfrm>
            <a:off x="2613303" y="1583473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7418E6-2A21-B9C2-3A74-81334486F166}"/>
              </a:ext>
            </a:extLst>
          </p:cNvPr>
          <p:cNvSpPr txBox="1"/>
          <p:nvPr/>
        </p:nvSpPr>
        <p:spPr>
          <a:xfrm>
            <a:off x="2620716" y="1064157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/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769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53C8E5-7CCB-189F-473A-07C8D84E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628D746-5576-EA0C-0320-46634FAE824A}"/>
              </a:ext>
            </a:extLst>
          </p:cNvPr>
          <p:cNvGrpSpPr/>
          <p:nvPr/>
        </p:nvGrpSpPr>
        <p:grpSpPr>
          <a:xfrm>
            <a:off x="-37731" y="238305"/>
            <a:ext cx="9319526" cy="6355690"/>
            <a:chOff x="-37731" y="238305"/>
            <a:chExt cx="9319526" cy="635569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8213378B-9FB7-1947-8284-41BDA41C0D7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/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(0..9, 0)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blipFill>
                  <a:blip r:embed="rId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9BD72410-9203-A1A4-AE71-CB5EEDC60C07}"/>
                </a:ext>
              </a:extLst>
            </p:cNvPr>
            <p:cNvSpPr/>
            <p:nvPr/>
          </p:nvSpPr>
          <p:spPr>
            <a:xfrm>
              <a:off x="575922" y="1327402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6F3EC2F-400E-DA2F-D5EF-C2216F18D60C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7034" cy="31833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8F2CF892-26BF-1A0E-3E69-C9777F8D78D3}"/>
                </a:ext>
              </a:extLst>
            </p:cNvPr>
            <p:cNvSpPr/>
            <p:nvPr/>
          </p:nvSpPr>
          <p:spPr>
            <a:xfrm>
              <a:off x="1795095" y="1317094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/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“a”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(1..5, 1)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234C2-AFD6-3D31-3815-9CC00CC442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4961" y="1428104"/>
              <a:ext cx="0" cy="9756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3BED4A1-DEEC-D6BC-CF14-F653EF7A35BF}"/>
                </a:ext>
              </a:extLst>
            </p:cNvPr>
            <p:cNvCxnSpPr>
              <a:cxnSpLocks/>
            </p:cNvCxnSpPr>
            <p:nvPr/>
          </p:nvCxnSpPr>
          <p:spPr>
            <a:xfrm>
              <a:off x="204626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F339E00-73DE-5305-080C-202C57F20EA3}"/>
                </a:ext>
              </a:extLst>
            </p:cNvPr>
            <p:cNvCxnSpPr>
              <a:cxnSpLocks/>
            </p:cNvCxnSpPr>
            <p:nvPr/>
          </p:nvCxnSpPr>
          <p:spPr>
            <a:xfrm>
              <a:off x="80047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0B986327-872D-D0B0-A2B3-C8758B08FB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50" y="239570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BEB0767-D9B1-855E-75E4-979474B05C98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019650" y="1429371"/>
              <a:ext cx="27025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/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(1..2, 4)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blipFill>
                  <a:blip r:embed="rId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82EA6FB-7C13-CD9B-0D07-51FA0A1092A7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52521"/>
              <a:ext cx="23395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C5417186-403F-D12F-37C9-6FB1E5CAF370}"/>
                </a:ext>
              </a:extLst>
            </p:cNvPr>
            <p:cNvSpPr/>
            <p:nvPr/>
          </p:nvSpPr>
          <p:spPr>
            <a:xfrm>
              <a:off x="4736371" y="1330285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D7E39599-C03E-7DC0-A5B1-40A59F902DD2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26" y="240376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44BAC3EA-F81F-EF83-04E7-F2C0728B0970}"/>
                </a:ext>
              </a:extLst>
            </p:cNvPr>
            <p:cNvSpPr/>
            <p:nvPr/>
          </p:nvSpPr>
          <p:spPr>
            <a:xfrm>
              <a:off x="3024563" y="2291796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/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(3..5, 2)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blipFill>
                  <a:blip r:embed="rId5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D89C285-E28D-92FF-91DE-6C318FBAED8D}"/>
                </a:ext>
              </a:extLst>
            </p:cNvPr>
            <p:cNvSpPr/>
            <p:nvPr/>
          </p:nvSpPr>
          <p:spPr>
            <a:xfrm>
              <a:off x="1809651" y="4486793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/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“b”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(6..9, 1)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blipFill>
                  <a:blip r:embed="rId6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F2AFD5BF-87F5-3CE8-F3D3-A8F37514E534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46851"/>
              <a:ext cx="0" cy="96849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F63FABD-3304-EE33-B324-0C1E4BFEE25E}"/>
                </a:ext>
              </a:extLst>
            </p:cNvPr>
            <p:cNvSpPr/>
            <p:nvPr/>
          </p:nvSpPr>
          <p:spPr>
            <a:xfrm>
              <a:off x="3043817" y="4486793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/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(8..8, 4)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blipFill>
                  <a:blip r:embed="rId7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88781E6-7D3B-8AEB-ECA0-CBA4EF713CEA}"/>
                </a:ext>
              </a:extLst>
            </p:cNvPr>
            <p:cNvCxnSpPr>
              <a:cxnSpLocks/>
            </p:cNvCxnSpPr>
            <p:nvPr/>
          </p:nvCxnSpPr>
          <p:spPr>
            <a:xfrm>
              <a:off x="1916141" y="6489323"/>
              <a:ext cx="1127676" cy="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5EE969A-07F2-B4A7-AA84-E9EF981F5614}"/>
                </a:ext>
              </a:extLst>
            </p:cNvPr>
            <p:cNvCxnSpPr>
              <a:cxnSpLocks/>
            </p:cNvCxnSpPr>
            <p:nvPr/>
          </p:nvCxnSpPr>
          <p:spPr>
            <a:xfrm>
              <a:off x="3271089" y="4603176"/>
              <a:ext cx="0" cy="9412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37982CF6-F00B-5E46-D22D-FADCEB9E973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693" y="4608330"/>
              <a:ext cx="327521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B67D803-F17E-D632-4C70-5D5FE528EDD9}"/>
                </a:ext>
              </a:extLst>
            </p:cNvPr>
            <p:cNvCxnSpPr>
              <a:cxnSpLocks/>
            </p:cNvCxnSpPr>
            <p:nvPr/>
          </p:nvCxnSpPr>
          <p:spPr>
            <a:xfrm>
              <a:off x="3249118" y="5544421"/>
              <a:ext cx="14730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F547C13-5079-732E-B544-E129C788CC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7715" y="4711348"/>
              <a:ext cx="0" cy="17886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曲線コネクタ 2">
              <a:extLst>
                <a:ext uri="{FF2B5EF4-FFF2-40B4-BE49-F238E27FC236}">
                  <a16:creationId xmlns:a16="http://schemas.microsoft.com/office/drawing/2014/main" id="{786BBD32-6AC4-9620-9E5D-4725245C2100}"/>
                </a:ext>
              </a:extLst>
            </p:cNvPr>
            <p:cNvCxnSpPr>
              <a:cxnSpLocks/>
              <a:stCxn id="7" idx="0"/>
              <a:endCxn id="11" idx="0"/>
            </p:cNvCxnSpPr>
            <p:nvPr/>
          </p:nvCxnSpPr>
          <p:spPr>
            <a:xfrm rot="5400000" flipH="1" flipV="1">
              <a:off x="1292632" y="712662"/>
              <a:ext cx="10308" cy="1219173"/>
            </a:xfrm>
            <a:prstGeom prst="curvedConnector3">
              <a:avLst>
                <a:gd name="adj1" fmla="val 231769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/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曲線コネクタ 56">
              <a:extLst>
                <a:ext uri="{FF2B5EF4-FFF2-40B4-BE49-F238E27FC236}">
                  <a16:creationId xmlns:a16="http://schemas.microsoft.com/office/drawing/2014/main" id="{DC0751FA-7F7F-5CC2-48E0-92CAFACD964F}"/>
                </a:ext>
              </a:extLst>
            </p:cNvPr>
            <p:cNvCxnSpPr>
              <a:cxnSpLocks/>
              <a:stCxn id="7" idx="4"/>
              <a:endCxn id="37" idx="2"/>
            </p:cNvCxnSpPr>
            <p:nvPr/>
          </p:nvCxnSpPr>
          <p:spPr>
            <a:xfrm rot="16200000" flipH="1">
              <a:off x="-274632" y="2514788"/>
              <a:ext cx="3047114" cy="11214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/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E9810687-EBC9-2A8A-CE7D-3451FBC3ABD1}"/>
                </a:ext>
              </a:extLst>
            </p:cNvPr>
            <p:cNvCxnSpPr>
              <a:cxnSpLocks/>
              <a:stCxn id="4" idx="2"/>
              <a:endCxn id="27" idx="0"/>
            </p:cNvCxnSpPr>
            <p:nvPr/>
          </p:nvCxnSpPr>
          <p:spPr>
            <a:xfrm rot="10800000" flipH="1">
              <a:off x="4259149" y="1330286"/>
              <a:ext cx="589499" cy="1087443"/>
            </a:xfrm>
            <a:prstGeom prst="curvedConnector4">
              <a:avLst>
                <a:gd name="adj1" fmla="val -38779"/>
                <a:gd name="adj2" fmla="val 121022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>
              <a:extLst>
                <a:ext uri="{FF2B5EF4-FFF2-40B4-BE49-F238E27FC236}">
                  <a16:creationId xmlns:a16="http://schemas.microsoft.com/office/drawing/2014/main" id="{BEB7942D-5CB2-C965-FB98-E0C0066AC44D}"/>
                </a:ext>
              </a:extLst>
            </p:cNvPr>
            <p:cNvCxnSpPr>
              <a:cxnSpLocks/>
            </p:cNvCxnSpPr>
            <p:nvPr/>
          </p:nvCxnSpPr>
          <p:spPr>
            <a:xfrm rot="5760000" flipH="1" flipV="1">
              <a:off x="2540414" y="761520"/>
              <a:ext cx="10308" cy="1219173"/>
            </a:xfrm>
            <a:prstGeom prst="curvedConnector3">
              <a:avLst>
                <a:gd name="adj1" fmla="val 3740881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/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曲線コネクタ 71">
              <a:extLst>
                <a:ext uri="{FF2B5EF4-FFF2-40B4-BE49-F238E27FC236}">
                  <a16:creationId xmlns:a16="http://schemas.microsoft.com/office/drawing/2014/main" id="{883AD64B-A89B-9DB5-017F-6E7EBCDE0255}"/>
                </a:ext>
              </a:extLst>
            </p:cNvPr>
            <p:cNvCxnSpPr>
              <a:cxnSpLocks/>
              <a:stCxn id="11" idx="4"/>
              <a:endCxn id="41" idx="2"/>
            </p:cNvCxnSpPr>
            <p:nvPr/>
          </p:nvCxnSpPr>
          <p:spPr>
            <a:xfrm rot="16200000" flipH="1">
              <a:off x="946884" y="2502138"/>
              <a:ext cx="3057422" cy="1136444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/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曲線コネクタ 82">
              <a:extLst>
                <a:ext uri="{FF2B5EF4-FFF2-40B4-BE49-F238E27FC236}">
                  <a16:creationId xmlns:a16="http://schemas.microsoft.com/office/drawing/2014/main" id="{E19DD279-8D5A-1877-3929-6209BD5725E0}"/>
                </a:ext>
              </a:extLst>
            </p:cNvPr>
            <p:cNvCxnSpPr>
              <a:cxnSpLocks/>
              <a:stCxn id="41" idx="6"/>
              <a:endCxn id="4" idx="3"/>
            </p:cNvCxnSpPr>
            <p:nvPr/>
          </p:nvCxnSpPr>
          <p:spPr>
            <a:xfrm flipV="1">
              <a:off x="3268372" y="2497120"/>
              <a:ext cx="1023663" cy="21019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/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/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曲線コネクタ 88">
              <a:extLst>
                <a:ext uri="{FF2B5EF4-FFF2-40B4-BE49-F238E27FC236}">
                  <a16:creationId xmlns:a16="http://schemas.microsoft.com/office/drawing/2014/main" id="{2D936A4F-430F-6A02-D9C7-375290B3E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3138" y="1035286"/>
              <a:ext cx="629767" cy="3953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線コネクタ 95">
              <a:extLst>
                <a:ext uri="{FF2B5EF4-FFF2-40B4-BE49-F238E27FC236}">
                  <a16:creationId xmlns:a16="http://schemas.microsoft.com/office/drawing/2014/main" id="{68C44E16-36E7-5FF8-C4BC-1511FA0EDB1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4960926" y="1442563"/>
              <a:ext cx="440414" cy="314007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/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/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(#)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8824" r="-35294"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24874205-ABBE-2B18-E215-8299CDD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2" y="2410271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AF17A7E2-D098-C062-885E-45A198D2A248}"/>
                </a:ext>
              </a:extLst>
            </p:cNvPr>
            <p:cNvSpPr/>
            <p:nvPr/>
          </p:nvSpPr>
          <p:spPr>
            <a:xfrm>
              <a:off x="4259150" y="2305450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E3D0708-3BC6-C1ED-5BE1-09BD4BF3E76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3090871"/>
              <a:ext cx="260387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3B2FAB6-34A3-FF0A-8CAB-B70A3FF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2514126"/>
              <a:ext cx="0" cy="1314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FAF5B277-DB23-CA5E-1CA8-7DAD3D45BE85}"/>
                </a:ext>
              </a:extLst>
            </p:cNvPr>
            <p:cNvCxnSpPr>
              <a:cxnSpLocks/>
            </p:cNvCxnSpPr>
            <p:nvPr/>
          </p:nvCxnSpPr>
          <p:spPr>
            <a:xfrm>
              <a:off x="4361449" y="3828387"/>
              <a:ext cx="12497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196E636-C1ED-B95E-E007-6549FF6B24A7}"/>
                </a:ext>
              </a:extLst>
            </p:cNvPr>
            <p:cNvCxnSpPr>
              <a:cxnSpLocks/>
            </p:cNvCxnSpPr>
            <p:nvPr/>
          </p:nvCxnSpPr>
          <p:spPr>
            <a:xfrm>
              <a:off x="3136841" y="2959481"/>
              <a:ext cx="6662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29688EEE-B080-44C6-0041-5491A268851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3136841" y="2516351"/>
              <a:ext cx="0" cy="458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BE8CA081-2049-B41D-F8B4-B46B2DA20054}"/>
                </a:ext>
              </a:extLst>
            </p:cNvPr>
            <p:cNvGrpSpPr/>
            <p:nvPr/>
          </p:nvGrpSpPr>
          <p:grpSpPr>
            <a:xfrm>
              <a:off x="5713827" y="5227616"/>
              <a:ext cx="3567968" cy="369332"/>
              <a:chOff x="5650029" y="5222300"/>
              <a:chExt cx="3567968" cy="369332"/>
            </a:xfrm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DCB5EF4D-7EC6-F4D4-CD83-9F50832EC542}"/>
                  </a:ext>
                </a:extLst>
              </p:cNvPr>
              <p:cNvSpPr/>
              <p:nvPr/>
            </p:nvSpPr>
            <p:spPr>
              <a:xfrm>
                <a:off x="5650029" y="5294689"/>
                <a:ext cx="224555" cy="224555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01B371-452F-F011-D771-DFD8B857E5C7}"/>
                  </a:ext>
                </a:extLst>
              </p:cNvPr>
              <p:cNvSpPr txBox="1"/>
              <p:nvPr/>
            </p:nvSpPr>
            <p:spPr>
              <a:xfrm>
                <a:off x="6009233" y="5222300"/>
                <a:ext cx="32087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BE2C6AD-49F2-BC0B-8E77-8779CD9614BC}"/>
                </a:ext>
              </a:extLst>
            </p:cNvPr>
            <p:cNvGrpSpPr/>
            <p:nvPr/>
          </p:nvGrpSpPr>
          <p:grpSpPr>
            <a:xfrm>
              <a:off x="5713827" y="4905265"/>
              <a:ext cx="3131951" cy="369332"/>
              <a:chOff x="5650029" y="4841467"/>
              <a:chExt cx="3131951" cy="369332"/>
            </a:xfrm>
          </p:grpSpPr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46A70069-D07E-E24E-AAB2-F766F9E2E103}"/>
                  </a:ext>
                </a:extLst>
              </p:cNvPr>
              <p:cNvSpPr/>
              <p:nvPr/>
            </p:nvSpPr>
            <p:spPr>
              <a:xfrm>
                <a:off x="5650029" y="4913856"/>
                <a:ext cx="224555" cy="2245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618834-374E-C2F0-E24C-010D2121FC56}"/>
                  </a:ext>
                </a:extLst>
              </p:cNvPr>
              <p:cNvSpPr txBox="1"/>
              <p:nvPr/>
            </p:nvSpPr>
            <p:spPr>
              <a:xfrm>
                <a:off x="6009233" y="4841467"/>
                <a:ext cx="277274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CA595F95-7C77-EECD-D38F-AE8D10B2298A}"/>
                </a:ext>
              </a:extLst>
            </p:cNvPr>
            <p:cNvGrpSpPr/>
            <p:nvPr/>
          </p:nvGrpSpPr>
          <p:grpSpPr>
            <a:xfrm>
              <a:off x="5639397" y="5872318"/>
              <a:ext cx="1935581" cy="369332"/>
              <a:chOff x="5575599" y="5983966"/>
              <a:chExt cx="1935581" cy="369332"/>
            </a:xfrm>
          </p:grpSpPr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DE818F7-CCDB-5A22-D7ED-77D0D1FAB44A}"/>
                  </a:ext>
                </a:extLst>
              </p:cNvPr>
              <p:cNvSpPr txBox="1"/>
              <p:nvPr/>
            </p:nvSpPr>
            <p:spPr>
              <a:xfrm>
                <a:off x="6009233" y="5983966"/>
                <a:ext cx="150194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tree edge</a:t>
                </a:r>
                <a:endParaRPr kumimoji="1" lang="ja-JP" altLang="en-US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799892EE-6F30-9D5A-4FCE-738903463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168632"/>
                <a:ext cx="3734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FB48AA81-75AB-0B53-9BF5-1B15D360BB4B}"/>
                </a:ext>
              </a:extLst>
            </p:cNvPr>
            <p:cNvGrpSpPr/>
            <p:nvPr/>
          </p:nvGrpSpPr>
          <p:grpSpPr>
            <a:xfrm>
              <a:off x="5639397" y="6194670"/>
              <a:ext cx="2901084" cy="369332"/>
              <a:chOff x="5575599" y="6258468"/>
              <a:chExt cx="2901084" cy="369332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C1FB9D8-4384-EB01-3401-E4EA30D9610C}"/>
                  </a:ext>
                </a:extLst>
              </p:cNvPr>
              <p:cNvSpPr txBox="1"/>
              <p:nvPr/>
            </p:nvSpPr>
            <p:spPr>
              <a:xfrm>
                <a:off x="6009233" y="6258468"/>
                <a:ext cx="246745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Weiner edge (suffix link)</a:t>
                </a:r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6BD62035-5963-F337-782C-4B3B6434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443134"/>
                <a:ext cx="37341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/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(7..8, 2)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blipFill>
                  <a:blip r:embed="rId16"/>
                  <a:stretch>
                    <a:fillRect t="-819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/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blipFill>
                  <a:blip r:embed="rId17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/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(9..9, 2)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blipFill>
                  <a:blip r:embed="rId18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/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(7..7, 7)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blipFill>
                  <a:blip r:embed="rId19"/>
                  <a:stretch>
                    <a:fillRect l="-1333" t="-6452" r="-66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/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(4..4, 5)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blipFill>
                  <a:blip r:embed="rId20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/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(3..3, 8)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blipFill>
                  <a:blip r:embed="rId21"/>
                  <a:stretch>
                    <a:fillRect l="-2516" t="-6452" r="-188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/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(2..2, 8)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blipFill>
                  <a:blip r:embed="rId22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/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(1..1, 8)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blipFill>
                  <a:blip r:embed="rId23"/>
                  <a:stretch>
                    <a:fillRect l="-1724" t="-6452" r="-1724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/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baaba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blipFill>
                  <a:blip r:embed="rId2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十字形 92">
              <a:extLst>
                <a:ext uri="{FF2B5EF4-FFF2-40B4-BE49-F238E27FC236}">
                  <a16:creationId xmlns:a16="http://schemas.microsoft.com/office/drawing/2014/main" id="{21A1D810-AA2D-9BDE-BEB7-6953687B4B0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993332" y="1304398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十字形 96">
              <a:extLst>
                <a:ext uri="{FF2B5EF4-FFF2-40B4-BE49-F238E27FC236}">
                  <a16:creationId xmlns:a16="http://schemas.microsoft.com/office/drawing/2014/main" id="{88703A93-4146-E255-769A-850113972D9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262398" y="4470942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/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“abb$”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(5..5, 3)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blipFill>
                  <a:blip r:embed="rId25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A15999D5-2288-E580-1144-2243A8D62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763696"/>
              <a:ext cx="492228" cy="2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2919E9A-ED57-2AAB-5D85-C91BDB2E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929" y="3774558"/>
              <a:ext cx="0" cy="7122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/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(6..6, 2)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blipFill>
                  <a:blip r:embed="rId26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EB1C5590-321A-1AB3-1943-0342A0B0B249}"/>
                </a:ext>
              </a:extLst>
            </p:cNvPr>
            <p:cNvGrpSpPr/>
            <p:nvPr/>
          </p:nvGrpSpPr>
          <p:grpSpPr>
            <a:xfrm>
              <a:off x="5718104" y="5549967"/>
              <a:ext cx="2136312" cy="369332"/>
              <a:chOff x="5654306" y="5603133"/>
              <a:chExt cx="2136312" cy="369332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BD6AB080-2D9D-C445-ADCF-387E336E51B7}"/>
                  </a:ext>
                </a:extLst>
              </p:cNvPr>
              <p:cNvSpPr txBox="1"/>
              <p:nvPr/>
            </p:nvSpPr>
            <p:spPr>
              <a:xfrm>
                <a:off x="6009233" y="5603133"/>
                <a:ext cx="17813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non-repeat (leaf)</a:t>
                </a:r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E2C752EF-43EB-5ECC-6DE1-B202260B9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306" y="5679799"/>
                <a:ext cx="216000" cy="21600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93BF054D-EE4D-9692-3327-DD8F2C2F0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0714" y="1345244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F6DE8F5A-42F3-78A3-A55E-71F3935E0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9108" y="2295092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15174E30-1B56-6260-7E85-AAC58BBEF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33" y="298974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CF49B47-B2D6-A352-BFCF-9CF2190F4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1776" y="373048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C02A4011-520D-2A33-7402-504CD57BD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3262" y="450312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401FB4E9-AC7A-50CA-CF5F-509F8F8D4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268" y="5428157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5E67F71-36CF-2718-73E3-B12EC6646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778" y="637799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3083F3DF-C889-EB98-E6E7-5BD1C52BA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513" y="2855066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3B56C0F1-5509-B493-8F03-4B74D017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830" y="3663140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0888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74AC3C-A67B-1FE4-0A4B-E1002FB3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FE50A89-7863-6314-8679-2D6B4034C1B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00477" y="1588542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/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5FCB0D65-28E8-9959-0034-A43302197408}"/>
              </a:ext>
            </a:extLst>
          </p:cNvPr>
          <p:cNvSpPr/>
          <p:nvPr/>
        </p:nvSpPr>
        <p:spPr>
          <a:xfrm>
            <a:off x="575922" y="147626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96300AE-2EBC-6520-43F0-A8A4ED8A3566}"/>
              </a:ext>
            </a:extLst>
          </p:cNvPr>
          <p:cNvCxnSpPr>
            <a:cxnSpLocks/>
          </p:cNvCxnSpPr>
          <p:nvPr/>
        </p:nvCxnSpPr>
        <p:spPr>
          <a:xfrm flipH="1">
            <a:off x="807511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364B46BC-6AFA-468B-89D9-B9F5189D3EFA}"/>
              </a:ext>
            </a:extLst>
          </p:cNvPr>
          <p:cNvSpPr/>
          <p:nvPr/>
        </p:nvSpPr>
        <p:spPr>
          <a:xfrm>
            <a:off x="1795095" y="1465956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/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blipFill>
                <a:blip r:embed="rId3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5517A-0A85-8264-33F5-444C04A4663D}"/>
              </a:ext>
            </a:extLst>
          </p:cNvPr>
          <p:cNvCxnSpPr>
            <a:cxnSpLocks/>
          </p:cNvCxnSpPr>
          <p:nvPr/>
        </p:nvCxnSpPr>
        <p:spPr>
          <a:xfrm>
            <a:off x="2024961" y="1576966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6B5B8BDB-8173-E3E2-0380-6082D5C6664C}"/>
              </a:ext>
            </a:extLst>
          </p:cNvPr>
          <p:cNvSpPr/>
          <p:nvPr/>
        </p:nvSpPr>
        <p:spPr>
          <a:xfrm>
            <a:off x="5981522" y="243843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12C695D-5C47-2BB4-B2EF-EA7B1560C93E}"/>
              </a:ext>
            </a:extLst>
          </p:cNvPr>
          <p:cNvCxnSpPr>
            <a:cxnSpLocks/>
          </p:cNvCxnSpPr>
          <p:nvPr/>
        </p:nvCxnSpPr>
        <p:spPr>
          <a:xfrm>
            <a:off x="204626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7B18BC-0C30-0FE9-B2F9-9C7EA1AAFDF1}"/>
              </a:ext>
            </a:extLst>
          </p:cNvPr>
          <p:cNvCxnSpPr>
            <a:cxnSpLocks/>
          </p:cNvCxnSpPr>
          <p:nvPr/>
        </p:nvCxnSpPr>
        <p:spPr>
          <a:xfrm>
            <a:off x="80047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7758DEC-558E-BB5F-6C25-4DA820360A78}"/>
              </a:ext>
            </a:extLst>
          </p:cNvPr>
          <p:cNvCxnSpPr>
            <a:cxnSpLocks/>
          </p:cNvCxnSpPr>
          <p:nvPr/>
        </p:nvCxnSpPr>
        <p:spPr>
          <a:xfrm>
            <a:off x="2019650" y="254456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D1CCDAD-CCA0-FF17-C8D5-4CB8E652F11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019650" y="1578233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/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24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blipFill>
                <a:blip r:embed="rId4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E6B307A-5AC2-2FC6-52D2-061F703A9D76}"/>
              </a:ext>
            </a:extLst>
          </p:cNvPr>
          <p:cNvCxnSpPr>
            <a:cxnSpLocks/>
          </p:cNvCxnSpPr>
          <p:nvPr/>
        </p:nvCxnSpPr>
        <p:spPr>
          <a:xfrm>
            <a:off x="4975135" y="1601383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3677E682-2CC0-12E1-8F8C-F4AF80CE29D5}"/>
              </a:ext>
            </a:extLst>
          </p:cNvPr>
          <p:cNvSpPr/>
          <p:nvPr/>
        </p:nvSpPr>
        <p:spPr>
          <a:xfrm>
            <a:off x="7304321" y="146028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A302F47-7561-2767-4CDA-241EBBF3B22E}"/>
              </a:ext>
            </a:extLst>
          </p:cNvPr>
          <p:cNvSpPr/>
          <p:nvPr/>
        </p:nvSpPr>
        <p:spPr>
          <a:xfrm>
            <a:off x="4736371" y="1479147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C1CBAB2-3078-19D9-2105-B54E1D2A6BD8}"/>
              </a:ext>
            </a:extLst>
          </p:cNvPr>
          <p:cNvCxnSpPr>
            <a:cxnSpLocks/>
          </p:cNvCxnSpPr>
          <p:nvPr/>
        </p:nvCxnSpPr>
        <p:spPr>
          <a:xfrm>
            <a:off x="4960926" y="255262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DC39F75B-20F7-3A29-0FA4-80F9A35850AF}"/>
              </a:ext>
            </a:extLst>
          </p:cNvPr>
          <p:cNvSpPr/>
          <p:nvPr/>
        </p:nvSpPr>
        <p:spPr>
          <a:xfrm>
            <a:off x="3024563" y="2440658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/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blipFill>
                <a:blip r:embed="rId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496B4B71-68C7-AF50-C715-A7215044106F}"/>
              </a:ext>
            </a:extLst>
          </p:cNvPr>
          <p:cNvSpPr/>
          <p:nvPr/>
        </p:nvSpPr>
        <p:spPr>
          <a:xfrm>
            <a:off x="1809651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/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blipFill>
                <a:blip r:embed="rId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CAD32E8-8F79-8B90-D177-7C82AEBDA4CB}"/>
              </a:ext>
            </a:extLst>
          </p:cNvPr>
          <p:cNvCxnSpPr>
            <a:cxnSpLocks/>
          </p:cNvCxnSpPr>
          <p:nvPr/>
        </p:nvCxnSpPr>
        <p:spPr>
          <a:xfrm>
            <a:off x="4975135" y="1595713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9C8744B7-8CB6-C834-0E2E-C8353B7D0014}"/>
              </a:ext>
            </a:extLst>
          </p:cNvPr>
          <p:cNvSpPr/>
          <p:nvPr/>
        </p:nvSpPr>
        <p:spPr>
          <a:xfrm>
            <a:off x="3043817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/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8..8, 4)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blipFill>
                <a:blip r:embed="rId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DA590A7-F08D-7360-F697-BDF858817FCD}"/>
              </a:ext>
            </a:extLst>
          </p:cNvPr>
          <p:cNvCxnSpPr>
            <a:cxnSpLocks/>
          </p:cNvCxnSpPr>
          <p:nvPr/>
        </p:nvCxnSpPr>
        <p:spPr>
          <a:xfrm>
            <a:off x="1916141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>
            <a:extLst>
              <a:ext uri="{FF2B5EF4-FFF2-40B4-BE49-F238E27FC236}">
                <a16:creationId xmlns:a16="http://schemas.microsoft.com/office/drawing/2014/main" id="{58B39C24-4C58-0057-3639-063C9FF06CA3}"/>
              </a:ext>
            </a:extLst>
          </p:cNvPr>
          <p:cNvSpPr/>
          <p:nvPr/>
        </p:nvSpPr>
        <p:spPr>
          <a:xfrm>
            <a:off x="4736371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6D050CB-73D1-8107-A3D0-9AAC58B08072}"/>
              </a:ext>
            </a:extLst>
          </p:cNvPr>
          <p:cNvCxnSpPr>
            <a:cxnSpLocks/>
          </p:cNvCxnSpPr>
          <p:nvPr/>
        </p:nvCxnSpPr>
        <p:spPr>
          <a:xfrm>
            <a:off x="3271089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F8BA106-6A09-1B7E-1E8C-AE3BB47433A9}"/>
              </a:ext>
            </a:extLst>
          </p:cNvPr>
          <p:cNvCxnSpPr>
            <a:cxnSpLocks/>
          </p:cNvCxnSpPr>
          <p:nvPr/>
        </p:nvCxnSpPr>
        <p:spPr>
          <a:xfrm>
            <a:off x="3260693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0055860-BCC8-B30A-7EE9-3BCF55484BD6}"/>
              </a:ext>
            </a:extLst>
          </p:cNvPr>
          <p:cNvSpPr/>
          <p:nvPr/>
        </p:nvSpPr>
        <p:spPr>
          <a:xfrm>
            <a:off x="3040499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F9B82B7-7B53-122F-EEC8-AA45B7F6A244}"/>
              </a:ext>
            </a:extLst>
          </p:cNvPr>
          <p:cNvSpPr/>
          <p:nvPr/>
        </p:nvSpPr>
        <p:spPr>
          <a:xfrm>
            <a:off x="6535903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0F85B03-CC39-01B0-0AC8-F2FE696CA135}"/>
              </a:ext>
            </a:extLst>
          </p:cNvPr>
          <p:cNvCxnSpPr>
            <a:cxnSpLocks/>
          </p:cNvCxnSpPr>
          <p:nvPr/>
        </p:nvCxnSpPr>
        <p:spPr>
          <a:xfrm>
            <a:off x="3249118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045E6A9-26BB-EC46-445E-7C16B3B1F215}"/>
              </a:ext>
            </a:extLst>
          </p:cNvPr>
          <p:cNvCxnSpPr>
            <a:cxnSpLocks/>
          </p:cNvCxnSpPr>
          <p:nvPr/>
        </p:nvCxnSpPr>
        <p:spPr>
          <a:xfrm>
            <a:off x="1927715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65734B7-1064-D211-0302-273F55D99804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292632" y="861524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/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98EB7453-5D59-E40E-C977-2EF4DB5D614C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-297885" y="2686904"/>
            <a:ext cx="3126506" cy="1154336"/>
          </a:xfrm>
          <a:prstGeom prst="curvedConnector3">
            <a:avLst>
              <a:gd name="adj1" fmla="val 10836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/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26EBBEC5-43F9-07C4-E44A-3AA09E96AEA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259149" y="1479148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78A79D2B-6C0E-160F-A231-BEFD6D8D0F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9780" y="855144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/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4EDD0BC9-5FC1-F381-B4C0-6E8F330D46E6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946885" y="2650999"/>
            <a:ext cx="3169699" cy="1248722"/>
          </a:xfrm>
          <a:prstGeom prst="curvedConnector3">
            <a:avLst>
              <a:gd name="adj1" fmla="val 10721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/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AF6BEF94-1FBB-3985-6E0F-7D684217BBD6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268372" y="2678867"/>
            <a:ext cx="1103056" cy="206906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/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/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893926E-5E4C-6187-07B6-8AA854710B0D}"/>
              </a:ext>
            </a:extLst>
          </p:cNvPr>
          <p:cNvCxnSpPr>
            <a:cxnSpLocks/>
          </p:cNvCxnSpPr>
          <p:nvPr/>
        </p:nvCxnSpPr>
        <p:spPr>
          <a:xfrm flipV="1">
            <a:off x="5033138" y="1184148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EF7C7D5D-C6AF-3902-C957-CB3177F47C06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3893565" y="2705293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/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/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blipFill>
                <a:blip r:embed="rId14"/>
                <a:stretch>
                  <a:fillRect l="-8824" r="-35294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AA20B83-DE72-354E-3D19-9581CB0600F1}"/>
              </a:ext>
            </a:extLst>
          </p:cNvPr>
          <p:cNvCxnSpPr>
            <a:cxnSpLocks/>
          </p:cNvCxnSpPr>
          <p:nvPr/>
        </p:nvCxnSpPr>
        <p:spPr>
          <a:xfrm>
            <a:off x="3256152" y="2559133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AF3EEF12-9912-72AB-2938-36EAC6CBE0D8}"/>
              </a:ext>
            </a:extLst>
          </p:cNvPr>
          <p:cNvSpPr/>
          <p:nvPr/>
        </p:nvSpPr>
        <p:spPr>
          <a:xfrm>
            <a:off x="4259150" y="2454312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8D4F08B-414E-81A2-4336-0414B3F65748}"/>
              </a:ext>
            </a:extLst>
          </p:cNvPr>
          <p:cNvCxnSpPr>
            <a:cxnSpLocks/>
          </p:cNvCxnSpPr>
          <p:nvPr/>
        </p:nvCxnSpPr>
        <p:spPr>
          <a:xfrm>
            <a:off x="4375181" y="3239733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6AC0451-2F29-6535-AB73-50E4E73A8ACF}"/>
              </a:ext>
            </a:extLst>
          </p:cNvPr>
          <p:cNvCxnSpPr>
            <a:cxnSpLocks/>
          </p:cNvCxnSpPr>
          <p:nvPr/>
        </p:nvCxnSpPr>
        <p:spPr>
          <a:xfrm>
            <a:off x="4375181" y="2662988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AB410D-154A-6DBA-DFCA-A2B5C1624720}"/>
              </a:ext>
            </a:extLst>
          </p:cNvPr>
          <p:cNvCxnSpPr>
            <a:cxnSpLocks/>
          </p:cNvCxnSpPr>
          <p:nvPr/>
        </p:nvCxnSpPr>
        <p:spPr>
          <a:xfrm>
            <a:off x="4361449" y="3977249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3D8DB9B5-D55A-AB9A-80A4-75C679B7FEF7}"/>
              </a:ext>
            </a:extLst>
          </p:cNvPr>
          <p:cNvSpPr/>
          <p:nvPr/>
        </p:nvSpPr>
        <p:spPr>
          <a:xfrm>
            <a:off x="5614957" y="38415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0344A53-DC5A-DA07-2C82-0C57B33E8B8D}"/>
              </a:ext>
            </a:extLst>
          </p:cNvPr>
          <p:cNvSpPr/>
          <p:nvPr/>
        </p:nvSpPr>
        <p:spPr>
          <a:xfrm>
            <a:off x="6982813" y="310834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67553B3-1A7F-C31D-7FFB-FF6D6B2CE7DD}"/>
              </a:ext>
            </a:extLst>
          </p:cNvPr>
          <p:cNvCxnSpPr>
            <a:cxnSpLocks/>
          </p:cNvCxnSpPr>
          <p:nvPr/>
        </p:nvCxnSpPr>
        <p:spPr>
          <a:xfrm>
            <a:off x="3136841" y="3108343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38786EE7-3EC0-D52D-815F-EAD471AE2F74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136841" y="2665213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5D3485CB-A4E5-2F7A-8E67-9C9D1C96F8B2}"/>
              </a:ext>
            </a:extLst>
          </p:cNvPr>
          <p:cNvSpPr/>
          <p:nvPr/>
        </p:nvSpPr>
        <p:spPr>
          <a:xfrm>
            <a:off x="3795333" y="298582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A33F4F3-681A-D206-5D5D-BAEF23F03CBD}"/>
              </a:ext>
            </a:extLst>
          </p:cNvPr>
          <p:cNvSpPr/>
          <p:nvPr/>
        </p:nvSpPr>
        <p:spPr>
          <a:xfrm>
            <a:off x="5631106" y="55473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38E8F8C-5D52-5C1C-A1CB-9730D23AD82F}"/>
              </a:ext>
            </a:extLst>
          </p:cNvPr>
          <p:cNvSpPr/>
          <p:nvPr/>
        </p:nvSpPr>
        <p:spPr>
          <a:xfrm>
            <a:off x="5631107" y="5179530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3A1950-3111-72AF-8D2F-A93DCFA03382}"/>
              </a:ext>
            </a:extLst>
          </p:cNvPr>
          <p:cNvSpPr txBox="1"/>
          <p:nvPr/>
        </p:nvSpPr>
        <p:spPr>
          <a:xfrm>
            <a:off x="6009233" y="5073943"/>
            <a:ext cx="20817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non-maximal repeat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71E1A5-F672-2F7A-ED71-6604CAF0BB9F}"/>
              </a:ext>
            </a:extLst>
          </p:cNvPr>
          <p:cNvSpPr txBox="1"/>
          <p:nvPr/>
        </p:nvSpPr>
        <p:spPr>
          <a:xfrm>
            <a:off x="6032369" y="5447520"/>
            <a:ext cx="1645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maximal repeat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F182EB-07EA-F2B6-B53E-393F8EB39639}"/>
              </a:ext>
            </a:extLst>
          </p:cNvPr>
          <p:cNvSpPr txBox="1"/>
          <p:nvPr/>
        </p:nvSpPr>
        <p:spPr>
          <a:xfrm>
            <a:off x="6030207" y="5821097"/>
            <a:ext cx="1501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tree edge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18E506-3782-4E4C-DA55-590871D6EE4E}"/>
              </a:ext>
            </a:extLst>
          </p:cNvPr>
          <p:cNvSpPr txBox="1"/>
          <p:nvPr/>
        </p:nvSpPr>
        <p:spPr>
          <a:xfrm>
            <a:off x="6030208" y="6194674"/>
            <a:ext cx="2467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Weiner edge (suffix link)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E9FF72F-BFDA-742E-A33B-183E78369332}"/>
              </a:ext>
            </a:extLst>
          </p:cNvPr>
          <p:cNvCxnSpPr/>
          <p:nvPr/>
        </p:nvCxnSpPr>
        <p:spPr>
          <a:xfrm>
            <a:off x="5571794" y="6052340"/>
            <a:ext cx="3734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DF86DF8-DDA3-7A08-E724-F6789C13F373}"/>
              </a:ext>
            </a:extLst>
          </p:cNvPr>
          <p:cNvCxnSpPr/>
          <p:nvPr/>
        </p:nvCxnSpPr>
        <p:spPr>
          <a:xfrm>
            <a:off x="5579403" y="6401349"/>
            <a:ext cx="373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/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blipFill>
                <a:blip r:embed="rId1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/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blipFill>
                <a:blip r:embed="rId1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/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blipFill>
                <a:blip r:embed="rId1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/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blipFill>
                <a:blip r:embed="rId18"/>
                <a:stretch>
                  <a:fillRect l="-3817" t="-6452" r="-381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/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blipFill>
                <a:blip r:embed="rId19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/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blipFill>
                <a:blip r:embed="rId20"/>
                <a:stretch>
                  <a:fillRect l="-4196" t="-6452" r="-349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/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blipFill>
                <a:blip r:embed="rId21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/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(0..0, 8)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blipFill>
                <a:blip r:embed="rId22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/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blipFill>
                <a:blip r:embed="rId23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41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756319-0ADE-D334-96E8-9DFB09F1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9BD6494-8C3B-A453-F109-B2DF2AD143DE}"/>
              </a:ext>
            </a:extLst>
          </p:cNvPr>
          <p:cNvGraphicFramePr>
            <a:graphicFrameLocks noGrp="1"/>
          </p:cNvGraphicFramePr>
          <p:nvPr/>
        </p:nvGraphicFramePr>
        <p:xfrm>
          <a:off x="3008792" y="2160865"/>
          <a:ext cx="3266747" cy="407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747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/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blipFill>
                <a:blip r:embed="rId3"/>
                <a:stretch>
                  <a:fillRect r="-334"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416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416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416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416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416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02778" r="-416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2778" r="-416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2778" r="-416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2778" r="-416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/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629A1E-E58B-7AD0-93BD-029F62AE14C5}"/>
              </a:ext>
            </a:extLst>
          </p:cNvPr>
          <p:cNvSpPr txBox="1"/>
          <p:nvPr/>
        </p:nvSpPr>
        <p:spPr>
          <a:xfrm>
            <a:off x="404377" y="1644019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/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CE73604-568E-EA60-E048-351C656220F3}"/>
              </a:ext>
            </a:extLst>
          </p:cNvPr>
          <p:cNvSpPr/>
          <p:nvPr/>
        </p:nvSpPr>
        <p:spPr>
          <a:xfrm rot="10800000">
            <a:off x="6555652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2299C676-DA6C-E287-1769-FEF04FDC6F0C}"/>
              </a:ext>
            </a:extLst>
          </p:cNvPr>
          <p:cNvSpPr/>
          <p:nvPr/>
        </p:nvSpPr>
        <p:spPr>
          <a:xfrm rot="10800000">
            <a:off x="7159940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CC0AAE8B-22B2-EB1D-ACDF-0CA1380E5E42}"/>
              </a:ext>
            </a:extLst>
          </p:cNvPr>
          <p:cNvSpPr/>
          <p:nvPr/>
        </p:nvSpPr>
        <p:spPr>
          <a:xfrm rot="10800000">
            <a:off x="7764228" y="303992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/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8772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/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8772" t="-6061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A18EB2B-F845-6F9A-6A7F-6707B7022EEC}"/>
              </a:ext>
            </a:extLst>
          </p:cNvPr>
          <p:cNvSpPr/>
          <p:nvPr/>
        </p:nvSpPr>
        <p:spPr>
          <a:xfrm rot="10800000">
            <a:off x="8404558" y="303486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/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6897" t="-5970" r="-24138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/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3]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A17F6A-E8ED-9173-526B-B326F3370554}"/>
              </a:ext>
            </a:extLst>
          </p:cNvPr>
          <p:cNvSpPr/>
          <p:nvPr/>
        </p:nvSpPr>
        <p:spPr>
          <a:xfrm>
            <a:off x="3052514" y="2216728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C6E396-E141-1796-3A45-0612FBDD95D4}"/>
              </a:ext>
            </a:extLst>
          </p:cNvPr>
          <p:cNvSpPr/>
          <p:nvPr/>
        </p:nvSpPr>
        <p:spPr>
          <a:xfrm>
            <a:off x="3052513" y="4898967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00CF69-C22C-9A33-B220-8D0DEFC7BA2B}"/>
              </a:ext>
            </a:extLst>
          </p:cNvPr>
          <p:cNvSpPr/>
          <p:nvPr/>
        </p:nvSpPr>
        <p:spPr>
          <a:xfrm>
            <a:off x="3096848" y="3125585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427D3-ECD2-2654-B2EA-8362F1074A39}"/>
              </a:ext>
            </a:extLst>
          </p:cNvPr>
          <p:cNvSpPr/>
          <p:nvPr/>
        </p:nvSpPr>
        <p:spPr>
          <a:xfrm>
            <a:off x="3009539" y="4425748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6DB4F9-B4B8-C634-79F7-34E7AA9B6043}"/>
              </a:ext>
            </a:extLst>
          </p:cNvPr>
          <p:cNvSpPr/>
          <p:nvPr/>
        </p:nvSpPr>
        <p:spPr>
          <a:xfrm>
            <a:off x="3052672" y="3086329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5006F2-B405-E5EA-B169-CB398AAE3CD2}"/>
              </a:ext>
            </a:extLst>
          </p:cNvPr>
          <p:cNvSpPr/>
          <p:nvPr/>
        </p:nvSpPr>
        <p:spPr>
          <a:xfrm>
            <a:off x="3009557" y="2178362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A02FCBF-A72C-5516-29C1-9FFCAD48BDAC}"/>
              </a:ext>
            </a:extLst>
          </p:cNvPr>
          <p:cNvSpPr/>
          <p:nvPr/>
        </p:nvSpPr>
        <p:spPr>
          <a:xfrm>
            <a:off x="2878699" y="2179371"/>
            <a:ext cx="86202" cy="4033704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3D70BE-C245-BF97-EB4C-A9EC1E3D50D8}"/>
              </a:ext>
            </a:extLst>
          </p:cNvPr>
          <p:cNvSpPr txBox="1"/>
          <p:nvPr/>
        </p:nvSpPr>
        <p:spPr>
          <a:xfrm>
            <a:off x="2877189" y="1644019"/>
            <a:ext cx="280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6721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6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167" r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959" r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7959" r="-3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59" r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417" r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91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75FD43-A40C-6B5E-3793-9FA7D5DD4295}"/>
              </a:ext>
            </a:extLst>
          </p:cNvPr>
          <p:cNvSpPr txBox="1"/>
          <p:nvPr/>
        </p:nvSpPr>
        <p:spPr>
          <a:xfrm>
            <a:off x="1244158" y="187112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/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/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7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89384</TotalTime>
  <Words>1446</Words>
  <Application>Microsoft Macintosh PowerPoint</Application>
  <PresentationFormat>画面に合わせる (4:3)</PresentationFormat>
  <Paragraphs>484</Paragraphs>
  <Slides>11</Slides>
  <Notes>3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8" baseType="lpstr"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algorithms for finding and representing all the tandem repeat in a string</dc:title>
  <dc:creator>鶴園　悠太</dc:creator>
  <cp:lastModifiedBy>博紀 有村</cp:lastModifiedBy>
  <cp:revision>1115</cp:revision>
  <cp:lastPrinted>2025-10-06T02:45:47Z</cp:lastPrinted>
  <dcterms:created xsi:type="dcterms:W3CDTF">2023-06-10T07:24:44Z</dcterms:created>
  <dcterms:modified xsi:type="dcterms:W3CDTF">2025-10-06T02:48:16Z</dcterms:modified>
</cp:coreProperties>
</file>