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481" r:id="rId2"/>
    <p:sldId id="498" r:id="rId3"/>
    <p:sldId id="494" r:id="rId4"/>
    <p:sldId id="496" r:id="rId5"/>
    <p:sldId id="497" r:id="rId6"/>
    <p:sldId id="500" r:id="rId7"/>
    <p:sldId id="492" r:id="rId8"/>
    <p:sldId id="499" r:id="rId9"/>
    <p:sldId id="493" r:id="rId10"/>
    <p:sldId id="483" r:id="rId11"/>
    <p:sldId id="491" r:id="rId12"/>
    <p:sldId id="490" r:id="rId13"/>
    <p:sldId id="495" r:id="rId14"/>
    <p:sldId id="489" r:id="rId15"/>
    <p:sldId id="488" r:id="rId16"/>
    <p:sldId id="487" r:id="rId17"/>
    <p:sldId id="486" r:id="rId18"/>
    <p:sldId id="477" r:id="rId19"/>
    <p:sldId id="485" r:id="rId20"/>
    <p:sldId id="4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7300"/>
    <a:srgbClr val="F7B116"/>
    <a:srgbClr val="4165C0"/>
    <a:srgbClr val="F6F790"/>
    <a:srgbClr val="FAF2B6"/>
    <a:srgbClr val="D1F1F9"/>
    <a:srgbClr val="9CDAF9"/>
    <a:srgbClr val="FFD4C4"/>
    <a:srgbClr val="FF9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2"/>
    <p:restoredTop sz="95988"/>
  </p:normalViewPr>
  <p:slideViewPr>
    <p:cSldViewPr snapToGrid="0">
      <p:cViewPr>
        <p:scale>
          <a:sx n="220" d="100"/>
          <a:sy n="220" d="100"/>
        </p:scale>
        <p:origin x="120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2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7DE4-EBE7-2556-013D-AB9F1434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B679AD7-1A56-4BF7-5F50-DC2601827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4A573FF-0C94-A850-AAA6-02023B1E8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E6DE3-5DA4-C52A-5704-2C0C30E662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140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AE39-61E2-2025-46CE-5915613C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A1A84BC-F5DF-1214-F30B-511FBEE3C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C749C34-CA6F-D502-79C8-18106973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4EFB7-3DDD-C388-9DC9-565D4C11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B404-556D-C01F-E2BC-85999BE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4305FEE-876C-E787-EEEA-0E5012EF0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1DD7CD-1443-17CA-7E94-EE058F52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DB90C-1546-2640-2FC8-FDA26C6C2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3297-A00E-C141-9EAD-1251C5B79AC1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1A14-03AC-954F-8D4C-604EBDBA3E8F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630-BA81-3C49-891A-E9253C86D354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E71BF1C6-CD78-9344-B013-921B159937EE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6FD6-121D-C947-8FD0-AB4006EC200C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DAF-37B5-0E46-BDF5-E1AB13EC74DA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C3D7-77BF-7A48-BECD-6C070598AC10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EE2-FCAB-2849-B405-2B7AE120FA9D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DA4-0023-6A42-9025-951648373ED2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18C5-4E5A-D141-8659-C1DDF252DB08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4D7-6DB0-6F47-A010-6C2BDAA7772F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2542-D835-2944-BD4C-D784AB177608}" type="datetime1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png"/><Relationship Id="rId13" Type="http://schemas.openxmlformats.org/officeDocument/2006/relationships/image" Target="../media/image291.png"/><Relationship Id="rId18" Type="http://schemas.openxmlformats.org/officeDocument/2006/relationships/image" Target="../media/image341.png"/><Relationship Id="rId26" Type="http://schemas.openxmlformats.org/officeDocument/2006/relationships/image" Target="../media/image421.png"/><Relationship Id="rId3" Type="http://schemas.openxmlformats.org/officeDocument/2006/relationships/image" Target="../media/image191.png"/><Relationship Id="rId21" Type="http://schemas.openxmlformats.org/officeDocument/2006/relationships/image" Target="../media/image371.png"/><Relationship Id="rId7" Type="http://schemas.openxmlformats.org/officeDocument/2006/relationships/image" Target="../media/image231.png"/><Relationship Id="rId12" Type="http://schemas.openxmlformats.org/officeDocument/2006/relationships/image" Target="../media/image281.png"/><Relationship Id="rId17" Type="http://schemas.openxmlformats.org/officeDocument/2006/relationships/image" Target="../media/image331.png"/><Relationship Id="rId25" Type="http://schemas.openxmlformats.org/officeDocument/2006/relationships/image" Target="../media/image412.png"/><Relationship Id="rId2" Type="http://schemas.openxmlformats.org/officeDocument/2006/relationships/image" Target="../media/image181.png"/><Relationship Id="rId16" Type="http://schemas.openxmlformats.org/officeDocument/2006/relationships/image" Target="../media/image321.png"/><Relationship Id="rId20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1.png"/><Relationship Id="rId11" Type="http://schemas.openxmlformats.org/officeDocument/2006/relationships/image" Target="../media/image271.png"/><Relationship Id="rId24" Type="http://schemas.openxmlformats.org/officeDocument/2006/relationships/image" Target="../media/image401.png"/><Relationship Id="rId5" Type="http://schemas.openxmlformats.org/officeDocument/2006/relationships/image" Target="../media/image212.png"/><Relationship Id="rId15" Type="http://schemas.openxmlformats.org/officeDocument/2006/relationships/image" Target="../media/image312.png"/><Relationship Id="rId23" Type="http://schemas.openxmlformats.org/officeDocument/2006/relationships/image" Target="../media/image391.png"/><Relationship Id="rId10" Type="http://schemas.openxmlformats.org/officeDocument/2006/relationships/image" Target="../media/image261.png"/><Relationship Id="rId19" Type="http://schemas.openxmlformats.org/officeDocument/2006/relationships/image" Target="../media/image351.png"/><Relationship Id="rId4" Type="http://schemas.openxmlformats.org/officeDocument/2006/relationships/image" Target="../media/image201.png"/><Relationship Id="rId9" Type="http://schemas.openxmlformats.org/officeDocument/2006/relationships/image" Target="../media/image251.png"/><Relationship Id="rId14" Type="http://schemas.openxmlformats.org/officeDocument/2006/relationships/image" Target="../media/image301.png"/><Relationship Id="rId22" Type="http://schemas.openxmlformats.org/officeDocument/2006/relationships/image" Target="../media/image381.png"/><Relationship Id="rId27" Type="http://schemas.openxmlformats.org/officeDocument/2006/relationships/image" Target="../media/image4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26" Type="http://schemas.openxmlformats.org/officeDocument/2006/relationships/image" Target="../media/image680.png"/><Relationship Id="rId3" Type="http://schemas.openxmlformats.org/officeDocument/2006/relationships/image" Target="../media/image451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2" Type="http://schemas.openxmlformats.org/officeDocument/2006/relationships/image" Target="../media/image441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5" Type="http://schemas.openxmlformats.org/officeDocument/2006/relationships/image" Target="../media/image4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1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1.png"/><Relationship Id="rId9" Type="http://schemas.openxmlformats.org/officeDocument/2006/relationships/image" Target="../media/image7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10.png"/><Relationship Id="rId18" Type="http://schemas.openxmlformats.org/officeDocument/2006/relationships/image" Target="../media/image960.png"/><Relationship Id="rId26" Type="http://schemas.openxmlformats.org/officeDocument/2006/relationships/image" Target="../media/image104.png"/><Relationship Id="rId3" Type="http://schemas.openxmlformats.org/officeDocument/2006/relationships/image" Target="../media/image810.png"/><Relationship Id="rId21" Type="http://schemas.openxmlformats.org/officeDocument/2006/relationships/image" Target="../media/image99.png"/><Relationship Id="rId7" Type="http://schemas.openxmlformats.org/officeDocument/2006/relationships/image" Target="../media/image850.png"/><Relationship Id="rId12" Type="http://schemas.openxmlformats.org/officeDocument/2006/relationships/image" Target="../media/image901.png"/><Relationship Id="rId17" Type="http://schemas.openxmlformats.org/officeDocument/2006/relationships/image" Target="../media/image950.png"/><Relationship Id="rId25" Type="http://schemas.openxmlformats.org/officeDocument/2006/relationships/image" Target="../media/image103.png"/><Relationship Id="rId2" Type="http://schemas.openxmlformats.org/officeDocument/2006/relationships/image" Target="../media/image801.png"/><Relationship Id="rId16" Type="http://schemas.openxmlformats.org/officeDocument/2006/relationships/image" Target="../media/image940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11" Type="http://schemas.openxmlformats.org/officeDocument/2006/relationships/image" Target="../media/image890.png"/><Relationship Id="rId24" Type="http://schemas.openxmlformats.org/officeDocument/2006/relationships/image" Target="../media/image102.png"/><Relationship Id="rId5" Type="http://schemas.openxmlformats.org/officeDocument/2006/relationships/image" Target="../media/image830.png"/><Relationship Id="rId15" Type="http://schemas.openxmlformats.org/officeDocument/2006/relationships/image" Target="../media/image930.png"/><Relationship Id="rId23" Type="http://schemas.openxmlformats.org/officeDocument/2006/relationships/image" Target="../media/image101.png"/><Relationship Id="rId10" Type="http://schemas.openxmlformats.org/officeDocument/2006/relationships/image" Target="../media/image880.png"/><Relationship Id="rId19" Type="http://schemas.openxmlformats.org/officeDocument/2006/relationships/image" Target="../media/image970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920.png"/><Relationship Id="rId22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10.png"/><Relationship Id="rId21" Type="http://schemas.openxmlformats.org/officeDocument/2006/relationships/image" Target="../media/image120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901.png"/><Relationship Id="rId19" Type="http://schemas.openxmlformats.org/officeDocument/2006/relationships/image" Target="../media/image118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10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1010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18.png"/><Relationship Id="rId10" Type="http://schemas.openxmlformats.org/officeDocument/2006/relationships/image" Target="../media/image8.png"/><Relationship Id="rId19" Type="http://schemas.openxmlformats.org/officeDocument/2006/relationships/image" Target="../media/image2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0.png"/><Relationship Id="rId21" Type="http://schemas.openxmlformats.org/officeDocument/2006/relationships/image" Target="../media/image260.png"/><Relationship Id="rId7" Type="http://schemas.openxmlformats.org/officeDocument/2006/relationships/image" Target="../media/image120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37" Type="http://schemas.openxmlformats.org/officeDocument/2006/relationships/image" Target="../media/image64.png"/><Relationship Id="rId5" Type="http://schemas.openxmlformats.org/officeDocument/2006/relationships/image" Target="../media/image4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27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531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64.png"/><Relationship Id="rId5" Type="http://schemas.openxmlformats.org/officeDocument/2006/relationships/image" Target="../media/image47.png"/><Relationship Id="rId15" Type="http://schemas.openxmlformats.org/officeDocument/2006/relationships/image" Target="../media/image53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62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8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9.png"/><Relationship Id="rId21" Type="http://schemas.openxmlformats.org/officeDocument/2006/relationships/image" Target="../media/image96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23" Type="http://schemas.openxmlformats.org/officeDocument/2006/relationships/image" Target="../media/image641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348C3E-5205-56A9-1E9A-A8086FF7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41792"/>
              </p:ext>
            </p:extLst>
          </p:nvPr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-3689" y="973483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966026" y="1595048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7562484" y="2017389"/>
            <a:ext cx="153900" cy="220549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8125978" y="2854020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7101284" y="120948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284" y="1209483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54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2..6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5970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8766304" y="2885080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58306F-87EC-37C5-0578-628E5AF43200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01FB08-EF8B-EFDA-CC2F-E330A52E9F03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D8137D-825C-3782-72DA-BF7328FF0320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2E988E-B397-925F-0066-3E0C6B55C03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E5A357-5DC8-CF7E-B814-52D7D0FECCFA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B4B45-1054-99BE-6EE2-45FBE2648CDD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4D97B-8B70-6D00-8722-FC67C9569537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982040-3A69-A266-11C6-25924C39CAB6}"/>
              </a:ext>
            </a:extLst>
          </p:cNvPr>
          <p:cNvSpPr txBox="1"/>
          <p:nvPr/>
        </p:nvSpPr>
        <p:spPr>
          <a:xfrm>
            <a:off x="2889921" y="936850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D871FB-76C6-EAA6-9C87-BFD43F3FE07F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/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/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かっこ 2">
            <a:extLst>
              <a:ext uri="{FF2B5EF4-FFF2-40B4-BE49-F238E27FC236}">
                <a16:creationId xmlns:a16="http://schemas.microsoft.com/office/drawing/2014/main" id="{1A72282F-AD74-5B70-AB2A-A5F30C17DBA1}"/>
              </a:ext>
            </a:extLst>
          </p:cNvPr>
          <p:cNvSpPr/>
          <p:nvPr/>
        </p:nvSpPr>
        <p:spPr>
          <a:xfrm rot="10800000">
            <a:off x="7553193" y="4401431"/>
            <a:ext cx="153901" cy="169617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B51A0A6-8413-521A-9162-D2D1A43F7690}"/>
                  </a:ext>
                </a:extLst>
              </p:cNvPr>
              <p:cNvSpPr txBox="1"/>
              <p:nvPr/>
            </p:nvSpPr>
            <p:spPr>
              <a:xfrm>
                <a:off x="7760947" y="539188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B51A0A6-8413-521A-9162-D2D1A43F7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947" y="5391884"/>
                <a:ext cx="723696" cy="830997"/>
              </a:xfrm>
              <a:prstGeom prst="rect">
                <a:avLst/>
              </a:prstGeom>
              <a:blipFill>
                <a:blip r:embed="rId20"/>
                <a:stretch>
                  <a:fillRect l="-1724" t="-5970" r="-258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64A378E-7856-6FDE-1314-205AFC4CE96A}"/>
                  </a:ext>
                </a:extLst>
              </p:cNvPr>
              <p:cNvSpPr txBox="1"/>
              <p:nvPr/>
            </p:nvSpPr>
            <p:spPr>
              <a:xfrm>
                <a:off x="6481831" y="930676"/>
                <a:ext cx="268713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nor/>
                        </m:rPr>
                        <a:rPr kumimoji="1" lang="en-US" altLang="ja-JP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($&lt; 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64A378E-7856-6FDE-1314-205AFC4CE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31" y="930676"/>
                <a:ext cx="2687132" cy="400110"/>
              </a:xfrm>
              <a:prstGeom prst="rect">
                <a:avLst/>
              </a:prstGeom>
              <a:blipFill>
                <a:blip r:embed="rId21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254B088B-4E87-2144-31BA-C3561E506ED7}"/>
              </a:ext>
            </a:extLst>
          </p:cNvPr>
          <p:cNvGrpSpPr/>
          <p:nvPr/>
        </p:nvGrpSpPr>
        <p:grpSpPr>
          <a:xfrm>
            <a:off x="4851615" y="220475"/>
            <a:ext cx="4018898" cy="774703"/>
            <a:chOff x="1955772" y="186388"/>
            <a:chExt cx="4018898" cy="7747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/>
                <p:nvPr/>
              </p:nvSpPr>
              <p:spPr>
                <a:xfrm>
                  <a:off x="2578308" y="560981"/>
                  <a:ext cx="339636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20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20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2000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308" y="560981"/>
                  <a:ext cx="3396362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373" t="-9375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27743D1C-09A7-76B4-CEFB-FA506CFC01F9}"/>
                </a:ext>
              </a:extLst>
            </p:cNvPr>
            <p:cNvSpPr txBox="1"/>
            <p:nvPr/>
          </p:nvSpPr>
          <p:spPr>
            <a:xfrm>
              <a:off x="1955772" y="186388"/>
              <a:ext cx="39207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en-US" altLang="ja-JP" sz="2800" dirty="0"/>
                <a:t>𝑆 = 𝑎 𝑎 𝑏 𝑎 𝑎 𝑏 𝑎 𝑏 𝑏 $</a:t>
              </a:r>
              <a:endParaRPr kumimoji="1" lang="ja-JP" alt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7F9AD3E5-62CD-44E8-68D2-64D0B667ECD7}"/>
              </a:ext>
            </a:extLst>
          </p:cNvPr>
          <p:cNvGrpSpPr/>
          <p:nvPr/>
        </p:nvGrpSpPr>
        <p:grpSpPr>
          <a:xfrm>
            <a:off x="6376946" y="2226638"/>
            <a:ext cx="2176743" cy="584775"/>
            <a:chOff x="416710" y="4535858"/>
            <a:chExt cx="2600912" cy="698727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1FEF1E0-73CD-1807-5BEE-3BBA91F76451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99F8793-CDB6-BE40-1986-DE5CD729E05C}"/>
                </a:ext>
              </a:extLst>
            </p:cNvPr>
            <p:cNvSpPr txBox="1"/>
            <p:nvPr/>
          </p:nvSpPr>
          <p:spPr>
            <a:xfrm>
              <a:off x="695771" y="4535858"/>
              <a:ext cx="2321851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non-maximal repeat (branching node)</a:t>
              </a:r>
              <a:endParaRPr kumimoji="1" lang="ja-JP" altLang="en-US" sz="1600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A06D76F-F3C4-E1A5-621E-A1C965CFD303}"/>
              </a:ext>
            </a:extLst>
          </p:cNvPr>
          <p:cNvGrpSpPr/>
          <p:nvPr/>
        </p:nvGrpSpPr>
        <p:grpSpPr>
          <a:xfrm>
            <a:off x="6376946" y="1606314"/>
            <a:ext cx="1849599" cy="584775"/>
            <a:chOff x="416709" y="4274794"/>
            <a:chExt cx="2210020" cy="69872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829DF05-3E6F-B82C-60E3-C1FA27DBBA26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D4BE36-CEF8-7E96-6B91-B30BE5822691}"/>
                </a:ext>
              </a:extLst>
            </p:cNvPr>
            <p:cNvSpPr txBox="1"/>
            <p:nvPr/>
          </p:nvSpPr>
          <p:spPr>
            <a:xfrm>
              <a:off x="695771" y="4274794"/>
              <a:ext cx="1930958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maximal repeat (branching node)</a:t>
              </a:r>
              <a:endParaRPr kumimoji="1" lang="ja-JP" altLang="en-US" sz="1600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9DB6DF7B-42B7-4469-E099-A0D3046C9142}"/>
              </a:ext>
            </a:extLst>
          </p:cNvPr>
          <p:cNvGrpSpPr/>
          <p:nvPr/>
        </p:nvGrpSpPr>
        <p:grpSpPr>
          <a:xfrm>
            <a:off x="6376946" y="4087610"/>
            <a:ext cx="1551710" cy="584775"/>
            <a:chOff x="358885" y="5430131"/>
            <a:chExt cx="1854083" cy="698727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25881B3-C7DE-E4CA-697B-04CB0720EE2C}"/>
                </a:ext>
              </a:extLst>
            </p:cNvPr>
            <p:cNvSpPr txBox="1"/>
            <p:nvPr/>
          </p:nvSpPr>
          <p:spPr>
            <a:xfrm>
              <a:off x="695769" y="5430131"/>
              <a:ext cx="1517199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tree edge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</a:t>
              </a:r>
              <a:r>
                <a:rPr kumimoji="1" lang="en-US" altLang="ja-JP" sz="1600" dirty="0" err="1"/>
                <a:t>goto</a:t>
              </a:r>
              <a:r>
                <a:rPr kumimoji="1" lang="en-US" altLang="ja-JP" sz="1600" dirty="0"/>
                <a:t> link)</a:t>
              </a:r>
              <a:endParaRPr kumimoji="1" lang="ja-JP" altLang="en-US" sz="160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E50E5AF-3342-CB76-24DC-9FCF1562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8718EA-7F59-23DD-8700-7CA1DE35DCE7}"/>
              </a:ext>
            </a:extLst>
          </p:cNvPr>
          <p:cNvGrpSpPr/>
          <p:nvPr/>
        </p:nvGrpSpPr>
        <p:grpSpPr>
          <a:xfrm>
            <a:off x="6376946" y="4592182"/>
            <a:ext cx="2060995" cy="584775"/>
            <a:chOff x="369518" y="6169661"/>
            <a:chExt cx="2462610" cy="698727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E8F9B47-5494-7AE2-1EC9-E0238B1DEDAB}"/>
                </a:ext>
              </a:extLst>
            </p:cNvPr>
            <p:cNvSpPr txBox="1"/>
            <p:nvPr/>
          </p:nvSpPr>
          <p:spPr>
            <a:xfrm>
              <a:off x="706401" y="6169661"/>
              <a:ext cx="2125727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Weiner edge (reverse suffix link)</a:t>
              </a:r>
              <a:endParaRPr kumimoji="1" lang="ja-JP" altLang="en-US" sz="160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2F0EB6B-C4F1-9812-56AC-D06FACF271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DABB821-C39B-7767-813C-010BA7580FDF}"/>
              </a:ext>
            </a:extLst>
          </p:cNvPr>
          <p:cNvGrpSpPr/>
          <p:nvPr/>
        </p:nvGrpSpPr>
        <p:grpSpPr>
          <a:xfrm>
            <a:off x="6376946" y="2846962"/>
            <a:ext cx="1579454" cy="584775"/>
            <a:chOff x="420033" y="4913880"/>
            <a:chExt cx="1887233" cy="698727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71E0AB83-5A78-D43F-6201-C51D117E31E7}"/>
                </a:ext>
              </a:extLst>
            </p:cNvPr>
            <p:cNvSpPr txBox="1"/>
            <p:nvPr/>
          </p:nvSpPr>
          <p:spPr>
            <a:xfrm>
              <a:off x="695772" y="4913880"/>
              <a:ext cx="1611494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non-repeat (leaf)</a:t>
              </a:r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A896E3F-B793-EADB-DF24-F6FB363E3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0742D86-86D4-C8BB-83DD-5AA4A129CD1A}"/>
              </a:ext>
            </a:extLst>
          </p:cNvPr>
          <p:cNvGrpSpPr/>
          <p:nvPr/>
        </p:nvGrpSpPr>
        <p:grpSpPr>
          <a:xfrm>
            <a:off x="6347965" y="3467286"/>
            <a:ext cx="2761306" cy="584775"/>
            <a:chOff x="6533162" y="3662852"/>
            <a:chExt cx="2761306" cy="584775"/>
          </a:xfrm>
        </p:grpSpPr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3BC0B8E0-E37B-E35D-FABA-060F960034C2}"/>
                </a:ext>
              </a:extLst>
            </p:cNvPr>
            <p:cNvSpPr txBox="1"/>
            <p:nvPr/>
          </p:nvSpPr>
          <p:spPr>
            <a:xfrm>
              <a:off x="6828360" y="3662852"/>
              <a:ext cx="24661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non-right-branching 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(virtual node)</a:t>
              </a:r>
              <a:endParaRPr kumimoji="1" lang="ja-JP" altLang="en-US" sz="1600"/>
            </a:p>
          </p:txBody>
        </p:sp>
        <p:sp>
          <p:nvSpPr>
            <p:cNvPr id="172" name="十字形 171">
              <a:extLst>
                <a:ext uri="{FF2B5EF4-FFF2-40B4-BE49-F238E27FC236}">
                  <a16:creationId xmlns:a16="http://schemas.microsoft.com/office/drawing/2014/main" id="{53FF340F-91D8-161B-D791-276FE75BCA1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33162" y="3745396"/>
              <a:ext cx="195398" cy="19539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7C8C7B1D-D0E2-86F5-B0CF-808D82EFCA4A}"/>
              </a:ext>
            </a:extLst>
          </p:cNvPr>
          <p:cNvSpPr txBox="1"/>
          <p:nvPr/>
        </p:nvSpPr>
        <p:spPr>
          <a:xfrm>
            <a:off x="6238046" y="839729"/>
            <a:ext cx="25818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6038" indent="-34925"/>
            <a:r>
              <a:rPr kumimoji="1" lang="en-US" altLang="ja-JP" sz="1600" i="1" dirty="0"/>
              <a:t>marker  factor type</a:t>
            </a:r>
            <a:br>
              <a:rPr kumimoji="1" lang="en-US" altLang="ja-JP" sz="1600" i="1" dirty="0"/>
            </a:br>
            <a:r>
              <a:rPr kumimoji="1" lang="en-US" altLang="ja-JP" sz="1600" i="1" dirty="0"/>
              <a:t> (object of the suffix tree)</a:t>
            </a:r>
            <a:endParaRPr kumimoji="1" lang="ja-JP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/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(4..4, 9)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blipFill>
                <a:blip r:embed="rId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</p:cNvCxnSpPr>
          <p:nvPr/>
        </p:nvCxnSpPr>
        <p:spPr>
          <a:xfrm>
            <a:off x="699182" y="1626239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(1..10, 0)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553179" y="1556688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99182" y="1629689"/>
            <a:ext cx="4574" cy="20697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1345871" y="1549986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(2..6, 1)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blipFill>
                <a:blip r:embed="rId4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1495327" y="1622163"/>
            <a:ext cx="0" cy="6343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1509180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699182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1491874" y="225128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491874" y="1622986"/>
            <a:ext cx="1757141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blipFill>
                <a:blip r:embed="rId5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3413495" y="1638038"/>
            <a:ext cx="152117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3258253" y="1558562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3404257" y="225652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2145256" y="218372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(4..6, 2)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blipFill>
                <a:blip r:embed="rId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1355334" y="361088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(7..10, 1)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blipFill>
                <a:blip r:embed="rId7"/>
                <a:stretch>
                  <a:fillRect t="-4444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3413495" y="1634352"/>
            <a:ext cx="0" cy="629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2157774" y="3610885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(9..9, 5)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blipFill>
                <a:blip r:embed="rId8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1424573" y="4912906"/>
            <a:ext cx="733201" cy="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2305544" y="3686556"/>
            <a:ext cx="0" cy="6119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2298785" y="3689907"/>
            <a:ext cx="21295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2291259" y="4298542"/>
            <a:ext cx="9577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1432099" y="3756888"/>
            <a:ext cx="0" cy="116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019175" y="1156991"/>
            <a:ext cx="6702" cy="792692"/>
          </a:xfrm>
          <a:prstGeom prst="curvedConnector3">
            <a:avLst>
              <a:gd name="adj1" fmla="val 32695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60" y="2328711"/>
            <a:ext cx="1981196" cy="72915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2947970" y="1558563"/>
            <a:ext cx="383285" cy="707042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1830468" y="1188758"/>
            <a:ext cx="6702" cy="792692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794374" y="2320487"/>
            <a:ext cx="1987899" cy="7389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2303778" y="2317224"/>
            <a:ext cx="665573" cy="136666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3451207" y="1366757"/>
            <a:ext cx="409467" cy="2570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404257" y="1631564"/>
            <a:ext cx="286352" cy="204163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blipFill>
                <a:blip r:embed="rId15"/>
                <a:stretch>
                  <a:fillRect r="-5909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2295833" y="226075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2947970" y="2192602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3023412" y="2703274"/>
            <a:ext cx="16930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3023412" y="2328281"/>
            <a:ext cx="0" cy="8545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3014483" y="3182798"/>
            <a:ext cx="8125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2218258" y="2617845"/>
            <a:ext cx="4331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2218258" y="2329728"/>
            <a:ext cx="0" cy="298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/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(8..9, 2)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blipFill>
                <a:blip r:embed="rId16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/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(4..5, 3)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blipFill>
                <a:blip r:embed="rId17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/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(10..10, 3)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blipFill>
                <a:blip r:embed="rId18"/>
                <a:stretch>
                  <a:fillRect t="-2273" r="-3846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/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(8..8, 8)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blipFill>
                <a:blip r:embed="rId19"/>
                <a:stretch>
                  <a:fillRect l="-2041" t="-2222" r="-2041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/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(5..5, 6)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blipFill>
                <a:blip r:embed="rId20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/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(3..3, 7)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blipFill>
                <a:blip r:embed="rId21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/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(2..2, 10)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blipFill>
                <a:blip r:embed="rId2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/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(8..8, 5)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blipFill>
                <a:blip r:embed="rId23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D6A31643-059D-3A81-8DB7-7B8DC7AB5B61}"/>
              </a:ext>
            </a:extLst>
          </p:cNvPr>
          <p:cNvSpPr>
            <a:spLocks noChangeAspect="1"/>
          </p:cNvSpPr>
          <p:nvPr/>
        </p:nvSpPr>
        <p:spPr>
          <a:xfrm rot="2700000">
            <a:off x="2124950" y="1541730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6DF78DC6-50E9-F25F-06C1-63D2934838E5}"/>
              </a:ext>
            </a:extLst>
          </p:cNvPr>
          <p:cNvSpPr>
            <a:spLocks noChangeAspect="1"/>
          </p:cNvSpPr>
          <p:nvPr/>
        </p:nvSpPr>
        <p:spPr>
          <a:xfrm rot="2700000">
            <a:off x="3600270" y="3600579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/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(6..6, 4)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blipFill>
                <a:blip r:embed="rId2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FF7E1FF-AF1A-EECC-A384-B239DD323D49}"/>
              </a:ext>
            </a:extLst>
          </p:cNvPr>
          <p:cNvCxnSpPr>
            <a:cxnSpLocks/>
          </p:cNvCxnSpPr>
          <p:nvPr/>
        </p:nvCxnSpPr>
        <p:spPr>
          <a:xfrm>
            <a:off x="1423090" y="3140736"/>
            <a:ext cx="320040" cy="1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3DF14-7A80-0A65-C08C-876DA5E5C65B}"/>
              </a:ext>
            </a:extLst>
          </p:cNvPr>
          <p:cNvCxnSpPr>
            <a:cxnSpLocks/>
          </p:cNvCxnSpPr>
          <p:nvPr/>
        </p:nvCxnSpPr>
        <p:spPr>
          <a:xfrm flipV="1">
            <a:off x="1428337" y="3147799"/>
            <a:ext cx="0" cy="4630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/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blipFill>
                <a:blip r:embed="rId25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093676A-CEB6-562A-37CE-69E00C70D01B}"/>
              </a:ext>
            </a:extLst>
          </p:cNvPr>
          <p:cNvSpPr>
            <a:spLocks noChangeAspect="1"/>
          </p:cNvSpPr>
          <p:nvPr/>
        </p:nvSpPr>
        <p:spPr>
          <a:xfrm>
            <a:off x="4945064" y="1568288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11BA5E0F-4603-7FAE-3256-962C1D10CD29}"/>
              </a:ext>
            </a:extLst>
          </p:cNvPr>
          <p:cNvSpPr>
            <a:spLocks noChangeAspect="1"/>
          </p:cNvSpPr>
          <p:nvPr/>
        </p:nvSpPr>
        <p:spPr>
          <a:xfrm>
            <a:off x="4053262" y="2185867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6016603-1A04-CC95-4C77-150183969F33}"/>
              </a:ext>
            </a:extLst>
          </p:cNvPr>
          <p:cNvSpPr>
            <a:spLocks noChangeAspect="1"/>
          </p:cNvSpPr>
          <p:nvPr/>
        </p:nvSpPr>
        <p:spPr>
          <a:xfrm>
            <a:off x="4716926" y="263752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DE40A-DAF1-63D1-CB47-E06F1B5797C9}"/>
              </a:ext>
            </a:extLst>
          </p:cNvPr>
          <p:cNvSpPr>
            <a:spLocks noChangeAspect="1"/>
          </p:cNvSpPr>
          <p:nvPr/>
        </p:nvSpPr>
        <p:spPr>
          <a:xfrm>
            <a:off x="3827431" y="311914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2C912C6-DE66-5F14-6C4E-9FD3BE3BB6BF}"/>
              </a:ext>
            </a:extLst>
          </p:cNvPr>
          <p:cNvSpPr>
            <a:spLocks noChangeAspect="1"/>
          </p:cNvSpPr>
          <p:nvPr/>
        </p:nvSpPr>
        <p:spPr>
          <a:xfrm>
            <a:off x="4426571" y="3621504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14D397F-9E1B-CDA7-5F77-33145431706D}"/>
              </a:ext>
            </a:extLst>
          </p:cNvPr>
          <p:cNvSpPr>
            <a:spLocks noChangeAspect="1"/>
          </p:cNvSpPr>
          <p:nvPr/>
        </p:nvSpPr>
        <p:spPr>
          <a:xfrm>
            <a:off x="3253635" y="4222949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774BBAC-50DE-85F7-2BA4-BD8D0099124D}"/>
              </a:ext>
            </a:extLst>
          </p:cNvPr>
          <p:cNvSpPr>
            <a:spLocks noChangeAspect="1"/>
          </p:cNvSpPr>
          <p:nvPr/>
        </p:nvSpPr>
        <p:spPr>
          <a:xfrm>
            <a:off x="2159050" y="4840522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61682A8-71F9-F379-4633-DD43B0374A64}"/>
              </a:ext>
            </a:extLst>
          </p:cNvPr>
          <p:cNvSpPr>
            <a:spLocks noChangeAspect="1"/>
          </p:cNvSpPr>
          <p:nvPr/>
        </p:nvSpPr>
        <p:spPr>
          <a:xfrm>
            <a:off x="2640667" y="25499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6C75339-29BF-2A11-44C8-0EB1663E51CD}"/>
              </a:ext>
            </a:extLst>
          </p:cNvPr>
          <p:cNvSpPr>
            <a:spLocks noChangeAspect="1"/>
          </p:cNvSpPr>
          <p:nvPr/>
        </p:nvSpPr>
        <p:spPr>
          <a:xfrm>
            <a:off x="1744264" y="30753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/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(2..3, 2)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blipFill>
                <a:blip r:embed="rId2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5335F63-7B13-2652-5B8C-2523110BA7B1}"/>
              </a:ext>
            </a:extLst>
          </p:cNvPr>
          <p:cNvCxnSpPr>
            <a:cxnSpLocks/>
          </p:cNvCxnSpPr>
          <p:nvPr/>
        </p:nvCxnSpPr>
        <p:spPr>
          <a:xfrm>
            <a:off x="277010" y="1403814"/>
            <a:ext cx="319672" cy="1937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8995C970-F175-078F-99E1-7E9CDAF1D272}"/>
              </a:ext>
            </a:extLst>
          </p:cNvPr>
          <p:cNvCxnSpPr>
            <a:cxnSpLocks/>
          </p:cNvCxnSpPr>
          <p:nvPr/>
        </p:nvCxnSpPr>
        <p:spPr>
          <a:xfrm>
            <a:off x="702727" y="2431294"/>
            <a:ext cx="41369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/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blipFill>
                <a:blip r:embed="rId27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+1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+k+1</a:t>
                          </a:r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42973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3" r="-10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23" r="-9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r="-8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r="-815686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r="-300000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r="-205882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7" r="-101923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8077" r="-1923" b="-9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7230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9649" r="-898077" b="-443860"/>
                          </a:stretch>
                        </a:blip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82" t="-59649" r="-50161" b="-4438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t="-59649" r="-205882" b="-44386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252778" r="-898077" b="-6027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18" t="-252778" r="-80309" b="-6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t="-252778" r="-300000" b="-602778"/>
                          </a:stretch>
                        </a:blip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352778" r="-898077" b="-502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45" t="-352778" r="-125604" b="-5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352778" r="-400000" b="-502778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452778" r="-898077" b="-40277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90" t="-452778" r="-201290" b="-4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452778" r="-500000" b="-40277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52778" r="-898077" b="-3027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427" t="-552778" r="-353398" b="-3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552778" r="-600000" b="-302778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652778" r="-898077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652778" r="-81568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52778" r="-700000" b="-20277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752778" r="-89807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752778" r="-815686" b="-102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852778" r="-89807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010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D20059-D662-EF2C-AA5A-583831B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9FD51C7-7AD6-E656-B4A5-3A4FCCDB982D}"/>
              </a:ext>
            </a:extLst>
          </p:cNvPr>
          <p:cNvGrpSpPr/>
          <p:nvPr/>
        </p:nvGrpSpPr>
        <p:grpSpPr>
          <a:xfrm>
            <a:off x="162787" y="2708863"/>
            <a:ext cx="2360491" cy="646331"/>
            <a:chOff x="416710" y="4562055"/>
            <a:chExt cx="2360491" cy="646331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07285-1458-3D4C-0354-D1ACD9DF48EC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B8E75F-6F57-5B54-22F7-45E8A2BEF830}"/>
                </a:ext>
              </a:extLst>
            </p:cNvPr>
            <p:cNvSpPr txBox="1"/>
            <p:nvPr/>
          </p:nvSpPr>
          <p:spPr>
            <a:xfrm>
              <a:off x="695771" y="4562055"/>
              <a:ext cx="208143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non-maximal repeat (branching node)</a:t>
              </a:r>
              <a:endParaRPr kumimoji="1" lang="ja-JP" altLang="en-US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024D2F44-FE4E-FEAC-3934-CF095265240D}"/>
              </a:ext>
            </a:extLst>
          </p:cNvPr>
          <p:cNvGrpSpPr/>
          <p:nvPr/>
        </p:nvGrpSpPr>
        <p:grpSpPr>
          <a:xfrm>
            <a:off x="162787" y="2062366"/>
            <a:ext cx="2210020" cy="646331"/>
            <a:chOff x="416709" y="4300991"/>
            <a:chExt cx="2210020" cy="646331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B15A56BC-3604-3463-B54E-2BF0836ECE89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45B42DE-796E-BB1D-BDC4-DF803A8BB2FC}"/>
                </a:ext>
              </a:extLst>
            </p:cNvPr>
            <p:cNvSpPr txBox="1"/>
            <p:nvPr/>
          </p:nvSpPr>
          <p:spPr>
            <a:xfrm>
              <a:off x="695771" y="4300991"/>
              <a:ext cx="193095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maximal repeat (branching node)</a:t>
              </a:r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66D3D248-13C7-C1DE-26CF-D5D8D99D0580}"/>
              </a:ext>
            </a:extLst>
          </p:cNvPr>
          <p:cNvGrpSpPr/>
          <p:nvPr/>
        </p:nvGrpSpPr>
        <p:grpSpPr>
          <a:xfrm>
            <a:off x="162787" y="4673192"/>
            <a:ext cx="1503727" cy="646331"/>
            <a:chOff x="358885" y="5456328"/>
            <a:chExt cx="1503727" cy="646331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1C764EE-D919-2BDB-B50E-CC878C14BAE6}"/>
                </a:ext>
              </a:extLst>
            </p:cNvPr>
            <p:cNvSpPr txBox="1"/>
            <p:nvPr/>
          </p:nvSpPr>
          <p:spPr>
            <a:xfrm>
              <a:off x="695769" y="5456328"/>
              <a:ext cx="11668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tree edge</a:t>
              </a:r>
              <a:br>
                <a:rPr kumimoji="1" lang="en-US" altLang="ja-JP" dirty="0"/>
              </a:br>
              <a:r>
                <a:rPr kumimoji="1" lang="en-US" altLang="ja-JP" dirty="0"/>
                <a:t>(</a:t>
              </a:r>
              <a:r>
                <a:rPr kumimoji="1" lang="en-US" altLang="ja-JP" dirty="0" err="1"/>
                <a:t>goto</a:t>
              </a:r>
              <a:r>
                <a:rPr kumimoji="1" lang="en-US" altLang="ja-JP" dirty="0"/>
                <a:t> link)</a:t>
              </a:r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8FF0E9B-D889-22D4-A330-68FF5D803D71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D6CD69F0-FB40-203B-F2C0-576BE31B6DA7}"/>
              </a:ext>
            </a:extLst>
          </p:cNvPr>
          <p:cNvGrpSpPr/>
          <p:nvPr/>
        </p:nvGrpSpPr>
        <p:grpSpPr>
          <a:xfrm>
            <a:off x="162787" y="5319689"/>
            <a:ext cx="2277989" cy="646331"/>
            <a:chOff x="369518" y="6195858"/>
            <a:chExt cx="2277989" cy="646331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987FDC9-D735-BD30-4A1B-60EFA44A1832}"/>
                </a:ext>
              </a:extLst>
            </p:cNvPr>
            <p:cNvSpPr txBox="1"/>
            <p:nvPr/>
          </p:nvSpPr>
          <p:spPr>
            <a:xfrm>
              <a:off x="706402" y="6195858"/>
              <a:ext cx="194110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Weiner edge (reverse suffix link)</a:t>
              </a:r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F28EB61F-F084-5208-248E-A3F4525A4A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6A1A4135-9781-C496-A41F-F661C2C8A573}"/>
              </a:ext>
            </a:extLst>
          </p:cNvPr>
          <p:cNvGrpSpPr/>
          <p:nvPr/>
        </p:nvGrpSpPr>
        <p:grpSpPr>
          <a:xfrm>
            <a:off x="162787" y="3355360"/>
            <a:ext cx="1887233" cy="646331"/>
            <a:chOff x="420033" y="4940077"/>
            <a:chExt cx="1887233" cy="646331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D16CE9E6-884E-3EAB-4FD1-5071E2DA0164}"/>
                </a:ext>
              </a:extLst>
            </p:cNvPr>
            <p:cNvSpPr txBox="1"/>
            <p:nvPr/>
          </p:nvSpPr>
          <p:spPr>
            <a:xfrm>
              <a:off x="695772" y="4940077"/>
              <a:ext cx="161149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non-repeat (leaf)</a:t>
              </a:r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C6772CA-C8F0-5772-5DCA-190D207F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/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blipFill>
                <a:blip r:embed="rId2"/>
                <a:stretch>
                  <a:fillRect l="-813" t="-4000" r="-81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05674F-999D-7717-D994-5EC083762B83}"/>
              </a:ext>
            </a:extLst>
          </p:cNvPr>
          <p:cNvCxnSpPr>
            <a:cxnSpLocks/>
          </p:cNvCxnSpPr>
          <p:nvPr/>
        </p:nvCxnSpPr>
        <p:spPr>
          <a:xfrm>
            <a:off x="2692054" y="1677878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/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blipFill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1AEA6781-AB1F-2947-5F24-5A184A61DB42}"/>
              </a:ext>
            </a:extLst>
          </p:cNvPr>
          <p:cNvSpPr/>
          <p:nvPr/>
        </p:nvSpPr>
        <p:spPr>
          <a:xfrm>
            <a:off x="2517600" y="159477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AB3887-23A8-3EB1-5CA7-4E144A9447C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692054" y="1682001"/>
            <a:ext cx="5465" cy="24731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07607CC8-651A-D8F1-DCBE-7853E0D84034}"/>
              </a:ext>
            </a:extLst>
          </p:cNvPr>
          <p:cNvSpPr/>
          <p:nvPr/>
        </p:nvSpPr>
        <p:spPr>
          <a:xfrm>
            <a:off x="3464759" y="1586766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/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blipFill>
                <a:blip r:embed="rId4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0C2760B-D114-CB52-0505-E577240CBB08}"/>
              </a:ext>
            </a:extLst>
          </p:cNvPr>
          <p:cNvCxnSpPr>
            <a:cxnSpLocks/>
          </p:cNvCxnSpPr>
          <p:nvPr/>
        </p:nvCxnSpPr>
        <p:spPr>
          <a:xfrm>
            <a:off x="3643339" y="1673008"/>
            <a:ext cx="0" cy="757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E3A4FDF-48E5-1DBF-B87D-DBDF31EC6FFC}"/>
              </a:ext>
            </a:extLst>
          </p:cNvPr>
          <p:cNvCxnSpPr>
            <a:cxnSpLocks/>
          </p:cNvCxnSpPr>
          <p:nvPr/>
        </p:nvCxnSpPr>
        <p:spPr>
          <a:xfrm>
            <a:off x="3659891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9A2CA5-DAAB-BF7F-713F-B08A7E127BFD}"/>
              </a:ext>
            </a:extLst>
          </p:cNvPr>
          <p:cNvCxnSpPr>
            <a:cxnSpLocks/>
          </p:cNvCxnSpPr>
          <p:nvPr/>
        </p:nvCxnSpPr>
        <p:spPr>
          <a:xfrm>
            <a:off x="2692054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E0275F-206C-3CD1-3EBB-9A1E88A933F4}"/>
              </a:ext>
            </a:extLst>
          </p:cNvPr>
          <p:cNvCxnSpPr>
            <a:cxnSpLocks/>
          </p:cNvCxnSpPr>
          <p:nvPr/>
        </p:nvCxnSpPr>
        <p:spPr>
          <a:xfrm>
            <a:off x="3639213" y="2424725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B2506E-1B87-14C9-3994-E46E8879A8B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39213" y="1673992"/>
            <a:ext cx="2099545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/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blipFill>
                <a:blip r:embed="rId5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F3DC35-F785-9092-964D-E4038A59FA97}"/>
              </a:ext>
            </a:extLst>
          </p:cNvPr>
          <p:cNvCxnSpPr>
            <a:cxnSpLocks/>
          </p:cNvCxnSpPr>
          <p:nvPr/>
        </p:nvCxnSpPr>
        <p:spPr>
          <a:xfrm>
            <a:off x="5935290" y="1691977"/>
            <a:ext cx="181759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F0BBF942-F5A0-4CA3-99B4-AFB4BA700686}"/>
              </a:ext>
            </a:extLst>
          </p:cNvPr>
          <p:cNvSpPr/>
          <p:nvPr/>
        </p:nvSpPr>
        <p:spPr>
          <a:xfrm>
            <a:off x="5749797" y="159701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CFD95C-98EA-245D-188D-1258B47D735F}"/>
              </a:ext>
            </a:extLst>
          </p:cNvPr>
          <p:cNvCxnSpPr>
            <a:cxnSpLocks/>
          </p:cNvCxnSpPr>
          <p:nvPr/>
        </p:nvCxnSpPr>
        <p:spPr>
          <a:xfrm>
            <a:off x="5924251" y="2430987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B8CA7DCF-FED0-5FF1-972C-E7DD0E5BD3A4}"/>
              </a:ext>
            </a:extLst>
          </p:cNvPr>
          <p:cNvSpPr/>
          <p:nvPr/>
        </p:nvSpPr>
        <p:spPr>
          <a:xfrm>
            <a:off x="4419916" y="2343999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/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blipFill>
                <a:blip r:embed="rId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93701E3-C579-24F8-93AD-252BD4A65E79}"/>
              </a:ext>
            </a:extLst>
          </p:cNvPr>
          <p:cNvSpPr/>
          <p:nvPr/>
        </p:nvSpPr>
        <p:spPr>
          <a:xfrm>
            <a:off x="3476067" y="4049263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/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blipFill>
                <a:blip r:embed="rId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AC1239-F75A-B8C4-817D-3C02A53A76E4}"/>
              </a:ext>
            </a:extLst>
          </p:cNvPr>
          <p:cNvCxnSpPr>
            <a:cxnSpLocks/>
          </p:cNvCxnSpPr>
          <p:nvPr/>
        </p:nvCxnSpPr>
        <p:spPr>
          <a:xfrm>
            <a:off x="5935290" y="1687572"/>
            <a:ext cx="0" cy="7524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2055BF7-12C6-5ECD-72B8-05138B428989}"/>
              </a:ext>
            </a:extLst>
          </p:cNvPr>
          <p:cNvSpPr/>
          <p:nvPr/>
        </p:nvSpPr>
        <p:spPr>
          <a:xfrm>
            <a:off x="4434874" y="4049263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/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blipFill>
                <a:blip r:embed="rId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2140B3C-7695-C6AA-F5B1-AC6E199A5C1E}"/>
              </a:ext>
            </a:extLst>
          </p:cNvPr>
          <p:cNvCxnSpPr>
            <a:cxnSpLocks/>
          </p:cNvCxnSpPr>
          <p:nvPr/>
        </p:nvCxnSpPr>
        <p:spPr>
          <a:xfrm>
            <a:off x="3558798" y="5605002"/>
            <a:ext cx="876076" cy="1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D56A7BA-24B8-AF50-E976-76AB6F6714E4}"/>
              </a:ext>
            </a:extLst>
          </p:cNvPr>
          <p:cNvCxnSpPr>
            <a:cxnSpLocks/>
          </p:cNvCxnSpPr>
          <p:nvPr/>
        </p:nvCxnSpPr>
        <p:spPr>
          <a:xfrm>
            <a:off x="4611439" y="4139679"/>
            <a:ext cx="0" cy="7312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636B73-22BD-CC81-EDC9-CEEABA50E5E1}"/>
              </a:ext>
            </a:extLst>
          </p:cNvPr>
          <p:cNvCxnSpPr>
            <a:cxnSpLocks/>
          </p:cNvCxnSpPr>
          <p:nvPr/>
        </p:nvCxnSpPr>
        <p:spPr>
          <a:xfrm>
            <a:off x="4603363" y="4143683"/>
            <a:ext cx="254446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ACABF7-69A2-DC48-BCC1-BF1A8CBB6810}"/>
              </a:ext>
            </a:extLst>
          </p:cNvPr>
          <p:cNvCxnSpPr>
            <a:cxnSpLocks/>
          </p:cNvCxnSpPr>
          <p:nvPr/>
        </p:nvCxnSpPr>
        <p:spPr>
          <a:xfrm>
            <a:off x="4594370" y="4870920"/>
            <a:ext cx="11443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92002B8-44CD-EA9B-9E6D-97E96FC47879}"/>
              </a:ext>
            </a:extLst>
          </p:cNvPr>
          <p:cNvCxnSpPr>
            <a:cxnSpLocks/>
          </p:cNvCxnSpPr>
          <p:nvPr/>
        </p:nvCxnSpPr>
        <p:spPr>
          <a:xfrm>
            <a:off x="3567790" y="4223717"/>
            <a:ext cx="0" cy="13896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3F6E09E-D68F-4E2A-930D-5F2FAFFAB707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3074402" y="1117191"/>
            <a:ext cx="8008" cy="947159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/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A609B569-A48C-2779-8B10-CD713D6CF60F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856816" y="2517238"/>
            <a:ext cx="2367262" cy="87124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/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B2D2B5B1-59FC-2E9F-97B5-00DB5CD33DB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5379050" y="1597015"/>
            <a:ext cx="457974" cy="844820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93591D45-3E1B-CBB5-1E83-1BAFBFF60A8F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4043787" y="1155148"/>
            <a:ext cx="8008" cy="947159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/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3D86310B-2A32-F20E-B02F-6EE63DAD72F8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2805795" y="2507411"/>
            <a:ext cx="2375271" cy="88288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/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767604AF-8C41-0B58-F53F-684A5B32B198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4609328" y="2503512"/>
            <a:ext cx="795270" cy="163297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/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/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EBA28333-299A-F0DF-FAE2-068B513DFD98}"/>
              </a:ext>
            </a:extLst>
          </p:cNvPr>
          <p:cNvCxnSpPr>
            <a:cxnSpLocks/>
          </p:cNvCxnSpPr>
          <p:nvPr/>
        </p:nvCxnSpPr>
        <p:spPr>
          <a:xfrm flipV="1">
            <a:off x="5980351" y="1367833"/>
            <a:ext cx="489258" cy="307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0226C14-CECD-4124-1400-EA871560A6F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924251" y="1684241"/>
            <a:ext cx="342152" cy="2439479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/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/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blipFill>
                <a:blip r:embed="rId15"/>
                <a:stretch>
                  <a:fillRect r="-4285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B6F8D2B-28F8-0545-E5E2-4FC3C62D2896}"/>
              </a:ext>
            </a:extLst>
          </p:cNvPr>
          <p:cNvCxnSpPr>
            <a:cxnSpLocks/>
          </p:cNvCxnSpPr>
          <p:nvPr/>
        </p:nvCxnSpPr>
        <p:spPr>
          <a:xfrm>
            <a:off x="4599835" y="2436041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29E5730-371B-A022-6504-9AD08F378954}"/>
              </a:ext>
            </a:extLst>
          </p:cNvPr>
          <p:cNvSpPr/>
          <p:nvPr/>
        </p:nvSpPr>
        <p:spPr>
          <a:xfrm>
            <a:off x="5379050" y="2354606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6D82E0C-42C1-627B-4282-8E0C3F126B21}"/>
              </a:ext>
            </a:extLst>
          </p:cNvPr>
          <p:cNvCxnSpPr>
            <a:cxnSpLocks/>
          </p:cNvCxnSpPr>
          <p:nvPr/>
        </p:nvCxnSpPr>
        <p:spPr>
          <a:xfrm>
            <a:off x="5469193" y="2964790"/>
            <a:ext cx="2022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06C0D1F-F023-4921-3833-9B41D3C73414}"/>
              </a:ext>
            </a:extLst>
          </p:cNvPr>
          <p:cNvCxnSpPr>
            <a:cxnSpLocks/>
          </p:cNvCxnSpPr>
          <p:nvPr/>
        </p:nvCxnSpPr>
        <p:spPr>
          <a:xfrm>
            <a:off x="5469193" y="2516724"/>
            <a:ext cx="0" cy="1021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B67210-049E-A11E-A65C-CD8D30A11D1A}"/>
              </a:ext>
            </a:extLst>
          </p:cNvPr>
          <p:cNvCxnSpPr>
            <a:cxnSpLocks/>
          </p:cNvCxnSpPr>
          <p:nvPr/>
        </p:nvCxnSpPr>
        <p:spPr>
          <a:xfrm>
            <a:off x="5458525" y="3537756"/>
            <a:ext cx="97091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9C7655E-B078-1AA0-8750-534B1B31C5B7}"/>
              </a:ext>
            </a:extLst>
          </p:cNvPr>
          <p:cNvCxnSpPr>
            <a:cxnSpLocks/>
          </p:cNvCxnSpPr>
          <p:nvPr/>
        </p:nvCxnSpPr>
        <p:spPr>
          <a:xfrm>
            <a:off x="4507144" y="2862714"/>
            <a:ext cx="5176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0FF3ABE-2E12-2829-E2F5-6970E8C3F6CF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507144" y="2518453"/>
            <a:ext cx="0" cy="356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/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blipFill>
                <a:blip r:embed="rId1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/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blipFill>
                <a:blip r:embed="rId1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/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blipFill>
                <a:blip r:embed="rId1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/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blipFill>
                <a:blip r:embed="rId19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/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blipFill>
                <a:blip r:embed="rId20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/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blipFill>
                <a:blip r:embed="rId21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/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blipFill>
                <a:blip r:embed="rId22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/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(4..4, 3)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blipFill>
                <a:blip r:embed="rId23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A2DB0BF3-5D80-2E50-267E-724E1C0143F0}"/>
              </a:ext>
            </a:extLst>
          </p:cNvPr>
          <p:cNvSpPr>
            <a:spLocks noChangeAspect="1"/>
          </p:cNvSpPr>
          <p:nvPr/>
        </p:nvSpPr>
        <p:spPr>
          <a:xfrm rot="2700000">
            <a:off x="4395653" y="1576902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3BB6F430-256B-D6D6-40A3-9F4CD0B35F66}"/>
              </a:ext>
            </a:extLst>
          </p:cNvPr>
          <p:cNvSpPr>
            <a:spLocks noChangeAspect="1"/>
          </p:cNvSpPr>
          <p:nvPr/>
        </p:nvSpPr>
        <p:spPr>
          <a:xfrm rot="2700000">
            <a:off x="6158460" y="4036948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/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blipFill>
                <a:blip r:embed="rId24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BA1D5E6-E5A7-7F4B-854A-22BF5533344C}"/>
              </a:ext>
            </a:extLst>
          </p:cNvPr>
          <p:cNvCxnSpPr>
            <a:cxnSpLocks/>
          </p:cNvCxnSpPr>
          <p:nvPr/>
        </p:nvCxnSpPr>
        <p:spPr>
          <a:xfrm>
            <a:off x="3557026" y="3487498"/>
            <a:ext cx="382405" cy="1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77DB3FD4-9055-338E-B9A1-10EAF1B5F4FF}"/>
              </a:ext>
            </a:extLst>
          </p:cNvPr>
          <p:cNvCxnSpPr>
            <a:cxnSpLocks/>
          </p:cNvCxnSpPr>
          <p:nvPr/>
        </p:nvCxnSpPr>
        <p:spPr>
          <a:xfrm flipV="1">
            <a:off x="3563295" y="3495937"/>
            <a:ext cx="0" cy="553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/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(6..6, 2)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blipFill>
                <a:blip r:embed="rId25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26C25BD-750F-3C57-60A2-608FC2D1CCBD}"/>
              </a:ext>
            </a:extLst>
          </p:cNvPr>
          <p:cNvSpPr>
            <a:spLocks noChangeAspect="1"/>
          </p:cNvSpPr>
          <p:nvPr/>
        </p:nvSpPr>
        <p:spPr>
          <a:xfrm>
            <a:off x="7765307" y="1608635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9FA78B0-9752-B621-7AEC-2E49B2EFFBB7}"/>
              </a:ext>
            </a:extLst>
          </p:cNvPr>
          <p:cNvSpPr>
            <a:spLocks noChangeAspect="1"/>
          </p:cNvSpPr>
          <p:nvPr/>
        </p:nvSpPr>
        <p:spPr>
          <a:xfrm>
            <a:off x="6699725" y="234655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0CC2794-B476-F146-9667-5713BF031208}"/>
              </a:ext>
            </a:extLst>
          </p:cNvPr>
          <p:cNvSpPr>
            <a:spLocks noChangeAspect="1"/>
          </p:cNvSpPr>
          <p:nvPr/>
        </p:nvSpPr>
        <p:spPr>
          <a:xfrm>
            <a:off x="7492713" y="288622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D7E39340-DDE6-CEEB-8446-1DAA57F237F6}"/>
              </a:ext>
            </a:extLst>
          </p:cNvPr>
          <p:cNvSpPr>
            <a:spLocks noChangeAspect="1"/>
          </p:cNvSpPr>
          <p:nvPr/>
        </p:nvSpPr>
        <p:spPr>
          <a:xfrm>
            <a:off x="6429887" y="3461700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A00D61A-A347-376B-8E34-479E4FD214D5}"/>
              </a:ext>
            </a:extLst>
          </p:cNvPr>
          <p:cNvSpPr>
            <a:spLocks noChangeAspect="1"/>
          </p:cNvSpPr>
          <p:nvPr/>
        </p:nvSpPr>
        <p:spPr>
          <a:xfrm>
            <a:off x="7145778" y="4061951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F85FBAB-08B9-CDF9-35F3-D6132562562D}"/>
              </a:ext>
            </a:extLst>
          </p:cNvPr>
          <p:cNvSpPr>
            <a:spLocks noChangeAspect="1"/>
          </p:cNvSpPr>
          <p:nvPr/>
        </p:nvSpPr>
        <p:spPr>
          <a:xfrm>
            <a:off x="5744279" y="4780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92465AD-1C45-12A7-6753-766E7B0757AD}"/>
              </a:ext>
            </a:extLst>
          </p:cNvPr>
          <p:cNvSpPr>
            <a:spLocks noChangeAspect="1"/>
          </p:cNvSpPr>
          <p:nvPr/>
        </p:nvSpPr>
        <p:spPr>
          <a:xfrm>
            <a:off x="4436398" y="5518513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8BC2CB-3F66-E8AE-E979-5A3DF4BE3EAC}"/>
              </a:ext>
            </a:extLst>
          </p:cNvPr>
          <p:cNvSpPr>
            <a:spLocks noChangeAspect="1"/>
          </p:cNvSpPr>
          <p:nvPr/>
        </p:nvSpPr>
        <p:spPr>
          <a:xfrm>
            <a:off x="5011865" y="2781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363D70C-6278-BE86-E7B6-9F0819BF1BFB}"/>
              </a:ext>
            </a:extLst>
          </p:cNvPr>
          <p:cNvSpPr>
            <a:spLocks noChangeAspect="1"/>
          </p:cNvSpPr>
          <p:nvPr/>
        </p:nvSpPr>
        <p:spPr>
          <a:xfrm>
            <a:off x="3940785" y="3409378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/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(1..2, 2)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blipFill>
                <a:blip r:embed="rId2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A376354-D3E1-750E-1861-3FDF5459C3F1}"/>
              </a:ext>
            </a:extLst>
          </p:cNvPr>
          <p:cNvSpPr txBox="1"/>
          <p:nvPr/>
        </p:nvSpPr>
        <p:spPr>
          <a:xfrm>
            <a:off x="440452" y="3993899"/>
            <a:ext cx="21638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non-right-branching </a:t>
            </a:r>
            <a:br>
              <a:rPr kumimoji="1" lang="en-US" altLang="ja-JP" dirty="0"/>
            </a:br>
            <a:r>
              <a:rPr kumimoji="1" lang="en-US" altLang="ja-JP" dirty="0"/>
              <a:t>(virtual node)</a:t>
            </a:r>
            <a:endParaRPr kumimoji="1" lang="ja-JP" altLang="en-US"/>
          </a:p>
        </p:txBody>
      </p:sp>
      <p:sp>
        <p:nvSpPr>
          <p:cNvPr id="172" name="十字形 171">
            <a:extLst>
              <a:ext uri="{FF2B5EF4-FFF2-40B4-BE49-F238E27FC236}">
                <a16:creationId xmlns:a16="http://schemas.microsoft.com/office/drawing/2014/main" id="{DA90FD93-D909-A441-38BB-B1F055D2201F}"/>
              </a:ext>
            </a:extLst>
          </p:cNvPr>
          <p:cNvSpPr>
            <a:spLocks noChangeAspect="1"/>
          </p:cNvSpPr>
          <p:nvPr/>
        </p:nvSpPr>
        <p:spPr>
          <a:xfrm rot="2700000">
            <a:off x="129967" y="4073590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C5E9321-C976-C864-780E-EEBAB49363B0}"/>
              </a:ext>
            </a:extLst>
          </p:cNvPr>
          <p:cNvSpPr txBox="1"/>
          <p:nvPr/>
        </p:nvSpPr>
        <p:spPr>
          <a:xfrm>
            <a:off x="108108" y="780297"/>
            <a:ext cx="26466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11150" indent="-300038"/>
            <a:r>
              <a:rPr kumimoji="1" lang="en-US" altLang="ja-JP" b="1" dirty="0"/>
              <a:t>Legend</a:t>
            </a:r>
            <a:br>
              <a:rPr kumimoji="1" lang="en-US" altLang="ja-JP" i="1" dirty="0"/>
            </a:br>
            <a:r>
              <a:rPr kumimoji="1" lang="en-US" altLang="ja-JP" i="1" dirty="0"/>
              <a:t>factor type</a:t>
            </a:r>
            <a:br>
              <a:rPr kumimoji="1" lang="en-US" altLang="ja-JP" i="1" dirty="0"/>
            </a:br>
            <a:r>
              <a:rPr kumimoji="1" lang="en-US" altLang="ja-JP" i="1" dirty="0"/>
              <a:t> (object of </a:t>
            </a:r>
            <a:br>
              <a:rPr kumimoji="1" lang="en-US" altLang="ja-JP" i="1" dirty="0"/>
            </a:br>
            <a:r>
              <a:rPr kumimoji="1" lang="en-US" altLang="ja-JP" i="1" dirty="0"/>
              <a:t>  the suffix tree)</a:t>
            </a:r>
            <a:endParaRPr kumimoji="1" lang="ja-JP" altLang="en-US" i="1"/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8CADA308-F470-E248-F100-A4618910A8AD}"/>
              </a:ext>
            </a:extLst>
          </p:cNvPr>
          <p:cNvCxnSpPr>
            <a:cxnSpLocks/>
          </p:cNvCxnSpPr>
          <p:nvPr/>
        </p:nvCxnSpPr>
        <p:spPr>
          <a:xfrm>
            <a:off x="2187615" y="1412111"/>
            <a:ext cx="381965" cy="2314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2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5499AB-0F5C-7A12-D5F7-A2327BE2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B6A34AC-1D00-7661-F597-B6E65F81BD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791202" y="893429"/>
            <a:ext cx="3877025" cy="5186314"/>
          </a:xfrm>
          <a:prstGeom prst="rect">
            <a:avLst/>
          </a:prstGeom>
        </p:spPr>
      </p:pic>
      <p:sp>
        <p:nvSpPr>
          <p:cNvPr id="4" name="円/楕円 3">
            <a:extLst>
              <a:ext uri="{FF2B5EF4-FFF2-40B4-BE49-F238E27FC236}">
                <a16:creationId xmlns:a16="http://schemas.microsoft.com/office/drawing/2014/main" id="{744133D9-BA9D-46DD-8C12-A40C743B5F62}"/>
              </a:ext>
            </a:extLst>
          </p:cNvPr>
          <p:cNvSpPr>
            <a:spLocks noChangeAspect="1"/>
          </p:cNvSpPr>
          <p:nvPr/>
        </p:nvSpPr>
        <p:spPr>
          <a:xfrm>
            <a:off x="1735581" y="1538166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DE40B4F3-7E64-A5AC-C018-0187B6F236CD}"/>
              </a:ext>
            </a:extLst>
          </p:cNvPr>
          <p:cNvSpPr>
            <a:spLocks noChangeAspect="1"/>
          </p:cNvSpPr>
          <p:nvPr/>
        </p:nvSpPr>
        <p:spPr>
          <a:xfrm>
            <a:off x="1735579" y="2294359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3FA54BCD-FCCA-D567-8E4B-10C7D33DCCB5}"/>
              </a:ext>
            </a:extLst>
          </p:cNvPr>
          <p:cNvSpPr>
            <a:spLocks noChangeAspect="1"/>
          </p:cNvSpPr>
          <p:nvPr/>
        </p:nvSpPr>
        <p:spPr>
          <a:xfrm>
            <a:off x="3073504" y="2572197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D30BF388-7492-36D1-8807-9F4283E86A3C}"/>
              </a:ext>
            </a:extLst>
          </p:cNvPr>
          <p:cNvSpPr>
            <a:spLocks noChangeAspect="1"/>
          </p:cNvSpPr>
          <p:nvPr/>
        </p:nvSpPr>
        <p:spPr>
          <a:xfrm>
            <a:off x="2428993" y="2925225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8033EB7F-D52A-F057-795F-5542951DAA96}"/>
              </a:ext>
            </a:extLst>
          </p:cNvPr>
          <p:cNvSpPr>
            <a:spLocks noChangeAspect="1"/>
          </p:cNvSpPr>
          <p:nvPr/>
        </p:nvSpPr>
        <p:spPr>
          <a:xfrm>
            <a:off x="1725008" y="3642948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877134-BA06-3DF8-D65A-C1FCC446FFE2}"/>
              </a:ext>
            </a:extLst>
          </p:cNvPr>
          <p:cNvSpPr/>
          <p:nvPr/>
        </p:nvSpPr>
        <p:spPr>
          <a:xfrm>
            <a:off x="1746154" y="5739776"/>
            <a:ext cx="248855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A24C458-8DF8-512B-D935-9FFA70DF167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870579" y="1808166"/>
            <a:ext cx="2" cy="486193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FC182CA-6367-801E-48D2-E9550738DAA0}"/>
              </a:ext>
            </a:extLst>
          </p:cNvPr>
          <p:cNvCxnSpPr/>
          <p:nvPr/>
        </p:nvCxnSpPr>
        <p:spPr>
          <a:xfrm>
            <a:off x="978061" y="2013996"/>
            <a:ext cx="71415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4DBE852A-0B59-1B26-6A17-85595BEFB653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H="1" flipV="1">
            <a:off x="1735580" y="1673166"/>
            <a:ext cx="10573" cy="4190810"/>
          </a:xfrm>
          <a:prstGeom prst="curvedConnector3">
            <a:avLst>
              <a:gd name="adj1" fmla="val -11467398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C7343EBA-A5CF-2C52-7ED9-A46B9869276A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995009" y="2707197"/>
            <a:ext cx="1348495" cy="3156779"/>
          </a:xfrm>
          <a:prstGeom prst="curvedConnector3">
            <a:avLst>
              <a:gd name="adj1" fmla="val -16952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F94F0A65-6A32-0FFF-E950-0ADEF2DD40A9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2005579" y="2429359"/>
            <a:ext cx="558414" cy="495866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3F1D8654-BB56-2619-F958-4063F204D92F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988140" y="3202094"/>
            <a:ext cx="582723" cy="568985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D246B28B-CAAC-4577-01A5-46426A5E64DA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860008" y="2564359"/>
            <a:ext cx="10571" cy="1078589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CD4EFAE9-6FBD-09F4-9B38-CE725C5A0E39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860008" y="3912948"/>
            <a:ext cx="1681" cy="1826828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31C553EE-9931-5F08-EBBD-9D11999472E7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2005581" y="1673166"/>
            <a:ext cx="1202923" cy="899031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207A5E20-3796-B6CA-3901-005F9C7521E3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2066381" y="2731284"/>
            <a:ext cx="975292" cy="1118037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7573A014-73F2-AB9D-2D43-408AE7E61D04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1090868" y="3746339"/>
            <a:ext cx="3021779" cy="1213495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D39E4720-89F1-5E6A-940E-104350CE394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75773" y="1299601"/>
            <a:ext cx="299349" cy="278106"/>
          </a:xfrm>
          <a:prstGeom prst="straightConnector1">
            <a:avLst/>
          </a:prstGeom>
          <a:ln w="19050">
            <a:solidFill>
              <a:srgbClr val="0070C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45CBF2E1-DA5E-AE4B-5962-087D24A06BF1}"/>
              </a:ext>
            </a:extLst>
          </p:cNvPr>
          <p:cNvSpPr txBox="1"/>
          <p:nvPr/>
        </p:nvSpPr>
        <p:spPr>
          <a:xfrm flipH="1">
            <a:off x="1554900" y="2598880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F61CDDAE-3EA3-0857-307D-502F3171B8CD}"/>
              </a:ext>
            </a:extLst>
          </p:cNvPr>
          <p:cNvSpPr txBox="1"/>
          <p:nvPr/>
        </p:nvSpPr>
        <p:spPr>
          <a:xfrm flipH="1">
            <a:off x="1554900" y="3939948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4A091486-B35C-C1A3-A835-E73C1FF1AE8E}"/>
              </a:ext>
            </a:extLst>
          </p:cNvPr>
          <p:cNvSpPr txBox="1"/>
          <p:nvPr/>
        </p:nvSpPr>
        <p:spPr>
          <a:xfrm flipH="1">
            <a:off x="1554900" y="179819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EB6B6836-91BC-D238-5EE7-3D107DED93D7}"/>
              </a:ext>
            </a:extLst>
          </p:cNvPr>
          <p:cNvSpPr txBox="1"/>
          <p:nvPr/>
        </p:nvSpPr>
        <p:spPr>
          <a:xfrm flipH="1">
            <a:off x="852050" y="1813391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38DA32D-69AF-937C-2F66-C5BA9C804FE9}"/>
              </a:ext>
            </a:extLst>
          </p:cNvPr>
          <p:cNvSpPr txBox="1"/>
          <p:nvPr/>
        </p:nvSpPr>
        <p:spPr>
          <a:xfrm flipH="1">
            <a:off x="3542347" y="2752955"/>
            <a:ext cx="175670" cy="613813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71A2C6A-FFB5-DC55-DB77-966CFBE0DC30}"/>
              </a:ext>
            </a:extLst>
          </p:cNvPr>
          <p:cNvSpPr txBox="1"/>
          <p:nvPr/>
        </p:nvSpPr>
        <p:spPr>
          <a:xfrm flipH="1">
            <a:off x="3189465" y="285003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75210861-F94B-F2B2-C44B-162EFB6FFA06}"/>
              </a:ext>
            </a:extLst>
          </p:cNvPr>
          <p:cNvSpPr txBox="1"/>
          <p:nvPr/>
        </p:nvSpPr>
        <p:spPr>
          <a:xfrm flipH="1">
            <a:off x="2623930" y="3566501"/>
            <a:ext cx="221538" cy="613813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8A62C94A-3D35-1DBF-0215-8E5B31D27D95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973085" y="4177609"/>
            <a:ext cx="2708292" cy="664443"/>
          </a:xfrm>
          <a:prstGeom prst="curvedConnector2">
            <a:avLst/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8FC95121-CDCF-DCA3-DE84-54FE8256C8E1}"/>
              </a:ext>
            </a:extLst>
          </p:cNvPr>
          <p:cNvSpPr txBox="1"/>
          <p:nvPr/>
        </p:nvSpPr>
        <p:spPr>
          <a:xfrm flipH="1">
            <a:off x="2096739" y="2421269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895139A0-505F-8528-D481-6173B6A443BD}"/>
              </a:ext>
            </a:extLst>
          </p:cNvPr>
          <p:cNvSpPr txBox="1"/>
          <p:nvPr/>
        </p:nvSpPr>
        <p:spPr>
          <a:xfrm flipH="1">
            <a:off x="2250725" y="3154901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DDB22369-8EBC-C0B6-8218-325C6BB7E96F}"/>
              </a:ext>
            </a:extLst>
          </p:cNvPr>
          <p:cNvSpPr txBox="1"/>
          <p:nvPr/>
        </p:nvSpPr>
        <p:spPr>
          <a:xfrm flipH="1">
            <a:off x="3002330" y="1827508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6534D625-FE60-B5CD-92C7-0851E5EF3847}"/>
              </a:ext>
            </a:extLst>
          </p:cNvPr>
          <p:cNvSpPr txBox="1"/>
          <p:nvPr/>
        </p:nvSpPr>
        <p:spPr>
          <a:xfrm flipH="1">
            <a:off x="2818240" y="271503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F06CE1DB-F439-6552-2829-C07A8D254212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>
            <a:off x="1995008" y="3777948"/>
            <a:ext cx="1" cy="2086028"/>
          </a:xfrm>
          <a:prstGeom prst="curvedConnector3">
            <a:avLst>
              <a:gd name="adj1" fmla="val 22860100000"/>
            </a:avLst>
          </a:prstGeom>
          <a:ln w="1905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F33F681E-1464-9B99-89C1-801628B19EAA}"/>
              </a:ext>
            </a:extLst>
          </p:cNvPr>
          <p:cNvSpPr txBox="1"/>
          <p:nvPr/>
        </p:nvSpPr>
        <p:spPr>
          <a:xfrm flipH="1">
            <a:off x="2216377" y="3817489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cs typeface="Arial" panose="020B0604020202020204" pitchFamily="34" charset="0"/>
              </a:rPr>
              <a:t>b$</a:t>
            </a:r>
          </a:p>
        </p:txBody>
      </p:sp>
    </p:spTree>
    <p:extLst>
      <p:ext uri="{BB962C8B-B14F-4D97-AF65-F5344CB8AC3E}">
        <p14:creationId xmlns:p14="http://schemas.microsoft.com/office/powerpoint/2010/main" val="294718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E07D8-7FBC-CCC6-6EC8-E0F440DE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CDC2EDC-6613-E42A-B303-2DB6580E53B7}"/>
              </a:ext>
            </a:extLst>
          </p:cNvPr>
          <p:cNvGraphicFramePr>
            <a:graphicFrameLocks noGrp="1"/>
          </p:cNvGraphicFramePr>
          <p:nvPr/>
        </p:nvGraphicFramePr>
        <p:xfrm>
          <a:off x="2752319" y="1581003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/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2083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17143" r="-2083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0000" r="-2083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0000" r="-2083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0000" r="-208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900000" r="-208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78" r="-208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2778" r="-208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2778" r="-208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2778" r="-208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778" r="-20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17143" r="-208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00000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/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1806B-4628-A2A7-D1C1-2A1D4F367230}"/>
              </a:ext>
            </a:extLst>
          </p:cNvPr>
          <p:cNvSpPr txBox="1"/>
          <p:nvPr/>
        </p:nvSpPr>
        <p:spPr>
          <a:xfrm>
            <a:off x="88912" y="1064157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778" r="-20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17143" r="-2041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00000" r="-2041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00000" r="-204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0000" r="-2041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900000" r="-2041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/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A218523-C8A8-357E-4F8B-728F80D3687A}"/>
              </a:ext>
            </a:extLst>
          </p:cNvPr>
          <p:cNvSpPr/>
          <p:nvPr/>
        </p:nvSpPr>
        <p:spPr>
          <a:xfrm rot="10800000">
            <a:off x="6555651" y="1594624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C705095-8253-E5DD-5F4B-D40489E0E37C}"/>
              </a:ext>
            </a:extLst>
          </p:cNvPr>
          <p:cNvSpPr/>
          <p:nvPr/>
        </p:nvSpPr>
        <p:spPr>
          <a:xfrm rot="10800000">
            <a:off x="7159940" y="1956074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038AE009-D008-F958-B295-017409EDFF00}"/>
              </a:ext>
            </a:extLst>
          </p:cNvPr>
          <p:cNvSpPr/>
          <p:nvPr/>
        </p:nvSpPr>
        <p:spPr>
          <a:xfrm rot="10800000">
            <a:off x="7764228" y="2839199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/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3509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/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3509" t="-6061"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CECC07A-BBAB-D653-611F-046400054566}"/>
              </a:ext>
            </a:extLst>
          </p:cNvPr>
          <p:cNvSpPr/>
          <p:nvPr/>
        </p:nvSpPr>
        <p:spPr>
          <a:xfrm rot="10800000">
            <a:off x="8404558" y="2834139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/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1724" t="-5970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/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DD1A1A-D3B8-4D66-628F-A4C94B469D4F}"/>
              </a:ext>
            </a:extLst>
          </p:cNvPr>
          <p:cNvSpPr/>
          <p:nvPr/>
        </p:nvSpPr>
        <p:spPr>
          <a:xfrm>
            <a:off x="2796041" y="2038302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30FF1B-475E-E6C5-CDB3-AADC9DFC6C88}"/>
              </a:ext>
            </a:extLst>
          </p:cNvPr>
          <p:cNvSpPr/>
          <p:nvPr/>
        </p:nvSpPr>
        <p:spPr>
          <a:xfrm>
            <a:off x="2796040" y="4720541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1C1A4D-250D-7477-033D-8B214A6E1C89}"/>
              </a:ext>
            </a:extLst>
          </p:cNvPr>
          <p:cNvSpPr/>
          <p:nvPr/>
        </p:nvSpPr>
        <p:spPr>
          <a:xfrm>
            <a:off x="2840375" y="2947159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3AAF05-F9F0-D704-70B7-E7DA60F10EE6}"/>
              </a:ext>
            </a:extLst>
          </p:cNvPr>
          <p:cNvSpPr/>
          <p:nvPr/>
        </p:nvSpPr>
        <p:spPr>
          <a:xfrm>
            <a:off x="2753066" y="4247322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C86D06-C535-D55F-2534-B34BF8EE6D25}"/>
              </a:ext>
            </a:extLst>
          </p:cNvPr>
          <p:cNvSpPr/>
          <p:nvPr/>
        </p:nvSpPr>
        <p:spPr>
          <a:xfrm>
            <a:off x="2796199" y="2907903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4C41AB-639D-81EB-1C3A-27DEDE0E8142}"/>
              </a:ext>
            </a:extLst>
          </p:cNvPr>
          <p:cNvSpPr/>
          <p:nvPr/>
        </p:nvSpPr>
        <p:spPr>
          <a:xfrm>
            <a:off x="2753084" y="1999936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12AE8A5-B6A0-F3EF-015B-DCCDBB1C5C31}"/>
              </a:ext>
            </a:extLst>
          </p:cNvPr>
          <p:cNvSpPr/>
          <p:nvPr/>
        </p:nvSpPr>
        <p:spPr>
          <a:xfrm>
            <a:off x="2613303" y="1583473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7418E6-2A21-B9C2-3A74-81334486F166}"/>
              </a:ext>
            </a:extLst>
          </p:cNvPr>
          <p:cNvSpPr txBox="1"/>
          <p:nvPr/>
        </p:nvSpPr>
        <p:spPr>
          <a:xfrm>
            <a:off x="2620716" y="1064157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/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69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53C8E5-7CCB-189F-473A-07C8D84E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628D746-5576-EA0C-0320-46634FAE824A}"/>
              </a:ext>
            </a:extLst>
          </p:cNvPr>
          <p:cNvGrpSpPr/>
          <p:nvPr/>
        </p:nvGrpSpPr>
        <p:grpSpPr>
          <a:xfrm>
            <a:off x="-37731" y="238305"/>
            <a:ext cx="9319526" cy="6355690"/>
            <a:chOff x="-37731" y="238305"/>
            <a:chExt cx="9319526" cy="635569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8213378B-9FB7-1947-8284-41BDA41C0D7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/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(0..9, 0)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blipFill>
                  <a:blip r:embed="rId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9BD72410-9203-A1A4-AE71-CB5EEDC60C07}"/>
                </a:ext>
              </a:extLst>
            </p:cNvPr>
            <p:cNvSpPr/>
            <p:nvPr/>
          </p:nvSpPr>
          <p:spPr>
            <a:xfrm>
              <a:off x="575922" y="1327402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6F3EC2F-400E-DA2F-D5EF-C2216F18D60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7034" cy="31833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8F2CF892-26BF-1A0E-3E69-C9777F8D78D3}"/>
                </a:ext>
              </a:extLst>
            </p:cNvPr>
            <p:cNvSpPr/>
            <p:nvPr/>
          </p:nvSpPr>
          <p:spPr>
            <a:xfrm>
              <a:off x="1795095" y="1317094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/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“a”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(1..5, 1)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234C2-AFD6-3D31-3815-9CC00CC442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4961" y="1428104"/>
              <a:ext cx="0" cy="9756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3BED4A1-DEEC-D6BC-CF14-F653EF7A35BF}"/>
                </a:ext>
              </a:extLst>
            </p:cNvPr>
            <p:cNvCxnSpPr>
              <a:cxnSpLocks/>
            </p:cNvCxnSpPr>
            <p:nvPr/>
          </p:nvCxnSpPr>
          <p:spPr>
            <a:xfrm>
              <a:off x="204626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F339E00-73DE-5305-080C-202C57F20EA3}"/>
                </a:ext>
              </a:extLst>
            </p:cNvPr>
            <p:cNvCxnSpPr>
              <a:cxnSpLocks/>
            </p:cNvCxnSpPr>
            <p:nvPr/>
          </p:nvCxnSpPr>
          <p:spPr>
            <a:xfrm>
              <a:off x="80047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B986327-872D-D0B0-A2B3-C8758B08FB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50" y="239570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BEB0767-D9B1-855E-75E4-979474B05C98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019650" y="1429371"/>
              <a:ext cx="27025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/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(1..2, 4)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blipFill>
                  <a:blip r:embed="rId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82EA6FB-7C13-CD9B-0D07-51FA0A1092A7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52521"/>
              <a:ext cx="23395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C5417186-403F-D12F-37C9-6FB1E5CAF370}"/>
                </a:ext>
              </a:extLst>
            </p:cNvPr>
            <p:cNvSpPr/>
            <p:nvPr/>
          </p:nvSpPr>
          <p:spPr>
            <a:xfrm>
              <a:off x="4736371" y="1330285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D7E39599-C03E-7DC0-A5B1-40A59F902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26" y="240376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4BAC3EA-F81F-EF83-04E7-F2C0728B0970}"/>
                </a:ext>
              </a:extLst>
            </p:cNvPr>
            <p:cNvSpPr/>
            <p:nvPr/>
          </p:nvSpPr>
          <p:spPr>
            <a:xfrm>
              <a:off x="3024563" y="2291796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/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(3..5, 2)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blipFill>
                  <a:blip r:embed="rId5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D89C285-E28D-92FF-91DE-6C318FBAED8D}"/>
                </a:ext>
              </a:extLst>
            </p:cNvPr>
            <p:cNvSpPr/>
            <p:nvPr/>
          </p:nvSpPr>
          <p:spPr>
            <a:xfrm>
              <a:off x="1809651" y="4486793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/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“b”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(6..9, 1)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blipFill>
                  <a:blip r:embed="rId6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2AFD5BF-87F5-3CE8-F3D3-A8F37514E534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46851"/>
              <a:ext cx="0" cy="96849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F63FABD-3304-EE33-B324-0C1E4BFEE25E}"/>
                </a:ext>
              </a:extLst>
            </p:cNvPr>
            <p:cNvSpPr/>
            <p:nvPr/>
          </p:nvSpPr>
          <p:spPr>
            <a:xfrm>
              <a:off x="3043817" y="4486793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/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(8..8, 4)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blipFill>
                  <a:blip r:embed="rId7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88781E6-7D3B-8AEB-ECA0-CBA4EF713CEA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41" y="6489323"/>
              <a:ext cx="1127676" cy="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5EE969A-07F2-B4A7-AA84-E9EF981F5614}"/>
                </a:ext>
              </a:extLst>
            </p:cNvPr>
            <p:cNvCxnSpPr>
              <a:cxnSpLocks/>
            </p:cNvCxnSpPr>
            <p:nvPr/>
          </p:nvCxnSpPr>
          <p:spPr>
            <a:xfrm>
              <a:off x="3271089" y="4603176"/>
              <a:ext cx="0" cy="9412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37982CF6-F00B-5E46-D22D-FADCEB9E973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93" y="4608330"/>
              <a:ext cx="327521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B67D803-F17E-D632-4C70-5D5FE528EDD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118" y="5544421"/>
              <a:ext cx="14730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F547C13-5079-732E-B544-E129C788CC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7715" y="4711348"/>
              <a:ext cx="0" cy="17886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曲線コネクタ 2">
              <a:extLst>
                <a:ext uri="{FF2B5EF4-FFF2-40B4-BE49-F238E27FC236}">
                  <a16:creationId xmlns:a16="http://schemas.microsoft.com/office/drawing/2014/main" id="{786BBD32-6AC4-9620-9E5D-4725245C2100}"/>
                </a:ext>
              </a:extLst>
            </p:cNvPr>
            <p:cNvCxnSpPr>
              <a:cxnSpLocks/>
              <a:stCxn id="7" idx="0"/>
              <a:endCxn id="11" idx="0"/>
            </p:cNvCxnSpPr>
            <p:nvPr/>
          </p:nvCxnSpPr>
          <p:spPr>
            <a:xfrm rot="5400000" flipH="1" flipV="1">
              <a:off x="1292632" y="712662"/>
              <a:ext cx="10308" cy="1219173"/>
            </a:xfrm>
            <a:prstGeom prst="curvedConnector3">
              <a:avLst>
                <a:gd name="adj1" fmla="val 231769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/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曲線コネクタ 56">
              <a:extLst>
                <a:ext uri="{FF2B5EF4-FFF2-40B4-BE49-F238E27FC236}">
                  <a16:creationId xmlns:a16="http://schemas.microsoft.com/office/drawing/2014/main" id="{DC0751FA-7F7F-5CC2-48E0-92CAFACD964F}"/>
                </a:ext>
              </a:extLst>
            </p:cNvPr>
            <p:cNvCxnSpPr>
              <a:cxnSpLocks/>
              <a:stCxn id="7" idx="4"/>
              <a:endCxn id="37" idx="2"/>
            </p:cNvCxnSpPr>
            <p:nvPr/>
          </p:nvCxnSpPr>
          <p:spPr>
            <a:xfrm rot="16200000" flipH="1">
              <a:off x="-274632" y="2514788"/>
              <a:ext cx="3047114" cy="11214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/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E9810687-EBC9-2A8A-CE7D-3451FBC3ABD1}"/>
                </a:ext>
              </a:extLst>
            </p:cNvPr>
            <p:cNvCxnSpPr>
              <a:cxnSpLocks/>
              <a:stCxn id="4" idx="2"/>
              <a:endCxn id="27" idx="0"/>
            </p:cNvCxnSpPr>
            <p:nvPr/>
          </p:nvCxnSpPr>
          <p:spPr>
            <a:xfrm rot="10800000" flipH="1">
              <a:off x="4259149" y="1330286"/>
              <a:ext cx="589499" cy="1087443"/>
            </a:xfrm>
            <a:prstGeom prst="curvedConnector4">
              <a:avLst>
                <a:gd name="adj1" fmla="val -38779"/>
                <a:gd name="adj2" fmla="val 1210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>
              <a:extLst>
                <a:ext uri="{FF2B5EF4-FFF2-40B4-BE49-F238E27FC236}">
                  <a16:creationId xmlns:a16="http://schemas.microsoft.com/office/drawing/2014/main" id="{BEB7942D-5CB2-C965-FB98-E0C0066AC44D}"/>
                </a:ext>
              </a:extLst>
            </p:cNvPr>
            <p:cNvCxnSpPr>
              <a:cxnSpLocks/>
            </p:cNvCxnSpPr>
            <p:nvPr/>
          </p:nvCxnSpPr>
          <p:spPr>
            <a:xfrm rot="5760000" flipH="1" flipV="1">
              <a:off x="2540414" y="761520"/>
              <a:ext cx="10308" cy="1219173"/>
            </a:xfrm>
            <a:prstGeom prst="curvedConnector3">
              <a:avLst>
                <a:gd name="adj1" fmla="val 374088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/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曲線コネクタ 71">
              <a:extLst>
                <a:ext uri="{FF2B5EF4-FFF2-40B4-BE49-F238E27FC236}">
                  <a16:creationId xmlns:a16="http://schemas.microsoft.com/office/drawing/2014/main" id="{883AD64B-A89B-9DB5-017F-6E7EBCDE0255}"/>
                </a:ext>
              </a:extLst>
            </p:cNvPr>
            <p:cNvCxnSpPr>
              <a:cxnSpLocks/>
              <a:stCxn id="11" idx="4"/>
              <a:endCxn id="41" idx="2"/>
            </p:cNvCxnSpPr>
            <p:nvPr/>
          </p:nvCxnSpPr>
          <p:spPr>
            <a:xfrm rot="16200000" flipH="1">
              <a:off x="946884" y="2502138"/>
              <a:ext cx="3057422" cy="1136444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/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曲線コネクタ 82">
              <a:extLst>
                <a:ext uri="{FF2B5EF4-FFF2-40B4-BE49-F238E27FC236}">
                  <a16:creationId xmlns:a16="http://schemas.microsoft.com/office/drawing/2014/main" id="{E19DD279-8D5A-1877-3929-6209BD5725E0}"/>
                </a:ext>
              </a:extLst>
            </p:cNvPr>
            <p:cNvCxnSpPr>
              <a:cxnSpLocks/>
              <a:stCxn id="41" idx="6"/>
              <a:endCxn id="4" idx="3"/>
            </p:cNvCxnSpPr>
            <p:nvPr/>
          </p:nvCxnSpPr>
          <p:spPr>
            <a:xfrm flipV="1">
              <a:off x="3268372" y="2497120"/>
              <a:ext cx="1023663" cy="21019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/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/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曲線コネクタ 88">
              <a:extLst>
                <a:ext uri="{FF2B5EF4-FFF2-40B4-BE49-F238E27FC236}">
                  <a16:creationId xmlns:a16="http://schemas.microsoft.com/office/drawing/2014/main" id="{2D936A4F-430F-6A02-D9C7-375290B3E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138" y="1035286"/>
              <a:ext cx="629767" cy="3953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線コネクタ 95">
              <a:extLst>
                <a:ext uri="{FF2B5EF4-FFF2-40B4-BE49-F238E27FC236}">
                  <a16:creationId xmlns:a16="http://schemas.microsoft.com/office/drawing/2014/main" id="{68C44E16-36E7-5FF8-C4BC-1511FA0EDB1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4960926" y="1442563"/>
              <a:ext cx="440414" cy="314007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/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/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(#)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8824" r="-35294"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24874205-ABBE-2B18-E215-8299CDD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2" y="2410271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F17A7E2-D098-C062-885E-45A198D2A248}"/>
                </a:ext>
              </a:extLst>
            </p:cNvPr>
            <p:cNvSpPr/>
            <p:nvPr/>
          </p:nvSpPr>
          <p:spPr>
            <a:xfrm>
              <a:off x="4259150" y="2305450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E3D0708-3BC6-C1ED-5BE1-09BD4BF3E76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3090871"/>
              <a:ext cx="26038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3B2FAB6-34A3-FF0A-8CAB-B70A3FF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2514126"/>
              <a:ext cx="0" cy="1314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FAF5B277-DB23-CA5E-1CA8-7DAD3D45BE85}"/>
                </a:ext>
              </a:extLst>
            </p:cNvPr>
            <p:cNvCxnSpPr>
              <a:cxnSpLocks/>
            </p:cNvCxnSpPr>
            <p:nvPr/>
          </p:nvCxnSpPr>
          <p:spPr>
            <a:xfrm>
              <a:off x="4361449" y="3828387"/>
              <a:ext cx="12497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196E636-C1ED-B95E-E007-6549FF6B24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6841" y="2959481"/>
              <a:ext cx="6662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29688EEE-B080-44C6-0041-5491A268851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136841" y="2516351"/>
              <a:ext cx="0" cy="458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BE8CA081-2049-B41D-F8B4-B46B2DA20054}"/>
                </a:ext>
              </a:extLst>
            </p:cNvPr>
            <p:cNvGrpSpPr/>
            <p:nvPr/>
          </p:nvGrpSpPr>
          <p:grpSpPr>
            <a:xfrm>
              <a:off x="5713827" y="5227616"/>
              <a:ext cx="3567968" cy="369332"/>
              <a:chOff x="5650029" y="5222300"/>
              <a:chExt cx="3567968" cy="369332"/>
            </a:xfrm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DCB5EF4D-7EC6-F4D4-CD83-9F50832EC542}"/>
                  </a:ext>
                </a:extLst>
              </p:cNvPr>
              <p:cNvSpPr/>
              <p:nvPr/>
            </p:nvSpPr>
            <p:spPr>
              <a:xfrm>
                <a:off x="5650029" y="5294689"/>
                <a:ext cx="224555" cy="224555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01B371-452F-F011-D771-DFD8B857E5C7}"/>
                  </a:ext>
                </a:extLst>
              </p:cNvPr>
              <p:cNvSpPr txBox="1"/>
              <p:nvPr/>
            </p:nvSpPr>
            <p:spPr>
              <a:xfrm>
                <a:off x="6009233" y="5222300"/>
                <a:ext cx="32087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BE2C6AD-49F2-BC0B-8E77-8779CD9614BC}"/>
                </a:ext>
              </a:extLst>
            </p:cNvPr>
            <p:cNvGrpSpPr/>
            <p:nvPr/>
          </p:nvGrpSpPr>
          <p:grpSpPr>
            <a:xfrm>
              <a:off x="5713827" y="4905265"/>
              <a:ext cx="3131951" cy="369332"/>
              <a:chOff x="5650029" y="4841467"/>
              <a:chExt cx="3131951" cy="369332"/>
            </a:xfrm>
          </p:grpSpPr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46A70069-D07E-E24E-AAB2-F766F9E2E103}"/>
                  </a:ext>
                </a:extLst>
              </p:cNvPr>
              <p:cNvSpPr/>
              <p:nvPr/>
            </p:nvSpPr>
            <p:spPr>
              <a:xfrm>
                <a:off x="5650029" y="4913856"/>
                <a:ext cx="224555" cy="2245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618834-374E-C2F0-E24C-010D2121FC56}"/>
                  </a:ext>
                </a:extLst>
              </p:cNvPr>
              <p:cNvSpPr txBox="1"/>
              <p:nvPr/>
            </p:nvSpPr>
            <p:spPr>
              <a:xfrm>
                <a:off x="6009233" y="4841467"/>
                <a:ext cx="277274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CA595F95-7C77-EECD-D38F-AE8D10B2298A}"/>
                </a:ext>
              </a:extLst>
            </p:cNvPr>
            <p:cNvGrpSpPr/>
            <p:nvPr/>
          </p:nvGrpSpPr>
          <p:grpSpPr>
            <a:xfrm>
              <a:off x="5639397" y="5872318"/>
              <a:ext cx="1935581" cy="369332"/>
              <a:chOff x="5575599" y="5983966"/>
              <a:chExt cx="1935581" cy="369332"/>
            </a:xfrm>
          </p:grpSpPr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DE818F7-CCDB-5A22-D7ED-77D0D1FAB44A}"/>
                  </a:ext>
                </a:extLst>
              </p:cNvPr>
              <p:cNvSpPr txBox="1"/>
              <p:nvPr/>
            </p:nvSpPr>
            <p:spPr>
              <a:xfrm>
                <a:off x="6009233" y="5983966"/>
                <a:ext cx="150194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tree edge</a:t>
                </a:r>
                <a:endParaRPr kumimoji="1" lang="ja-JP" altLang="en-US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799892EE-6F30-9D5A-4FCE-738903463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168632"/>
                <a:ext cx="3734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48AA81-75AB-0B53-9BF5-1B15D360BB4B}"/>
                </a:ext>
              </a:extLst>
            </p:cNvPr>
            <p:cNvGrpSpPr/>
            <p:nvPr/>
          </p:nvGrpSpPr>
          <p:grpSpPr>
            <a:xfrm>
              <a:off x="5639397" y="6194670"/>
              <a:ext cx="2901084" cy="369332"/>
              <a:chOff x="5575599" y="6258468"/>
              <a:chExt cx="2901084" cy="369332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1FB9D8-4384-EB01-3401-E4EA30D9610C}"/>
                  </a:ext>
                </a:extLst>
              </p:cNvPr>
              <p:cNvSpPr txBox="1"/>
              <p:nvPr/>
            </p:nvSpPr>
            <p:spPr>
              <a:xfrm>
                <a:off x="6009233" y="6258468"/>
                <a:ext cx="246745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Weiner edge (suffix link)</a:t>
                </a:r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6BD62035-5963-F337-782C-4B3B6434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443134"/>
                <a:ext cx="37341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/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(7..8, 2)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blipFill>
                  <a:blip r:embed="rId16"/>
                  <a:stretch>
                    <a:fillRect t="-819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/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blipFill>
                  <a:blip r:embed="rId17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/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(9..9, 2)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blipFill>
                  <a:blip r:embed="rId18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/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(7..7, 7)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blipFill>
                  <a:blip r:embed="rId19"/>
                  <a:stretch>
                    <a:fillRect l="-1333" t="-6452" r="-66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/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(4..4, 5)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blipFill>
                  <a:blip r:embed="rId20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/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(3..3, 8)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blipFill>
                  <a:blip r:embed="rId21"/>
                  <a:stretch>
                    <a:fillRect l="-2516" t="-6452" r="-188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/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(2..2, 8)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blipFill>
                  <a:blip r:embed="rId22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/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(1..1, 8)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blipFill>
                  <a:blip r:embed="rId23"/>
                  <a:stretch>
                    <a:fillRect l="-1724" t="-6452" r="-1724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/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baaba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blipFill>
                  <a:blip r:embed="rId2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十字形 92">
              <a:extLst>
                <a:ext uri="{FF2B5EF4-FFF2-40B4-BE49-F238E27FC236}">
                  <a16:creationId xmlns:a16="http://schemas.microsoft.com/office/drawing/2014/main" id="{21A1D810-AA2D-9BDE-BEB7-6953687B4B0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93332" y="1304398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十字形 96">
              <a:extLst>
                <a:ext uri="{FF2B5EF4-FFF2-40B4-BE49-F238E27FC236}">
                  <a16:creationId xmlns:a16="http://schemas.microsoft.com/office/drawing/2014/main" id="{88703A93-4146-E255-769A-850113972D9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62398" y="4470942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/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“abb$”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(5..5, 3)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blipFill>
                  <a:blip r:embed="rId25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15999D5-2288-E580-1144-2243A8D6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763696"/>
              <a:ext cx="492228" cy="2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2919E9A-ED57-2AAB-5D85-C91BDB2E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29" y="3774558"/>
              <a:ext cx="0" cy="7122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/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(6..6, 2)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blipFill>
                  <a:blip r:embed="rId26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EB1C5590-321A-1AB3-1943-0342A0B0B249}"/>
                </a:ext>
              </a:extLst>
            </p:cNvPr>
            <p:cNvGrpSpPr/>
            <p:nvPr/>
          </p:nvGrpSpPr>
          <p:grpSpPr>
            <a:xfrm>
              <a:off x="5718104" y="5549967"/>
              <a:ext cx="2136312" cy="369332"/>
              <a:chOff x="5654306" y="5603133"/>
              <a:chExt cx="2136312" cy="369332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BD6AB080-2D9D-C445-ADCF-387E336E51B7}"/>
                  </a:ext>
                </a:extLst>
              </p:cNvPr>
              <p:cNvSpPr txBox="1"/>
              <p:nvPr/>
            </p:nvSpPr>
            <p:spPr>
              <a:xfrm>
                <a:off x="6009233" y="5603133"/>
                <a:ext cx="17813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non-repeat (leaf)</a:t>
                </a:r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E2C752EF-43EB-5ECC-6DE1-B202260B9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306" y="5679799"/>
                <a:ext cx="216000" cy="21600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3BF054D-EE4D-9692-3327-DD8F2C2F0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0714" y="1345244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F6DE8F5A-42F3-78A3-A55E-71F3935E0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9108" y="2295092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15174E30-1B56-6260-7E85-AAC58BBEF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33" y="298974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CF49B47-B2D6-A352-BFCF-9CF2190F4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1776" y="373048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C02A4011-520D-2A33-7402-504CD57BD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3262" y="450312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01FB4E9-AC7A-50CA-CF5F-509F8F8D4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268" y="5428157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5E67F71-36CF-2718-73E3-B12EC664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778" y="637799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083F3DF-C889-EB98-E6E7-5BD1C52BA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513" y="2855066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3B56C0F1-5509-B493-8F03-4B74D017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830" y="3663140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88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74AC3C-A67B-1FE4-0A4B-E1002FB3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FE50A89-7863-6314-8679-2D6B4034C1B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00477" y="1588542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/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5FCB0D65-28E8-9959-0034-A43302197408}"/>
              </a:ext>
            </a:extLst>
          </p:cNvPr>
          <p:cNvSpPr/>
          <p:nvPr/>
        </p:nvSpPr>
        <p:spPr>
          <a:xfrm>
            <a:off x="575922" y="147626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96300AE-2EBC-6520-43F0-A8A4ED8A3566}"/>
              </a:ext>
            </a:extLst>
          </p:cNvPr>
          <p:cNvCxnSpPr>
            <a:cxnSpLocks/>
          </p:cNvCxnSpPr>
          <p:nvPr/>
        </p:nvCxnSpPr>
        <p:spPr>
          <a:xfrm flipH="1">
            <a:off x="807511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64B46BC-6AFA-468B-89D9-B9F5189D3EFA}"/>
              </a:ext>
            </a:extLst>
          </p:cNvPr>
          <p:cNvSpPr/>
          <p:nvPr/>
        </p:nvSpPr>
        <p:spPr>
          <a:xfrm>
            <a:off x="1795095" y="1465956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/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blipFill>
                <a:blip r:embed="rId3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5517A-0A85-8264-33F5-444C04A4663D}"/>
              </a:ext>
            </a:extLst>
          </p:cNvPr>
          <p:cNvCxnSpPr>
            <a:cxnSpLocks/>
          </p:cNvCxnSpPr>
          <p:nvPr/>
        </p:nvCxnSpPr>
        <p:spPr>
          <a:xfrm>
            <a:off x="2024961" y="1576966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6B5B8BDB-8173-E3E2-0380-6082D5C6664C}"/>
              </a:ext>
            </a:extLst>
          </p:cNvPr>
          <p:cNvSpPr/>
          <p:nvPr/>
        </p:nvSpPr>
        <p:spPr>
          <a:xfrm>
            <a:off x="5981522" y="243843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12C695D-5C47-2BB4-B2EF-EA7B1560C93E}"/>
              </a:ext>
            </a:extLst>
          </p:cNvPr>
          <p:cNvCxnSpPr>
            <a:cxnSpLocks/>
          </p:cNvCxnSpPr>
          <p:nvPr/>
        </p:nvCxnSpPr>
        <p:spPr>
          <a:xfrm>
            <a:off x="204626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7B18BC-0C30-0FE9-B2F9-9C7EA1AAFDF1}"/>
              </a:ext>
            </a:extLst>
          </p:cNvPr>
          <p:cNvCxnSpPr>
            <a:cxnSpLocks/>
          </p:cNvCxnSpPr>
          <p:nvPr/>
        </p:nvCxnSpPr>
        <p:spPr>
          <a:xfrm>
            <a:off x="80047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7758DEC-558E-BB5F-6C25-4DA820360A78}"/>
              </a:ext>
            </a:extLst>
          </p:cNvPr>
          <p:cNvCxnSpPr>
            <a:cxnSpLocks/>
          </p:cNvCxnSpPr>
          <p:nvPr/>
        </p:nvCxnSpPr>
        <p:spPr>
          <a:xfrm>
            <a:off x="2019650" y="254456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1CCDAD-CCA0-FF17-C8D5-4CB8E652F11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019650" y="1578233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/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24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blipFill>
                <a:blip r:embed="rId4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E6B307A-5AC2-2FC6-52D2-061F703A9D76}"/>
              </a:ext>
            </a:extLst>
          </p:cNvPr>
          <p:cNvCxnSpPr>
            <a:cxnSpLocks/>
          </p:cNvCxnSpPr>
          <p:nvPr/>
        </p:nvCxnSpPr>
        <p:spPr>
          <a:xfrm>
            <a:off x="4975135" y="1601383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3677E682-2CC0-12E1-8F8C-F4AF80CE29D5}"/>
              </a:ext>
            </a:extLst>
          </p:cNvPr>
          <p:cNvSpPr/>
          <p:nvPr/>
        </p:nvSpPr>
        <p:spPr>
          <a:xfrm>
            <a:off x="7304321" y="146028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A302F47-7561-2767-4CDA-241EBBF3B22E}"/>
              </a:ext>
            </a:extLst>
          </p:cNvPr>
          <p:cNvSpPr/>
          <p:nvPr/>
        </p:nvSpPr>
        <p:spPr>
          <a:xfrm>
            <a:off x="4736371" y="1479147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1CBAB2-3078-19D9-2105-B54E1D2A6BD8}"/>
              </a:ext>
            </a:extLst>
          </p:cNvPr>
          <p:cNvCxnSpPr>
            <a:cxnSpLocks/>
          </p:cNvCxnSpPr>
          <p:nvPr/>
        </p:nvCxnSpPr>
        <p:spPr>
          <a:xfrm>
            <a:off x="4960926" y="255262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DC39F75B-20F7-3A29-0FA4-80F9A35850AF}"/>
              </a:ext>
            </a:extLst>
          </p:cNvPr>
          <p:cNvSpPr/>
          <p:nvPr/>
        </p:nvSpPr>
        <p:spPr>
          <a:xfrm>
            <a:off x="3024563" y="2440658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/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blipFill>
                <a:blip r:embed="rId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496B4B71-68C7-AF50-C715-A7215044106F}"/>
              </a:ext>
            </a:extLst>
          </p:cNvPr>
          <p:cNvSpPr/>
          <p:nvPr/>
        </p:nvSpPr>
        <p:spPr>
          <a:xfrm>
            <a:off x="1809651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/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blipFill>
                <a:blip r:embed="rId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CAD32E8-8F79-8B90-D177-7C82AEBDA4CB}"/>
              </a:ext>
            </a:extLst>
          </p:cNvPr>
          <p:cNvCxnSpPr>
            <a:cxnSpLocks/>
          </p:cNvCxnSpPr>
          <p:nvPr/>
        </p:nvCxnSpPr>
        <p:spPr>
          <a:xfrm>
            <a:off x="4975135" y="1595713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9C8744B7-8CB6-C834-0E2E-C8353B7D0014}"/>
              </a:ext>
            </a:extLst>
          </p:cNvPr>
          <p:cNvSpPr/>
          <p:nvPr/>
        </p:nvSpPr>
        <p:spPr>
          <a:xfrm>
            <a:off x="3043817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/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8..8, 4)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blipFill>
                <a:blip r:embed="rId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DA590A7-F08D-7360-F697-BDF858817FCD}"/>
              </a:ext>
            </a:extLst>
          </p:cNvPr>
          <p:cNvCxnSpPr>
            <a:cxnSpLocks/>
          </p:cNvCxnSpPr>
          <p:nvPr/>
        </p:nvCxnSpPr>
        <p:spPr>
          <a:xfrm>
            <a:off x="1916141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>
            <a:extLst>
              <a:ext uri="{FF2B5EF4-FFF2-40B4-BE49-F238E27FC236}">
                <a16:creationId xmlns:a16="http://schemas.microsoft.com/office/drawing/2014/main" id="{58B39C24-4C58-0057-3639-063C9FF06CA3}"/>
              </a:ext>
            </a:extLst>
          </p:cNvPr>
          <p:cNvSpPr/>
          <p:nvPr/>
        </p:nvSpPr>
        <p:spPr>
          <a:xfrm>
            <a:off x="4736371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6D050CB-73D1-8107-A3D0-9AAC58B08072}"/>
              </a:ext>
            </a:extLst>
          </p:cNvPr>
          <p:cNvCxnSpPr>
            <a:cxnSpLocks/>
          </p:cNvCxnSpPr>
          <p:nvPr/>
        </p:nvCxnSpPr>
        <p:spPr>
          <a:xfrm>
            <a:off x="3271089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F8BA106-6A09-1B7E-1E8C-AE3BB47433A9}"/>
              </a:ext>
            </a:extLst>
          </p:cNvPr>
          <p:cNvCxnSpPr>
            <a:cxnSpLocks/>
          </p:cNvCxnSpPr>
          <p:nvPr/>
        </p:nvCxnSpPr>
        <p:spPr>
          <a:xfrm>
            <a:off x="3260693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0055860-BCC8-B30A-7EE9-3BCF55484BD6}"/>
              </a:ext>
            </a:extLst>
          </p:cNvPr>
          <p:cNvSpPr/>
          <p:nvPr/>
        </p:nvSpPr>
        <p:spPr>
          <a:xfrm>
            <a:off x="3040499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F9B82B7-7B53-122F-EEC8-AA45B7F6A244}"/>
              </a:ext>
            </a:extLst>
          </p:cNvPr>
          <p:cNvSpPr/>
          <p:nvPr/>
        </p:nvSpPr>
        <p:spPr>
          <a:xfrm>
            <a:off x="6535903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0F85B03-CC39-01B0-0AC8-F2FE696CA135}"/>
              </a:ext>
            </a:extLst>
          </p:cNvPr>
          <p:cNvCxnSpPr>
            <a:cxnSpLocks/>
          </p:cNvCxnSpPr>
          <p:nvPr/>
        </p:nvCxnSpPr>
        <p:spPr>
          <a:xfrm>
            <a:off x="3249118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045E6A9-26BB-EC46-445E-7C16B3B1F215}"/>
              </a:ext>
            </a:extLst>
          </p:cNvPr>
          <p:cNvCxnSpPr>
            <a:cxnSpLocks/>
          </p:cNvCxnSpPr>
          <p:nvPr/>
        </p:nvCxnSpPr>
        <p:spPr>
          <a:xfrm>
            <a:off x="1927715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65734B7-1064-D211-0302-273F55D99804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292632" y="861524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/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98EB7453-5D59-E40E-C977-2EF4DB5D614C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-297885" y="2686904"/>
            <a:ext cx="3126506" cy="1154336"/>
          </a:xfrm>
          <a:prstGeom prst="curvedConnector3">
            <a:avLst>
              <a:gd name="adj1" fmla="val 1083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/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26EBBEC5-43F9-07C4-E44A-3AA09E96AEA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259149" y="1479148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78A79D2B-6C0E-160F-A231-BEFD6D8D0F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9780" y="855144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/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4EDD0BC9-5FC1-F381-B4C0-6E8F330D46E6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946885" y="2650999"/>
            <a:ext cx="3169699" cy="1248722"/>
          </a:xfrm>
          <a:prstGeom prst="curvedConnector3">
            <a:avLst>
              <a:gd name="adj1" fmla="val 10721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/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AF6BEF94-1FBB-3985-6E0F-7D684217BBD6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268372" y="2678867"/>
            <a:ext cx="1103056" cy="206906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/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/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893926E-5E4C-6187-07B6-8AA854710B0D}"/>
              </a:ext>
            </a:extLst>
          </p:cNvPr>
          <p:cNvCxnSpPr>
            <a:cxnSpLocks/>
          </p:cNvCxnSpPr>
          <p:nvPr/>
        </p:nvCxnSpPr>
        <p:spPr>
          <a:xfrm flipV="1">
            <a:off x="5033138" y="1184148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EF7C7D5D-C6AF-3902-C957-CB3177F47C06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3893565" y="2705293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/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/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blipFill>
                <a:blip r:embed="rId14"/>
                <a:stretch>
                  <a:fillRect l="-8824" r="-35294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AA20B83-DE72-354E-3D19-9581CB0600F1}"/>
              </a:ext>
            </a:extLst>
          </p:cNvPr>
          <p:cNvCxnSpPr>
            <a:cxnSpLocks/>
          </p:cNvCxnSpPr>
          <p:nvPr/>
        </p:nvCxnSpPr>
        <p:spPr>
          <a:xfrm>
            <a:off x="3256152" y="2559133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AF3EEF12-9912-72AB-2938-36EAC6CBE0D8}"/>
              </a:ext>
            </a:extLst>
          </p:cNvPr>
          <p:cNvSpPr/>
          <p:nvPr/>
        </p:nvSpPr>
        <p:spPr>
          <a:xfrm>
            <a:off x="4259150" y="2454312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D4F08B-414E-81A2-4336-0414B3F65748}"/>
              </a:ext>
            </a:extLst>
          </p:cNvPr>
          <p:cNvCxnSpPr>
            <a:cxnSpLocks/>
          </p:cNvCxnSpPr>
          <p:nvPr/>
        </p:nvCxnSpPr>
        <p:spPr>
          <a:xfrm>
            <a:off x="4375181" y="3239733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AC0451-2F29-6535-AB73-50E4E73A8ACF}"/>
              </a:ext>
            </a:extLst>
          </p:cNvPr>
          <p:cNvCxnSpPr>
            <a:cxnSpLocks/>
          </p:cNvCxnSpPr>
          <p:nvPr/>
        </p:nvCxnSpPr>
        <p:spPr>
          <a:xfrm>
            <a:off x="4375181" y="2662988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AB410D-154A-6DBA-DFCA-A2B5C1624720}"/>
              </a:ext>
            </a:extLst>
          </p:cNvPr>
          <p:cNvCxnSpPr>
            <a:cxnSpLocks/>
          </p:cNvCxnSpPr>
          <p:nvPr/>
        </p:nvCxnSpPr>
        <p:spPr>
          <a:xfrm>
            <a:off x="4361449" y="3977249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3D8DB9B5-D55A-AB9A-80A4-75C679B7FEF7}"/>
              </a:ext>
            </a:extLst>
          </p:cNvPr>
          <p:cNvSpPr/>
          <p:nvPr/>
        </p:nvSpPr>
        <p:spPr>
          <a:xfrm>
            <a:off x="5614957" y="38415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0344A53-DC5A-DA07-2C82-0C57B33E8B8D}"/>
              </a:ext>
            </a:extLst>
          </p:cNvPr>
          <p:cNvSpPr/>
          <p:nvPr/>
        </p:nvSpPr>
        <p:spPr>
          <a:xfrm>
            <a:off x="6982813" y="310834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67553B3-1A7F-C31D-7FFB-FF6D6B2CE7DD}"/>
              </a:ext>
            </a:extLst>
          </p:cNvPr>
          <p:cNvCxnSpPr>
            <a:cxnSpLocks/>
          </p:cNvCxnSpPr>
          <p:nvPr/>
        </p:nvCxnSpPr>
        <p:spPr>
          <a:xfrm>
            <a:off x="3136841" y="3108343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38786EE7-3EC0-D52D-815F-EAD471AE2F74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136841" y="2665213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5D3485CB-A4E5-2F7A-8E67-9C9D1C96F8B2}"/>
              </a:ext>
            </a:extLst>
          </p:cNvPr>
          <p:cNvSpPr/>
          <p:nvPr/>
        </p:nvSpPr>
        <p:spPr>
          <a:xfrm>
            <a:off x="3795333" y="298582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A33F4F3-681A-D206-5D5D-BAEF23F03CBD}"/>
              </a:ext>
            </a:extLst>
          </p:cNvPr>
          <p:cNvSpPr/>
          <p:nvPr/>
        </p:nvSpPr>
        <p:spPr>
          <a:xfrm>
            <a:off x="5631106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38E8F8C-5D52-5C1C-A1CB-9730D23AD82F}"/>
              </a:ext>
            </a:extLst>
          </p:cNvPr>
          <p:cNvSpPr/>
          <p:nvPr/>
        </p:nvSpPr>
        <p:spPr>
          <a:xfrm>
            <a:off x="5631107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3A1950-3111-72AF-8D2F-A93DCFA03382}"/>
              </a:ext>
            </a:extLst>
          </p:cNvPr>
          <p:cNvSpPr txBox="1"/>
          <p:nvPr/>
        </p:nvSpPr>
        <p:spPr>
          <a:xfrm>
            <a:off x="6009233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1E1A5-F672-2F7A-ED71-6604CAF0BB9F}"/>
              </a:ext>
            </a:extLst>
          </p:cNvPr>
          <p:cNvSpPr txBox="1"/>
          <p:nvPr/>
        </p:nvSpPr>
        <p:spPr>
          <a:xfrm>
            <a:off x="6032369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F182EB-07EA-F2B6-B53E-393F8EB39639}"/>
              </a:ext>
            </a:extLst>
          </p:cNvPr>
          <p:cNvSpPr txBox="1"/>
          <p:nvPr/>
        </p:nvSpPr>
        <p:spPr>
          <a:xfrm>
            <a:off x="6030207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18E506-3782-4E4C-DA55-590871D6EE4E}"/>
              </a:ext>
            </a:extLst>
          </p:cNvPr>
          <p:cNvSpPr txBox="1"/>
          <p:nvPr/>
        </p:nvSpPr>
        <p:spPr>
          <a:xfrm>
            <a:off x="6030208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9FF72F-BFDA-742E-A33B-183E78369332}"/>
              </a:ext>
            </a:extLst>
          </p:cNvPr>
          <p:cNvCxnSpPr/>
          <p:nvPr/>
        </p:nvCxnSpPr>
        <p:spPr>
          <a:xfrm>
            <a:off x="5571794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DF86DF8-DDA3-7A08-E724-F6789C13F373}"/>
              </a:ext>
            </a:extLst>
          </p:cNvPr>
          <p:cNvCxnSpPr/>
          <p:nvPr/>
        </p:nvCxnSpPr>
        <p:spPr>
          <a:xfrm>
            <a:off x="5579403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/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blipFill>
                <a:blip r:embed="rId1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/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blipFill>
                <a:blip r:embed="rId1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/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blipFill>
                <a:blip r:embed="rId1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/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blipFill>
                <a:blip r:embed="rId18"/>
                <a:stretch>
                  <a:fillRect l="-3817" t="-6452" r="-381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/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blipFill>
                <a:blip r:embed="rId19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/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blipFill>
                <a:blip r:embed="rId20"/>
                <a:stretch>
                  <a:fillRect l="-4196" t="-6452" r="-349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/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blipFill>
                <a:blip r:embed="rId21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/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(0..0, 8)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blipFill>
                <a:blip r:embed="rId22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/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blipFill>
                <a:blip r:embed="rId23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4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756319-0ADE-D334-96E8-9DFB09F1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9BD6494-8C3B-A453-F109-B2DF2AD143DE}"/>
              </a:ext>
            </a:extLst>
          </p:cNvPr>
          <p:cNvGraphicFramePr>
            <a:graphicFrameLocks noGrp="1"/>
          </p:cNvGraphicFramePr>
          <p:nvPr/>
        </p:nvGraphicFramePr>
        <p:xfrm>
          <a:off x="3008792" y="2160865"/>
          <a:ext cx="3266747" cy="407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747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/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blipFill>
                <a:blip r:embed="rId3"/>
                <a:stretch>
                  <a:fillRect r="-334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416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416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416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416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416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02778" r="-416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2778" r="-416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2778" r="-416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2778" r="-416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/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629A1E-E58B-7AD0-93BD-029F62AE14C5}"/>
              </a:ext>
            </a:extLst>
          </p:cNvPr>
          <p:cNvSpPr txBox="1"/>
          <p:nvPr/>
        </p:nvSpPr>
        <p:spPr>
          <a:xfrm>
            <a:off x="404377" y="1644019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/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CE73604-568E-EA60-E048-351C656220F3}"/>
              </a:ext>
            </a:extLst>
          </p:cNvPr>
          <p:cNvSpPr/>
          <p:nvPr/>
        </p:nvSpPr>
        <p:spPr>
          <a:xfrm rot="10800000">
            <a:off x="6555652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2299C676-DA6C-E287-1769-FEF04FDC6F0C}"/>
              </a:ext>
            </a:extLst>
          </p:cNvPr>
          <p:cNvSpPr/>
          <p:nvPr/>
        </p:nvSpPr>
        <p:spPr>
          <a:xfrm rot="10800000">
            <a:off x="7159940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CC0AAE8B-22B2-EB1D-ACDF-0CA1380E5E42}"/>
              </a:ext>
            </a:extLst>
          </p:cNvPr>
          <p:cNvSpPr/>
          <p:nvPr/>
        </p:nvSpPr>
        <p:spPr>
          <a:xfrm rot="10800000">
            <a:off x="7764228" y="303992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/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8772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/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8772" t="-6061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A18EB2B-F845-6F9A-6A7F-6707B7022EEC}"/>
              </a:ext>
            </a:extLst>
          </p:cNvPr>
          <p:cNvSpPr/>
          <p:nvPr/>
        </p:nvSpPr>
        <p:spPr>
          <a:xfrm rot="10800000">
            <a:off x="8404558" y="303486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/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6897" t="-5970" r="-2413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/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3]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A17F6A-E8ED-9173-526B-B326F3370554}"/>
              </a:ext>
            </a:extLst>
          </p:cNvPr>
          <p:cNvSpPr/>
          <p:nvPr/>
        </p:nvSpPr>
        <p:spPr>
          <a:xfrm>
            <a:off x="3052514" y="2216728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C6E396-E141-1796-3A45-0612FBDD95D4}"/>
              </a:ext>
            </a:extLst>
          </p:cNvPr>
          <p:cNvSpPr/>
          <p:nvPr/>
        </p:nvSpPr>
        <p:spPr>
          <a:xfrm>
            <a:off x="3052513" y="4898967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00CF69-C22C-9A33-B220-8D0DEFC7BA2B}"/>
              </a:ext>
            </a:extLst>
          </p:cNvPr>
          <p:cNvSpPr/>
          <p:nvPr/>
        </p:nvSpPr>
        <p:spPr>
          <a:xfrm>
            <a:off x="3096848" y="3125585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427D3-ECD2-2654-B2EA-8362F1074A39}"/>
              </a:ext>
            </a:extLst>
          </p:cNvPr>
          <p:cNvSpPr/>
          <p:nvPr/>
        </p:nvSpPr>
        <p:spPr>
          <a:xfrm>
            <a:off x="3009539" y="4425748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6DB4F9-B4B8-C634-79F7-34E7AA9B6043}"/>
              </a:ext>
            </a:extLst>
          </p:cNvPr>
          <p:cNvSpPr/>
          <p:nvPr/>
        </p:nvSpPr>
        <p:spPr>
          <a:xfrm>
            <a:off x="3052672" y="3086329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5006F2-B405-E5EA-B169-CB398AAE3CD2}"/>
              </a:ext>
            </a:extLst>
          </p:cNvPr>
          <p:cNvSpPr/>
          <p:nvPr/>
        </p:nvSpPr>
        <p:spPr>
          <a:xfrm>
            <a:off x="3009557" y="2178362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A02FCBF-A72C-5516-29C1-9FFCAD48BDAC}"/>
              </a:ext>
            </a:extLst>
          </p:cNvPr>
          <p:cNvSpPr/>
          <p:nvPr/>
        </p:nvSpPr>
        <p:spPr>
          <a:xfrm>
            <a:off x="2878699" y="2179371"/>
            <a:ext cx="86202" cy="4033704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3D70BE-C245-BF97-EB4C-A9EC1E3D50D8}"/>
              </a:ext>
            </a:extLst>
          </p:cNvPr>
          <p:cNvSpPr txBox="1"/>
          <p:nvPr/>
        </p:nvSpPr>
        <p:spPr>
          <a:xfrm>
            <a:off x="2877189" y="1644019"/>
            <a:ext cx="280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672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CFC2AD-504B-F494-579A-16551EE1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2EA4F1-43EF-3BED-AFEB-CC3F7BF2367D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35C2B5-D423-DA39-C664-B08FFAF164A1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43E70-5AF2-6142-3A02-73F93C0D2DAE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19A3043-4408-26D2-542E-4D8D1EB2DB00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80FB6EAD-B1A2-66F6-2D08-4A40628B04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96BFACD2-3FFB-E4B8-4EFE-FF98337DC6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FD21CB0D-0342-299D-8572-2BEF41FC30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17A9B2-46F4-0823-4546-AEA12FA8B8A5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BEA267-7A3E-B32F-2496-6A04A83F0F02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B171BB3-389B-A3B1-D98D-DD8C014A95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D308D6-DA3C-64CD-48A7-7D265FFA378D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961B8-E380-04CA-A8A9-9F6FB988D4FB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C03392C-8244-8A70-DCCA-4609A6C17F90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96E9EDFC-AF1E-8E1F-C78C-704449A0C2A2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2CC42362-2E99-2FBC-FCAA-864F24E813B5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0319F1-A238-9B7D-3047-A5FA63CC5B55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B2AB255-E1E0-0933-2DBD-E6E7D6010BE8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05D19AF-B926-341D-AFDF-09BDF0749391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F3D2E0A-73C0-4CBB-DB4B-FA58277086C4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25DA52-E44C-D19F-68AB-B2D5EA0B64B4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FA2E6E-BE2E-59F2-E0D0-9804BEB2A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1AB821B-2236-AD24-6638-DF880D778B20}"/>
              </a:ext>
            </a:extLst>
          </p:cNvPr>
          <p:cNvGraphicFramePr>
            <a:graphicFrameLocks noGrp="1"/>
          </p:cNvGraphicFramePr>
          <p:nvPr/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E9DC4D74-0C65-4BF8-D82F-39694392D8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E3DD4CD8-8667-DBFC-9AC1-69B90444670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2E1E29-C5AD-03AF-8477-22E470F61215}"/>
                  </a:ext>
                </a:extLst>
              </p:cNvPr>
              <p:cNvSpPr txBox="1"/>
              <p:nvPr/>
            </p:nvSpPr>
            <p:spPr>
              <a:xfrm>
                <a:off x="450204" y="921018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62E1E29-C5AD-03AF-8477-22E470F61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21018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6A6F62-9847-17A5-75E6-2496005E037B}"/>
              </a:ext>
            </a:extLst>
          </p:cNvPr>
          <p:cNvSpPr txBox="1"/>
          <p:nvPr/>
        </p:nvSpPr>
        <p:spPr>
          <a:xfrm>
            <a:off x="-3689" y="921018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5C267407-02B0-ACBE-E965-F8EED5E6758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114A65-E559-97AE-BFC0-8AF1FED6B1AD}"/>
                  </a:ext>
                </a:extLst>
              </p:cNvPr>
              <p:cNvSpPr txBox="1"/>
              <p:nvPr/>
            </p:nvSpPr>
            <p:spPr>
              <a:xfrm>
                <a:off x="920197" y="921018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D114A65-E559-97AE-BFC0-8AF1FED6B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21018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16D1C771-4B87-DD27-C39E-F387C5A172D0}"/>
              </a:ext>
            </a:extLst>
          </p:cNvPr>
          <p:cNvSpPr/>
          <p:nvPr/>
        </p:nvSpPr>
        <p:spPr>
          <a:xfrm rot="10800000">
            <a:off x="6966026" y="1595048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681DF50-8D94-39D7-9426-DA3601FCE3D4}"/>
              </a:ext>
            </a:extLst>
          </p:cNvPr>
          <p:cNvSpPr/>
          <p:nvPr/>
        </p:nvSpPr>
        <p:spPr>
          <a:xfrm rot="10800000">
            <a:off x="7562484" y="2017389"/>
            <a:ext cx="153900" cy="220549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A2E51F04-3C36-D898-1453-F8BAFC1C40A8}"/>
              </a:ext>
            </a:extLst>
          </p:cNvPr>
          <p:cNvSpPr/>
          <p:nvPr/>
        </p:nvSpPr>
        <p:spPr>
          <a:xfrm rot="10800000">
            <a:off x="8125978" y="2854020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F4A1874-DAAC-81DE-DD47-C8917BACF05F}"/>
                  </a:ext>
                </a:extLst>
              </p:cNvPr>
              <p:cNvSpPr txBox="1"/>
              <p:nvPr/>
            </p:nvSpPr>
            <p:spPr>
              <a:xfrm>
                <a:off x="6875523" y="5765495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7F4A1874-DAAC-81DE-DD47-C8917BACF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23" y="5765495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54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B09244-8D32-3484-7FAE-FD94716F39D2}"/>
                  </a:ext>
                </a:extLst>
              </p:cNvPr>
              <p:cNvSpPr txBox="1"/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2..6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B09244-8D32-3484-7FAE-FD94716F3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947" y="1812974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5970" r="-34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8D312949-AC68-EE5C-C216-3CE14FA3347F}"/>
              </a:ext>
            </a:extLst>
          </p:cNvPr>
          <p:cNvSpPr/>
          <p:nvPr/>
        </p:nvSpPr>
        <p:spPr>
          <a:xfrm rot="10800000">
            <a:off x="8766304" y="2885080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E94863F-1FF3-E8A6-9D79-098458CCC819}"/>
                  </a:ext>
                </a:extLst>
              </p:cNvPr>
              <p:cNvSpPr txBox="1"/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E94863F-1FF3-E8A6-9D79-098458CCC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623" y="4206984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D95CFC-25AD-4A28-EF00-AE2EF7847284}"/>
                  </a:ext>
                </a:extLst>
              </p:cNvPr>
              <p:cNvSpPr txBox="1"/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8D95CFC-25AD-4A28-EF00-AE2EF7847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577" y="3786887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BEC74A6-928F-19D8-F317-5D8D063B7CD7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BEA76BC-AA88-45A5-D294-18A9FE901711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43473F0-505E-FDA1-4C15-2FBE5D36CF1E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3CFCE2-A353-8940-A247-3F49D88A1BF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F7D9E0C-732B-0955-A8A1-D9F84A49ECBB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999E17C-9C02-CE08-42AC-8DE78D029530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3DFC4C5-4C0A-EFA5-5530-83C9BFF3B330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9BEED8F-F973-085E-875E-A2767E677DEF}"/>
              </a:ext>
            </a:extLst>
          </p:cNvPr>
          <p:cNvSpPr txBox="1"/>
          <p:nvPr/>
        </p:nvSpPr>
        <p:spPr>
          <a:xfrm>
            <a:off x="2889921" y="884385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FC8A956C-3C7A-1557-6D68-555880BA8820}"/>
              </a:ext>
            </a:extLst>
          </p:cNvPr>
          <p:cNvGrpSpPr/>
          <p:nvPr/>
        </p:nvGrpSpPr>
        <p:grpSpPr>
          <a:xfrm>
            <a:off x="6378579" y="898918"/>
            <a:ext cx="2733665" cy="605312"/>
            <a:chOff x="1988805" y="554754"/>
            <a:chExt cx="2733665" cy="605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0899E556-7DE7-29D7-EAD7-5E97725951CE}"/>
                    </a:ext>
                  </a:extLst>
                </p:cNvPr>
                <p:cNvSpPr txBox="1"/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14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67B7CC87-DEB7-C201-8CD3-0DB1135BCEFD}"/>
                    </a:ext>
                  </a:extLst>
                </p:cNvPr>
                <p:cNvSpPr txBox="1"/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𝑎𝑎𝑏𝑎𝑎𝑏𝑎𝑏𝑏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9DFFC3-5C61-F8F3-67C8-F78C9BEDF784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9DFFC3-5C61-F8F3-67C8-F78C9BED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4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5F3D293-0575-3BB2-AC77-139AB6B6F97C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55FFE3E5-4CFE-E057-CDA9-F2E89396ED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0EEC325-E407-46C1-AB0E-C1905E1D102E}"/>
                  </a:ext>
                </a:extLst>
              </p:cNvPr>
              <p:cNvSpPr txBox="1"/>
              <p:nvPr/>
            </p:nvSpPr>
            <p:spPr>
              <a:xfrm>
                <a:off x="1459129" y="921018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0EEC325-E407-46C1-AB0E-C1905E1D1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21018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5CB6DF5C-DB40-F7D8-D8F8-5B17A6587A1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735CE2-E8AB-A235-B2EE-412C2621C93B}"/>
                  </a:ext>
                </a:extLst>
              </p:cNvPr>
              <p:cNvSpPr txBox="1"/>
              <p:nvPr/>
            </p:nvSpPr>
            <p:spPr>
              <a:xfrm>
                <a:off x="2137470" y="921018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735CE2-E8AB-A235-B2EE-412C2621C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21018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大かっこ 2">
            <a:extLst>
              <a:ext uri="{FF2B5EF4-FFF2-40B4-BE49-F238E27FC236}">
                <a16:creationId xmlns:a16="http://schemas.microsoft.com/office/drawing/2014/main" id="{2FE7EB4E-D484-C080-D56A-B1D79DA923AF}"/>
              </a:ext>
            </a:extLst>
          </p:cNvPr>
          <p:cNvSpPr/>
          <p:nvPr/>
        </p:nvSpPr>
        <p:spPr>
          <a:xfrm rot="10800000">
            <a:off x="7553193" y="4401431"/>
            <a:ext cx="153901" cy="169617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62885FF-08A3-62D3-C4B6-FC12018DFBCB}"/>
                  </a:ext>
                </a:extLst>
              </p:cNvPr>
              <p:cNvSpPr txBox="1"/>
              <p:nvPr/>
            </p:nvSpPr>
            <p:spPr>
              <a:xfrm>
                <a:off x="7707094" y="5785606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362885FF-08A3-62D3-C4B6-FC12018DF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94" y="5785606"/>
                <a:ext cx="723696" cy="830997"/>
              </a:xfrm>
              <a:prstGeom prst="rect">
                <a:avLst/>
              </a:prstGeom>
              <a:blipFill>
                <a:blip r:embed="rId20"/>
                <a:stretch>
                  <a:fillRect l="-1724" t="-6061" r="-275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517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C1F26135-91E4-1D25-20EC-9D6E58B08837}"/>
              </a:ext>
            </a:extLst>
          </p:cNvPr>
          <p:cNvSpPr>
            <a:spLocks noChangeAspect="1"/>
          </p:cNvSpPr>
          <p:nvPr/>
        </p:nvSpPr>
        <p:spPr>
          <a:xfrm>
            <a:off x="1428286" y="1538166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A5AACBC2-545A-EEA3-89A0-26EB10ACF7BC}"/>
              </a:ext>
            </a:extLst>
          </p:cNvPr>
          <p:cNvSpPr>
            <a:spLocks noChangeAspect="1"/>
          </p:cNvSpPr>
          <p:nvPr/>
        </p:nvSpPr>
        <p:spPr>
          <a:xfrm>
            <a:off x="1428284" y="2294359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1C6038B-991C-C252-989B-390F8D1F88FE}"/>
              </a:ext>
            </a:extLst>
          </p:cNvPr>
          <p:cNvSpPr>
            <a:spLocks noChangeAspect="1"/>
          </p:cNvSpPr>
          <p:nvPr/>
        </p:nvSpPr>
        <p:spPr>
          <a:xfrm>
            <a:off x="2918944" y="2554103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090B6121-D209-F515-DD77-3F41BDE63598}"/>
              </a:ext>
            </a:extLst>
          </p:cNvPr>
          <p:cNvSpPr>
            <a:spLocks noChangeAspect="1"/>
          </p:cNvSpPr>
          <p:nvPr/>
        </p:nvSpPr>
        <p:spPr>
          <a:xfrm>
            <a:off x="2121698" y="2925225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0384F03-79AE-B89E-A6A5-38F9CA6212E0}"/>
              </a:ext>
            </a:extLst>
          </p:cNvPr>
          <p:cNvSpPr>
            <a:spLocks noChangeAspect="1"/>
          </p:cNvSpPr>
          <p:nvPr/>
        </p:nvSpPr>
        <p:spPr>
          <a:xfrm>
            <a:off x="1417713" y="3642948"/>
            <a:ext cx="396000" cy="39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3C632B4-DAAC-9BD6-4E6F-7F8D98DEFBC7}"/>
              </a:ext>
            </a:extLst>
          </p:cNvPr>
          <p:cNvSpPr/>
          <p:nvPr/>
        </p:nvSpPr>
        <p:spPr>
          <a:xfrm>
            <a:off x="1369222" y="5739775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462CE01-D5F3-E2F4-A7EE-4BF705D09C3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626284" y="1934166"/>
            <a:ext cx="2" cy="360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80EE75D-67CB-4445-D1EB-8C00D4EDCF03}"/>
              </a:ext>
            </a:extLst>
          </p:cNvPr>
          <p:cNvCxnSpPr/>
          <p:nvPr/>
        </p:nvCxnSpPr>
        <p:spPr>
          <a:xfrm>
            <a:off x="1612484" y="167316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384485FD-5948-004E-F47E-23360D31544D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V="1">
            <a:off x="1369222" y="1736165"/>
            <a:ext cx="59064" cy="4183609"/>
          </a:xfrm>
          <a:prstGeom prst="curvedConnector3">
            <a:avLst>
              <a:gd name="adj1" fmla="val 1882912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76B8497A-5DDA-E8B4-1E63-370ADF0ED27F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801222" y="2752103"/>
            <a:ext cx="1513722" cy="3167672"/>
          </a:xfrm>
          <a:prstGeom prst="curvedConnector3">
            <a:avLst>
              <a:gd name="adj1" fmla="val -15102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8E63E5CA-6869-5C0A-A2DA-5D47228E7B54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824284" y="2492359"/>
            <a:ext cx="495414" cy="432866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A3CFADCB-9D6D-6286-FAAF-08D122859C9C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806845" y="3328094"/>
            <a:ext cx="519723" cy="505985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951CAE58-A15F-FB11-A0C6-5B0EBF21962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615713" y="2690359"/>
            <a:ext cx="10571" cy="952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AE31FDC0-035A-987B-CEF1-084D63EE5F8B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1585222" y="4038948"/>
            <a:ext cx="30491" cy="170082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A7DD7192-1402-EF18-64E7-026515A8730E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1824286" y="1736166"/>
            <a:ext cx="1292658" cy="81793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5F46DD31-83F0-D92A-88E3-0FAD082D3BEF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1920906" y="2784917"/>
            <a:ext cx="948838" cy="1163224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FCFBD62F-0F0E-4991-9FFF-89C2DBD8981C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974247" y="3777078"/>
            <a:ext cx="2969672" cy="1315722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3171CDE1-5FA5-87CF-E63A-3EE8C52F004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68478" y="1299601"/>
            <a:ext cx="317801" cy="296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54673873-CD63-A4F9-7433-CB83D4A348D6}"/>
              </a:ext>
            </a:extLst>
          </p:cNvPr>
          <p:cNvSpPr txBox="1"/>
          <p:nvPr/>
        </p:nvSpPr>
        <p:spPr>
          <a:xfrm flipH="1">
            <a:off x="1308165" y="2677547"/>
            <a:ext cx="221538" cy="90947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59107BE8-2B76-4D71-BFC8-5717154DD924}"/>
              </a:ext>
            </a:extLst>
          </p:cNvPr>
          <p:cNvSpPr txBox="1"/>
          <p:nvPr/>
        </p:nvSpPr>
        <p:spPr>
          <a:xfrm flipH="1">
            <a:off x="1308165" y="4018615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798A614-9606-74FE-C28C-33236C16BE95}"/>
              </a:ext>
            </a:extLst>
          </p:cNvPr>
          <p:cNvSpPr txBox="1"/>
          <p:nvPr/>
        </p:nvSpPr>
        <p:spPr>
          <a:xfrm flipH="1">
            <a:off x="1328337" y="1879468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73B2B44E-63A9-A54F-4A64-B7A7B72E91ED}"/>
              </a:ext>
            </a:extLst>
          </p:cNvPr>
          <p:cNvSpPr txBox="1"/>
          <p:nvPr/>
        </p:nvSpPr>
        <p:spPr>
          <a:xfrm flipH="1">
            <a:off x="516479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2F92B66C-7323-BFD5-0B42-CA317901558E}"/>
              </a:ext>
            </a:extLst>
          </p:cNvPr>
          <p:cNvSpPr txBox="1"/>
          <p:nvPr/>
        </p:nvSpPr>
        <p:spPr>
          <a:xfrm flipH="1">
            <a:off x="3587241" y="3321225"/>
            <a:ext cx="175670" cy="6273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B9FE0380-31DC-7B82-7F97-3A105F5678D0}"/>
              </a:ext>
            </a:extLst>
          </p:cNvPr>
          <p:cNvSpPr txBox="1"/>
          <p:nvPr/>
        </p:nvSpPr>
        <p:spPr>
          <a:xfrm flipH="1">
            <a:off x="3084326" y="3339908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81D5F59E-5670-24B1-39CD-ACE3E6A79565}"/>
              </a:ext>
            </a:extLst>
          </p:cNvPr>
          <p:cNvSpPr txBox="1"/>
          <p:nvPr/>
        </p:nvSpPr>
        <p:spPr>
          <a:xfrm flipH="1">
            <a:off x="2173846" y="3812838"/>
            <a:ext cx="221538" cy="6273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E243BD7B-D902-0938-A997-4896E9162871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802193" y="4262262"/>
            <a:ext cx="2656543" cy="65848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3EB0E655-5360-8E6D-F7C1-F2C32FBBD952}"/>
              </a:ext>
            </a:extLst>
          </p:cNvPr>
          <p:cNvSpPr txBox="1"/>
          <p:nvPr/>
        </p:nvSpPr>
        <p:spPr>
          <a:xfrm flipH="1">
            <a:off x="1877856" y="2607910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7C922DD-7ABE-A22E-7C5D-E5853D3726DF}"/>
              </a:ext>
            </a:extLst>
          </p:cNvPr>
          <p:cNvSpPr txBox="1"/>
          <p:nvPr/>
        </p:nvSpPr>
        <p:spPr>
          <a:xfrm flipH="1">
            <a:off x="1943430" y="3312296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03B0D2C8-48B1-C261-9AE8-F922B56CD82C}"/>
              </a:ext>
            </a:extLst>
          </p:cNvPr>
          <p:cNvSpPr txBox="1"/>
          <p:nvPr/>
        </p:nvSpPr>
        <p:spPr>
          <a:xfrm flipH="1">
            <a:off x="2937185" y="1864478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754B1C49-9EC4-E65E-3C29-85712F094CBA}"/>
              </a:ext>
            </a:extLst>
          </p:cNvPr>
          <p:cNvSpPr txBox="1"/>
          <p:nvPr/>
        </p:nvSpPr>
        <p:spPr>
          <a:xfrm flipH="1">
            <a:off x="2735856" y="3325361"/>
            <a:ext cx="221538" cy="345214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AEB2E20D-E4A6-A0B7-B90A-D6F1A36D3AF7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H="1">
            <a:off x="1801222" y="3840948"/>
            <a:ext cx="12491" cy="2078827"/>
          </a:xfrm>
          <a:prstGeom prst="curvedConnector3">
            <a:avLst>
              <a:gd name="adj1" fmla="val -1830118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55CABEAC-D637-CA73-E946-4941E321045B}"/>
              </a:ext>
            </a:extLst>
          </p:cNvPr>
          <p:cNvSpPr txBox="1"/>
          <p:nvPr/>
        </p:nvSpPr>
        <p:spPr>
          <a:xfrm flipH="1">
            <a:off x="1766293" y="4063826"/>
            <a:ext cx="221538" cy="909471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6C9D03CC-1B01-170D-C89C-AB9CC80C2514}"/>
              </a:ext>
            </a:extLst>
          </p:cNvPr>
          <p:cNvCxnSpPr/>
          <p:nvPr/>
        </p:nvCxnSpPr>
        <p:spPr>
          <a:xfrm>
            <a:off x="1390317" y="586397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4ADF209D-6945-883E-3E10-199B2B9CDB64}"/>
              </a:ext>
            </a:extLst>
          </p:cNvPr>
          <p:cNvCxnSpPr>
            <a:cxnSpLocks/>
          </p:cNvCxnSpPr>
          <p:nvPr/>
        </p:nvCxnSpPr>
        <p:spPr>
          <a:xfrm>
            <a:off x="2121602" y="4866927"/>
            <a:ext cx="68909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曲線コネクタ 279">
            <a:extLst>
              <a:ext uri="{FF2B5EF4-FFF2-40B4-BE49-F238E27FC236}">
                <a16:creationId xmlns:a16="http://schemas.microsoft.com/office/drawing/2014/main" id="{63ACBDC0-1F14-4457-2CB8-60DFBA7FDF80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 flipH="1">
            <a:off x="1428284" y="1736167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曲線コネクタ 282">
            <a:extLst>
              <a:ext uri="{FF2B5EF4-FFF2-40B4-BE49-F238E27FC236}">
                <a16:creationId xmlns:a16="http://schemas.microsoft.com/office/drawing/2014/main" id="{EEB49C7F-3778-1EEB-6077-3FEE77E693B3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 flipH="1">
            <a:off x="1417712" y="2492360"/>
            <a:ext cx="10571" cy="1348589"/>
          </a:xfrm>
          <a:prstGeom prst="curvedConnector3">
            <a:avLst>
              <a:gd name="adj1" fmla="val -5282225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F9EB531F-0336-DDC1-AD09-FE1D4816A7E7}"/>
                  </a:ext>
                </a:extLst>
              </p:cNvPr>
              <p:cNvSpPr txBox="1"/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F9EB531F-0336-DDC1-AD09-FE1D4816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 l="-526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F9444A4D-2554-62C1-9A4E-2A3B93872566}"/>
              </a:ext>
            </a:extLst>
          </p:cNvPr>
          <p:cNvSpPr txBox="1"/>
          <p:nvPr/>
        </p:nvSpPr>
        <p:spPr>
          <a:xfrm flipH="1">
            <a:off x="2325349" y="224744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95" name="曲線コネクタ 294">
            <a:extLst>
              <a:ext uri="{FF2B5EF4-FFF2-40B4-BE49-F238E27FC236}">
                <a16:creationId xmlns:a16="http://schemas.microsoft.com/office/drawing/2014/main" id="{73DAFF07-E5A1-5E95-C282-D84ECC559AFE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1766294" y="1876173"/>
            <a:ext cx="1152651" cy="875930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曲線コネクタ 308">
            <a:extLst>
              <a:ext uri="{FF2B5EF4-FFF2-40B4-BE49-F238E27FC236}">
                <a16:creationId xmlns:a16="http://schemas.microsoft.com/office/drawing/2014/main" id="{F1318ED1-7095-95DB-2E58-19F94C49F658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2517698" y="2892110"/>
            <a:ext cx="459239" cy="231115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6D050A34-4AD4-9315-1B8D-E0EF3D67F055}"/>
              </a:ext>
            </a:extLst>
          </p:cNvPr>
          <p:cNvSpPr txBox="1"/>
          <p:nvPr/>
        </p:nvSpPr>
        <p:spPr>
          <a:xfrm flipH="1">
            <a:off x="2464126" y="271866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ECBD3786-7AE0-4341-9054-EF24C105A9C1}"/>
              </a:ext>
            </a:extLst>
          </p:cNvPr>
          <p:cNvSpPr txBox="1"/>
          <p:nvPr/>
        </p:nvSpPr>
        <p:spPr>
          <a:xfrm flipH="1">
            <a:off x="572385" y="288494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97945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62314-C337-2F47-D2A0-946D9C95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円/楕円 194">
            <a:extLst>
              <a:ext uri="{FF2B5EF4-FFF2-40B4-BE49-F238E27FC236}">
                <a16:creationId xmlns:a16="http://schemas.microsoft.com/office/drawing/2014/main" id="{8473F082-D4B9-E2CD-945C-58350A24F6CC}"/>
              </a:ext>
            </a:extLst>
          </p:cNvPr>
          <p:cNvSpPr>
            <a:spLocks noChangeAspect="1"/>
          </p:cNvSpPr>
          <p:nvPr/>
        </p:nvSpPr>
        <p:spPr>
          <a:xfrm>
            <a:off x="3885837" y="1545747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円/楕円 195">
            <a:extLst>
              <a:ext uri="{FF2B5EF4-FFF2-40B4-BE49-F238E27FC236}">
                <a16:creationId xmlns:a16="http://schemas.microsoft.com/office/drawing/2014/main" id="{4BB65677-AC47-7AF8-1634-4D827A418F75}"/>
              </a:ext>
            </a:extLst>
          </p:cNvPr>
          <p:cNvSpPr>
            <a:spLocks noChangeAspect="1"/>
          </p:cNvSpPr>
          <p:nvPr/>
        </p:nvSpPr>
        <p:spPr>
          <a:xfrm>
            <a:off x="3885835" y="2301940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978FB286-806B-5FBA-7FB2-F18C8EDEF8DF}"/>
              </a:ext>
            </a:extLst>
          </p:cNvPr>
          <p:cNvSpPr>
            <a:spLocks noChangeAspect="1"/>
          </p:cNvSpPr>
          <p:nvPr/>
        </p:nvSpPr>
        <p:spPr>
          <a:xfrm>
            <a:off x="6355488" y="2593740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A7493747-4AED-E46E-74DB-DC42DCF305B7}"/>
              </a:ext>
            </a:extLst>
          </p:cNvPr>
          <p:cNvSpPr>
            <a:spLocks noChangeAspect="1"/>
          </p:cNvSpPr>
          <p:nvPr/>
        </p:nvSpPr>
        <p:spPr>
          <a:xfrm>
            <a:off x="5186328" y="2940194"/>
            <a:ext cx="396000" cy="396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158429B0-4B48-90D1-6762-B2014B174758}"/>
              </a:ext>
            </a:extLst>
          </p:cNvPr>
          <p:cNvSpPr>
            <a:spLocks noChangeAspect="1"/>
          </p:cNvSpPr>
          <p:nvPr/>
        </p:nvSpPr>
        <p:spPr>
          <a:xfrm>
            <a:off x="3875264" y="3667254"/>
            <a:ext cx="396000" cy="396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455BE90C-85F5-2AFE-E4AE-0024AFCB7474}"/>
              </a:ext>
            </a:extLst>
          </p:cNvPr>
          <p:cNvSpPr/>
          <p:nvPr/>
        </p:nvSpPr>
        <p:spPr>
          <a:xfrm>
            <a:off x="3896410" y="5747357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D400A99D-2BF1-7D7C-47B2-C203674D983B}"/>
              </a:ext>
            </a:extLst>
          </p:cNvPr>
          <p:cNvCxnSpPr>
            <a:cxnSpLocks/>
            <a:stCxn id="195" idx="4"/>
            <a:endCxn id="196" idx="0"/>
          </p:cNvCxnSpPr>
          <p:nvPr/>
        </p:nvCxnSpPr>
        <p:spPr>
          <a:xfrm flipH="1">
            <a:off x="4083835" y="1941747"/>
            <a:ext cx="2" cy="360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曲線コネクタ 201">
            <a:extLst>
              <a:ext uri="{FF2B5EF4-FFF2-40B4-BE49-F238E27FC236}">
                <a16:creationId xmlns:a16="http://schemas.microsoft.com/office/drawing/2014/main" id="{C3274B36-8258-7065-F92B-7BA7F4E83C4E}"/>
              </a:ext>
            </a:extLst>
          </p:cNvPr>
          <p:cNvCxnSpPr>
            <a:cxnSpLocks/>
            <a:stCxn id="195" idx="2"/>
            <a:endCxn id="260" idx="0"/>
          </p:cNvCxnSpPr>
          <p:nvPr/>
        </p:nvCxnSpPr>
        <p:spPr>
          <a:xfrm rot="10800000" flipV="1">
            <a:off x="2751267" y="1743746"/>
            <a:ext cx="1134570" cy="3100861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線コネクタ 202">
            <a:extLst>
              <a:ext uri="{FF2B5EF4-FFF2-40B4-BE49-F238E27FC236}">
                <a16:creationId xmlns:a16="http://schemas.microsoft.com/office/drawing/2014/main" id="{B09D5AC4-E939-6480-1277-0826DDF0D1D3}"/>
              </a:ext>
            </a:extLst>
          </p:cNvPr>
          <p:cNvCxnSpPr>
            <a:cxnSpLocks/>
            <a:stCxn id="197" idx="6"/>
            <a:endCxn id="245" idx="0"/>
          </p:cNvCxnSpPr>
          <p:nvPr/>
        </p:nvCxnSpPr>
        <p:spPr>
          <a:xfrm>
            <a:off x="6751488" y="2791740"/>
            <a:ext cx="593991" cy="208683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C78EB159-BB12-E74D-2124-4A35F242B7DB}"/>
              </a:ext>
            </a:extLst>
          </p:cNvPr>
          <p:cNvCxnSpPr>
            <a:cxnSpLocks/>
            <a:stCxn id="196" idx="6"/>
            <a:endCxn id="198" idx="0"/>
          </p:cNvCxnSpPr>
          <p:nvPr/>
        </p:nvCxnSpPr>
        <p:spPr>
          <a:xfrm>
            <a:off x="4281835" y="2499940"/>
            <a:ext cx="1102493" cy="440254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線コネクタ 204">
            <a:extLst>
              <a:ext uri="{FF2B5EF4-FFF2-40B4-BE49-F238E27FC236}">
                <a16:creationId xmlns:a16="http://schemas.microsoft.com/office/drawing/2014/main" id="{1254FCEA-BF9C-9A84-AC63-43134F8CDEA4}"/>
              </a:ext>
            </a:extLst>
          </p:cNvPr>
          <p:cNvCxnSpPr>
            <a:cxnSpLocks/>
            <a:stCxn id="198" idx="2"/>
            <a:endCxn id="234" idx="0"/>
          </p:cNvCxnSpPr>
          <p:nvPr/>
        </p:nvCxnSpPr>
        <p:spPr>
          <a:xfrm rot="10800000" flipV="1">
            <a:off x="5064382" y="3138193"/>
            <a:ext cx="121946" cy="53985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6C36B3B4-F672-1FFE-0235-05C9B7D1C8B6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 flipH="1">
            <a:off x="4073264" y="2697940"/>
            <a:ext cx="10571" cy="969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D844DB01-8FC5-828B-A968-3F0EB6C53658}"/>
              </a:ext>
            </a:extLst>
          </p:cNvPr>
          <p:cNvCxnSpPr>
            <a:cxnSpLocks/>
            <a:stCxn id="199" idx="4"/>
          </p:cNvCxnSpPr>
          <p:nvPr/>
        </p:nvCxnSpPr>
        <p:spPr>
          <a:xfrm flipH="1">
            <a:off x="4011945" y="4063254"/>
            <a:ext cx="61319" cy="1684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線コネクタ 207">
            <a:extLst>
              <a:ext uri="{FF2B5EF4-FFF2-40B4-BE49-F238E27FC236}">
                <a16:creationId xmlns:a16="http://schemas.microsoft.com/office/drawing/2014/main" id="{65E548BD-A1B3-CFC1-0503-D969587E9088}"/>
              </a:ext>
            </a:extLst>
          </p:cNvPr>
          <p:cNvCxnSpPr>
            <a:cxnSpLocks/>
            <a:stCxn id="195" idx="6"/>
            <a:endCxn id="197" idx="0"/>
          </p:cNvCxnSpPr>
          <p:nvPr/>
        </p:nvCxnSpPr>
        <p:spPr>
          <a:xfrm>
            <a:off x="4281837" y="1743747"/>
            <a:ext cx="2271651" cy="84999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曲線コネクタ 208">
            <a:extLst>
              <a:ext uri="{FF2B5EF4-FFF2-40B4-BE49-F238E27FC236}">
                <a16:creationId xmlns:a16="http://schemas.microsoft.com/office/drawing/2014/main" id="{B405312F-7DB0-1814-7663-3151EBF10B75}"/>
              </a:ext>
            </a:extLst>
          </p:cNvPr>
          <p:cNvCxnSpPr>
            <a:cxnSpLocks/>
            <a:stCxn id="197" idx="4"/>
            <a:endCxn id="232" idx="0"/>
          </p:cNvCxnSpPr>
          <p:nvPr/>
        </p:nvCxnSpPr>
        <p:spPr>
          <a:xfrm rot="5400000">
            <a:off x="5596099" y="3921183"/>
            <a:ext cx="1888833" cy="25946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曲線コネクタ 209">
            <a:extLst>
              <a:ext uri="{FF2B5EF4-FFF2-40B4-BE49-F238E27FC236}">
                <a16:creationId xmlns:a16="http://schemas.microsoft.com/office/drawing/2014/main" id="{DD12BEA4-E3AB-6D01-11A0-02D38752A582}"/>
              </a:ext>
            </a:extLst>
          </p:cNvPr>
          <p:cNvCxnSpPr>
            <a:cxnSpLocks/>
            <a:stCxn id="197" idx="2"/>
            <a:endCxn id="233" idx="0"/>
          </p:cNvCxnSpPr>
          <p:nvPr/>
        </p:nvCxnSpPr>
        <p:spPr>
          <a:xfrm rot="10800000" flipV="1">
            <a:off x="6092682" y="2791739"/>
            <a:ext cx="262806" cy="88595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9D3DE815-3D33-C848-9393-F8A2C2B152E9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3626029" y="1307182"/>
            <a:ext cx="317801" cy="29655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F7386135-FE50-6A96-8D4B-1DEE123AC116}"/>
              </a:ext>
            </a:extLst>
          </p:cNvPr>
          <p:cNvSpPr txBox="1"/>
          <p:nvPr/>
        </p:nvSpPr>
        <p:spPr>
          <a:xfrm flipH="1">
            <a:off x="3086285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cxnSp>
        <p:nvCxnSpPr>
          <p:cNvPr id="219" name="曲線コネクタ 218">
            <a:extLst>
              <a:ext uri="{FF2B5EF4-FFF2-40B4-BE49-F238E27FC236}">
                <a16:creationId xmlns:a16="http://schemas.microsoft.com/office/drawing/2014/main" id="{4B27174F-CBF4-BFFE-B5E2-4006BF8829AF}"/>
              </a:ext>
            </a:extLst>
          </p:cNvPr>
          <p:cNvCxnSpPr>
            <a:cxnSpLocks/>
            <a:stCxn id="198" idx="6"/>
            <a:endCxn id="231" idx="0"/>
          </p:cNvCxnSpPr>
          <p:nvPr/>
        </p:nvCxnSpPr>
        <p:spPr>
          <a:xfrm>
            <a:off x="5582328" y="3138194"/>
            <a:ext cx="37337" cy="174037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曲線コネクタ 223">
            <a:extLst>
              <a:ext uri="{FF2B5EF4-FFF2-40B4-BE49-F238E27FC236}">
                <a16:creationId xmlns:a16="http://schemas.microsoft.com/office/drawing/2014/main" id="{6FEA7794-6D3A-6163-84BA-FE52E1A181C8}"/>
              </a:ext>
            </a:extLst>
          </p:cNvPr>
          <p:cNvCxnSpPr>
            <a:cxnSpLocks/>
            <a:stCxn id="199" idx="6"/>
            <a:endCxn id="257" idx="0"/>
          </p:cNvCxnSpPr>
          <p:nvPr/>
        </p:nvCxnSpPr>
        <p:spPr>
          <a:xfrm>
            <a:off x="4271264" y="3865254"/>
            <a:ext cx="522968" cy="101331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364B17-EB8B-D1E2-8B57-66E421D99510}"/>
              </a:ext>
            </a:extLst>
          </p:cNvPr>
          <p:cNvGrpSpPr/>
          <p:nvPr/>
        </p:nvGrpSpPr>
        <p:grpSpPr>
          <a:xfrm>
            <a:off x="3705156" y="1722073"/>
            <a:ext cx="3715880" cy="4028405"/>
            <a:chOff x="5249142" y="1722073"/>
            <a:chExt cx="3715880" cy="4028405"/>
          </a:xfrm>
        </p:grpSpPr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9834AB9B-BBCA-02BE-E1B5-6DD71D2BC816}"/>
                </a:ext>
              </a:extLst>
            </p:cNvPr>
            <p:cNvSpPr txBox="1"/>
            <p:nvPr/>
          </p:nvSpPr>
          <p:spPr>
            <a:xfrm flipH="1">
              <a:off x="5249142" y="2718886"/>
              <a:ext cx="221538" cy="91908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aba</a:t>
              </a:r>
            </a:p>
          </p:txBody>
        </p:sp>
        <p:sp>
          <p:nvSpPr>
            <p:cNvPr id="213" name="テキスト ボックス 212">
              <a:extLst>
                <a:ext uri="{FF2B5EF4-FFF2-40B4-BE49-F238E27FC236}">
                  <a16:creationId xmlns:a16="http://schemas.microsoft.com/office/drawing/2014/main" id="{AB9A9F58-F10A-D178-3C12-0E01CF4A17C8}"/>
                </a:ext>
              </a:extLst>
            </p:cNvPr>
            <p:cNvSpPr txBox="1"/>
            <p:nvPr/>
          </p:nvSpPr>
          <p:spPr>
            <a:xfrm flipH="1">
              <a:off x="5249142" y="3985004"/>
              <a:ext cx="221538" cy="176547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 err="1">
                  <a:cs typeface="Arial" panose="020B0604020202020204" pitchFamily="34" charset="0"/>
                </a:rPr>
                <a:t>ababb</a:t>
              </a:r>
              <a:r>
                <a:rPr kumimoji="1" lang="en-US" altLang="ja-JP" sz="2000" i="1" dirty="0">
                  <a:cs typeface="Arial" panose="020B0604020202020204" pitchFamily="34" charset="0"/>
                </a:rPr>
                <a:t>$</a:t>
              </a:r>
            </a:p>
          </p:txBody>
        </p:sp>
        <p:sp>
          <p:nvSpPr>
            <p:cNvPr id="214" name="テキスト ボックス 213">
              <a:extLst>
                <a:ext uri="{FF2B5EF4-FFF2-40B4-BE49-F238E27FC236}">
                  <a16:creationId xmlns:a16="http://schemas.microsoft.com/office/drawing/2014/main" id="{4299C4D1-DCA5-1DAC-C59D-480B916A4B6C}"/>
                </a:ext>
              </a:extLst>
            </p:cNvPr>
            <p:cNvSpPr txBox="1"/>
            <p:nvPr/>
          </p:nvSpPr>
          <p:spPr>
            <a:xfrm flipH="1">
              <a:off x="5269314" y="1834498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16" name="テキスト ボックス 215">
              <a:extLst>
                <a:ext uri="{FF2B5EF4-FFF2-40B4-BE49-F238E27FC236}">
                  <a16:creationId xmlns:a16="http://schemas.microsoft.com/office/drawing/2014/main" id="{43AB0782-5173-5692-81EE-427C6837C4B2}"/>
                </a:ext>
              </a:extLst>
            </p:cNvPr>
            <p:cNvSpPr txBox="1"/>
            <p:nvPr/>
          </p:nvSpPr>
          <p:spPr>
            <a:xfrm flipH="1">
              <a:off x="8789352" y="3017473"/>
              <a:ext cx="175670" cy="6369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b$</a:t>
              </a:r>
            </a:p>
          </p:txBody>
        </p:sp>
        <p:sp>
          <p:nvSpPr>
            <p:cNvPr id="217" name="テキスト ボックス 216">
              <a:extLst>
                <a:ext uri="{FF2B5EF4-FFF2-40B4-BE49-F238E27FC236}">
                  <a16:creationId xmlns:a16="http://schemas.microsoft.com/office/drawing/2014/main" id="{100EF7B8-C08C-C085-EAAB-867E80452DE6}"/>
                </a:ext>
              </a:extLst>
            </p:cNvPr>
            <p:cNvSpPr txBox="1"/>
            <p:nvPr/>
          </p:nvSpPr>
          <p:spPr>
            <a:xfrm flipH="1">
              <a:off x="8108051" y="3028768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$</a:t>
              </a:r>
            </a:p>
          </p:txBody>
        </p:sp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6233F486-215B-492A-1E05-0518257E69E0}"/>
                </a:ext>
              </a:extLst>
            </p:cNvPr>
            <p:cNvSpPr txBox="1"/>
            <p:nvPr/>
          </p:nvSpPr>
          <p:spPr>
            <a:xfrm flipH="1">
              <a:off x="7149740" y="3249125"/>
              <a:ext cx="221538" cy="63696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b$</a:t>
              </a:r>
            </a:p>
          </p:txBody>
        </p:sp>
        <p:sp>
          <p:nvSpPr>
            <p:cNvPr id="220" name="テキスト ボックス 219">
              <a:extLst>
                <a:ext uri="{FF2B5EF4-FFF2-40B4-BE49-F238E27FC236}">
                  <a16:creationId xmlns:a16="http://schemas.microsoft.com/office/drawing/2014/main" id="{1DC45654-8B0B-5998-7140-B78F3196B864}"/>
                </a:ext>
              </a:extLst>
            </p:cNvPr>
            <p:cNvSpPr txBox="1"/>
            <p:nvPr/>
          </p:nvSpPr>
          <p:spPr>
            <a:xfrm flipH="1">
              <a:off x="5918396" y="2541275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4ED67C0B-CDAC-C6D7-4F0E-37B23E1136CA}"/>
                </a:ext>
              </a:extLst>
            </p:cNvPr>
            <p:cNvSpPr txBox="1"/>
            <p:nvPr/>
          </p:nvSpPr>
          <p:spPr>
            <a:xfrm flipH="1">
              <a:off x="6319698" y="3226966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DD049A70-2CF0-8FB9-58FF-0F4F7E4BB1B7}"/>
                </a:ext>
              </a:extLst>
            </p:cNvPr>
            <p:cNvSpPr txBox="1"/>
            <p:nvPr/>
          </p:nvSpPr>
          <p:spPr>
            <a:xfrm flipH="1">
              <a:off x="7578781" y="1722073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23" name="テキスト ボックス 222">
              <a:extLst>
                <a:ext uri="{FF2B5EF4-FFF2-40B4-BE49-F238E27FC236}">
                  <a16:creationId xmlns:a16="http://schemas.microsoft.com/office/drawing/2014/main" id="{38F85F53-77E9-6A62-F790-ED870A6E55AC}"/>
                </a:ext>
              </a:extLst>
            </p:cNvPr>
            <p:cNvSpPr txBox="1"/>
            <p:nvPr/>
          </p:nvSpPr>
          <p:spPr>
            <a:xfrm flipH="1">
              <a:off x="7444366" y="3001014"/>
              <a:ext cx="221538" cy="3548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25" name="テキスト ボックス 224">
              <a:extLst>
                <a:ext uri="{FF2B5EF4-FFF2-40B4-BE49-F238E27FC236}">
                  <a16:creationId xmlns:a16="http://schemas.microsoft.com/office/drawing/2014/main" id="{DC66DB23-2B17-A9B3-96EE-5326083B7DB4}"/>
                </a:ext>
              </a:extLst>
            </p:cNvPr>
            <p:cNvSpPr txBox="1"/>
            <p:nvPr/>
          </p:nvSpPr>
          <p:spPr>
            <a:xfrm flipH="1">
              <a:off x="5779569" y="3982292"/>
              <a:ext cx="221538" cy="91908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</a:t>
              </a:r>
            </a:p>
            <a:p>
              <a:pPr algn="ctr">
                <a:lnSpc>
                  <a:spcPts val="2200"/>
                </a:lnSpc>
              </a:pPr>
              <a:r>
                <a:rPr kumimoji="1" lang="en-US" altLang="ja-JP" sz="2000" i="1" dirty="0">
                  <a:cs typeface="Arial" panose="020B0604020202020204" pitchFamily="34" charset="0"/>
                </a:rPr>
                <a:t>b$</a:t>
              </a:r>
            </a:p>
          </p:txBody>
        </p:sp>
      </p:grp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47F59602-182F-7F36-A1B8-9348536B6A9F}"/>
              </a:ext>
            </a:extLst>
          </p:cNvPr>
          <p:cNvSpPr/>
          <p:nvPr/>
        </p:nvSpPr>
        <p:spPr>
          <a:xfrm>
            <a:off x="5403665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B21BD006-3EA0-3747-808D-CE92A65762B1}"/>
              </a:ext>
            </a:extLst>
          </p:cNvPr>
          <p:cNvSpPr/>
          <p:nvPr/>
        </p:nvSpPr>
        <p:spPr>
          <a:xfrm>
            <a:off x="6311542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EA7CF87E-36BC-9D0E-EEFE-1AEB1288DC76}"/>
              </a:ext>
            </a:extLst>
          </p:cNvPr>
          <p:cNvSpPr/>
          <p:nvPr/>
        </p:nvSpPr>
        <p:spPr>
          <a:xfrm>
            <a:off x="5876682" y="3677699"/>
            <a:ext cx="432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3D6BF579-56D8-A23F-89C5-6E4B15AC2188}"/>
              </a:ext>
            </a:extLst>
          </p:cNvPr>
          <p:cNvSpPr/>
          <p:nvPr/>
        </p:nvSpPr>
        <p:spPr>
          <a:xfrm>
            <a:off x="4848382" y="3678053"/>
            <a:ext cx="432000" cy="36000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87FB0D6D-9646-F8AE-33F5-6E7F13A7B9FB}"/>
              </a:ext>
            </a:extLst>
          </p:cNvPr>
          <p:cNvSpPr/>
          <p:nvPr/>
        </p:nvSpPr>
        <p:spPr>
          <a:xfrm>
            <a:off x="7129479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B3B97A0F-C771-AEA5-135B-403645698567}"/>
              </a:ext>
            </a:extLst>
          </p:cNvPr>
          <p:cNvSpPr/>
          <p:nvPr/>
        </p:nvSpPr>
        <p:spPr>
          <a:xfrm>
            <a:off x="4578232" y="4878573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440859B7-BF57-578E-FE84-F0DFE7145982}"/>
              </a:ext>
            </a:extLst>
          </p:cNvPr>
          <p:cNvSpPr/>
          <p:nvPr/>
        </p:nvSpPr>
        <p:spPr>
          <a:xfrm>
            <a:off x="2535267" y="4844608"/>
            <a:ext cx="432000" cy="36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kumimoji="1" lang="ja-JP" altLang="en-US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0" name="曲線コネクタ 319">
            <a:extLst>
              <a:ext uri="{FF2B5EF4-FFF2-40B4-BE49-F238E27FC236}">
                <a16:creationId xmlns:a16="http://schemas.microsoft.com/office/drawing/2014/main" id="{D17B4196-4930-F6FD-5786-D261715A3847}"/>
              </a:ext>
            </a:extLst>
          </p:cNvPr>
          <p:cNvCxnSpPr>
            <a:cxnSpLocks/>
            <a:stCxn id="196" idx="2"/>
            <a:endCxn id="195" idx="2"/>
          </p:cNvCxnSpPr>
          <p:nvPr/>
        </p:nvCxnSpPr>
        <p:spPr>
          <a:xfrm rot="10800000" flipH="1">
            <a:off x="3885835" y="1743748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曲線コネクタ 320">
            <a:extLst>
              <a:ext uri="{FF2B5EF4-FFF2-40B4-BE49-F238E27FC236}">
                <a16:creationId xmlns:a16="http://schemas.microsoft.com/office/drawing/2014/main" id="{D2524C61-6526-BC13-FAA5-A49B77243C0B}"/>
              </a:ext>
            </a:extLst>
          </p:cNvPr>
          <p:cNvCxnSpPr>
            <a:cxnSpLocks/>
            <a:stCxn id="199" idx="2"/>
            <a:endCxn id="196" idx="2"/>
          </p:cNvCxnSpPr>
          <p:nvPr/>
        </p:nvCxnSpPr>
        <p:spPr>
          <a:xfrm rot="10800000" flipH="1">
            <a:off x="3875263" y="2499940"/>
            <a:ext cx="10571" cy="1365314"/>
          </a:xfrm>
          <a:prstGeom prst="curvedConnector3">
            <a:avLst>
              <a:gd name="adj1" fmla="val -45732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0E69555C-E268-7A5E-17D4-7E94E5BCED79}"/>
                  </a:ext>
                </a:extLst>
              </p:cNvPr>
              <p:cNvSpPr txBox="1"/>
              <p:nvPr/>
            </p:nvSpPr>
            <p:spPr>
              <a:xfrm flipH="1">
                <a:off x="3404097" y="2011914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0E69555C-E268-7A5E-17D4-7E94E5BC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404097" y="2011914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 l="-5263" r="-36842" b="-1724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707A7356-AD8B-5BB6-92B0-4B145474AC00}"/>
              </a:ext>
            </a:extLst>
          </p:cNvPr>
          <p:cNvSpPr txBox="1"/>
          <p:nvPr/>
        </p:nvSpPr>
        <p:spPr>
          <a:xfrm flipH="1">
            <a:off x="4664943" y="2022639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24" name="曲線コネクタ 323">
            <a:extLst>
              <a:ext uri="{FF2B5EF4-FFF2-40B4-BE49-F238E27FC236}">
                <a16:creationId xmlns:a16="http://schemas.microsoft.com/office/drawing/2014/main" id="{F988C88E-4774-FFCE-1F36-FEDEDCD42B1A}"/>
              </a:ext>
            </a:extLst>
          </p:cNvPr>
          <p:cNvCxnSpPr>
            <a:cxnSpLocks/>
            <a:stCxn id="197" idx="2"/>
            <a:endCxn id="195" idx="5"/>
          </p:cNvCxnSpPr>
          <p:nvPr/>
        </p:nvCxnSpPr>
        <p:spPr>
          <a:xfrm rot="10800000">
            <a:off x="4223844" y="1883754"/>
            <a:ext cx="2131644" cy="907986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曲線コネクタ 324">
            <a:extLst>
              <a:ext uri="{FF2B5EF4-FFF2-40B4-BE49-F238E27FC236}">
                <a16:creationId xmlns:a16="http://schemas.microsoft.com/office/drawing/2014/main" id="{7A806C26-8884-FD85-12C7-10CF315A4001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 flipV="1">
            <a:off x="5582328" y="2791740"/>
            <a:ext cx="773160" cy="346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763D404B-B45C-0C6F-B915-81C1267F422C}"/>
              </a:ext>
            </a:extLst>
          </p:cNvPr>
          <p:cNvSpPr txBox="1"/>
          <p:nvPr/>
        </p:nvSpPr>
        <p:spPr>
          <a:xfrm flipH="1">
            <a:off x="5657785" y="2733747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97C38252-2133-A1DF-282F-F744CFFC157F}"/>
              </a:ext>
            </a:extLst>
          </p:cNvPr>
          <p:cNvSpPr txBox="1"/>
          <p:nvPr/>
        </p:nvSpPr>
        <p:spPr>
          <a:xfrm flipH="1">
            <a:off x="3118775" y="285658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0" name="カギ線コネクタ 389">
            <a:extLst>
              <a:ext uri="{FF2B5EF4-FFF2-40B4-BE49-F238E27FC236}">
                <a16:creationId xmlns:a16="http://schemas.microsoft.com/office/drawing/2014/main" id="{88C4AB48-1213-ED74-723C-06D599BD8902}"/>
              </a:ext>
            </a:extLst>
          </p:cNvPr>
          <p:cNvCxnSpPr>
            <a:cxnSpLocks/>
            <a:stCxn id="200" idx="3"/>
            <a:endCxn id="257" idx="2"/>
          </p:cNvCxnSpPr>
          <p:nvPr/>
        </p:nvCxnSpPr>
        <p:spPr>
          <a:xfrm flipV="1">
            <a:off x="4328410" y="5238573"/>
            <a:ext cx="465822" cy="688784"/>
          </a:xfrm>
          <a:prstGeom prst="curvedConnector2">
            <a:avLst/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カギ線コネクタ 389">
            <a:extLst>
              <a:ext uri="{FF2B5EF4-FFF2-40B4-BE49-F238E27FC236}">
                <a16:creationId xmlns:a16="http://schemas.microsoft.com/office/drawing/2014/main" id="{C767A966-D49B-E108-D0F3-82D740C161BE}"/>
              </a:ext>
            </a:extLst>
          </p:cNvPr>
          <p:cNvCxnSpPr>
            <a:cxnSpLocks/>
            <a:stCxn id="231" idx="1"/>
            <a:endCxn id="257" idx="3"/>
          </p:cNvCxnSpPr>
          <p:nvPr/>
        </p:nvCxnSpPr>
        <p:spPr>
          <a:xfrm rot="10800000">
            <a:off x="5010233" y="5058573"/>
            <a:ext cx="393433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カギ線コネクタ 389">
            <a:extLst>
              <a:ext uri="{FF2B5EF4-FFF2-40B4-BE49-F238E27FC236}">
                <a16:creationId xmlns:a16="http://schemas.microsoft.com/office/drawing/2014/main" id="{C12DB8AC-6E2B-78CE-5955-3E810304DE41}"/>
              </a:ext>
            </a:extLst>
          </p:cNvPr>
          <p:cNvCxnSpPr>
            <a:cxnSpLocks/>
            <a:stCxn id="245" idx="2"/>
            <a:endCxn id="231" idx="2"/>
          </p:cNvCxnSpPr>
          <p:nvPr/>
        </p:nvCxnSpPr>
        <p:spPr>
          <a:xfrm rot="5400000">
            <a:off x="6482572" y="4375666"/>
            <a:ext cx="12700" cy="1725814"/>
          </a:xfrm>
          <a:prstGeom prst="curvedConnector3">
            <a:avLst>
              <a:gd name="adj1" fmla="val 1800000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カギ線コネクタ 389">
            <a:extLst>
              <a:ext uri="{FF2B5EF4-FFF2-40B4-BE49-F238E27FC236}">
                <a16:creationId xmlns:a16="http://schemas.microsoft.com/office/drawing/2014/main" id="{F6D3A127-1A97-FDA5-D1AB-6F5B3719B934}"/>
              </a:ext>
            </a:extLst>
          </p:cNvPr>
          <p:cNvCxnSpPr>
            <a:cxnSpLocks/>
            <a:stCxn id="233" idx="2"/>
            <a:endCxn id="234" idx="2"/>
          </p:cNvCxnSpPr>
          <p:nvPr/>
        </p:nvCxnSpPr>
        <p:spPr>
          <a:xfrm rot="5400000">
            <a:off x="5578355" y="3523726"/>
            <a:ext cx="354" cy="1028300"/>
          </a:xfrm>
          <a:prstGeom prst="curvedConnector3">
            <a:avLst>
              <a:gd name="adj1" fmla="val 64676271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カギ線コネクタ 389">
            <a:extLst>
              <a:ext uri="{FF2B5EF4-FFF2-40B4-BE49-F238E27FC236}">
                <a16:creationId xmlns:a16="http://schemas.microsoft.com/office/drawing/2014/main" id="{0C36ACB4-CF32-6FFC-F92B-CC1732BFD842}"/>
              </a:ext>
            </a:extLst>
          </p:cNvPr>
          <p:cNvCxnSpPr>
            <a:cxnSpLocks/>
            <a:stCxn id="234" idx="2"/>
            <a:endCxn id="199" idx="4"/>
          </p:cNvCxnSpPr>
          <p:nvPr/>
        </p:nvCxnSpPr>
        <p:spPr>
          <a:xfrm rot="5400000">
            <a:off x="4556223" y="3555094"/>
            <a:ext cx="25201" cy="991118"/>
          </a:xfrm>
          <a:prstGeom prst="curvedConnector3">
            <a:avLst>
              <a:gd name="adj1" fmla="val 1007107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カギ線コネクタ 389">
            <a:extLst>
              <a:ext uri="{FF2B5EF4-FFF2-40B4-BE49-F238E27FC236}">
                <a16:creationId xmlns:a16="http://schemas.microsoft.com/office/drawing/2014/main" id="{CC164FF2-5C93-8BC6-3686-25DE9CDCEED6}"/>
              </a:ext>
            </a:extLst>
          </p:cNvPr>
          <p:cNvCxnSpPr>
            <a:cxnSpLocks/>
            <a:stCxn id="245" idx="1"/>
            <a:endCxn id="232" idx="3"/>
          </p:cNvCxnSpPr>
          <p:nvPr/>
        </p:nvCxnSpPr>
        <p:spPr>
          <a:xfrm rot="10800000">
            <a:off x="6743543" y="5058573"/>
            <a:ext cx="385937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カギ線コネクタ 389">
            <a:extLst>
              <a:ext uri="{FF2B5EF4-FFF2-40B4-BE49-F238E27FC236}">
                <a16:creationId xmlns:a16="http://schemas.microsoft.com/office/drawing/2014/main" id="{FF293BC7-7334-EF8B-EBDB-D51BEA7FA1BE}"/>
              </a:ext>
            </a:extLst>
          </p:cNvPr>
          <p:cNvCxnSpPr>
            <a:cxnSpLocks/>
            <a:stCxn id="232" idx="2"/>
            <a:endCxn id="260" idx="2"/>
          </p:cNvCxnSpPr>
          <p:nvPr/>
        </p:nvCxnSpPr>
        <p:spPr>
          <a:xfrm rot="5400000" flipH="1">
            <a:off x="4622422" y="3333454"/>
            <a:ext cx="33965" cy="3776275"/>
          </a:xfrm>
          <a:prstGeom prst="curvedConnector3">
            <a:avLst>
              <a:gd name="adj1" fmla="val -673046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57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664762-D2CB-E5A4-6C61-75BD6501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D8FE8F67-EEB7-F6E1-8B46-E30DF1EA1B30}"/>
              </a:ext>
            </a:extLst>
          </p:cNvPr>
          <p:cNvSpPr>
            <a:spLocks noChangeAspect="1"/>
          </p:cNvSpPr>
          <p:nvPr/>
        </p:nvSpPr>
        <p:spPr>
          <a:xfrm>
            <a:off x="1428286" y="1538166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8D056BFD-CD72-A338-4AD7-052CA9E2DDF4}"/>
              </a:ext>
            </a:extLst>
          </p:cNvPr>
          <p:cNvSpPr>
            <a:spLocks noChangeAspect="1"/>
          </p:cNvSpPr>
          <p:nvPr/>
        </p:nvSpPr>
        <p:spPr>
          <a:xfrm>
            <a:off x="1428284" y="2294359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5256D4B-5BCF-66C5-7C55-4CFA584B046E}"/>
              </a:ext>
            </a:extLst>
          </p:cNvPr>
          <p:cNvSpPr>
            <a:spLocks noChangeAspect="1"/>
          </p:cNvSpPr>
          <p:nvPr/>
        </p:nvSpPr>
        <p:spPr>
          <a:xfrm>
            <a:off x="2918944" y="2554103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915B448E-7B0D-CDBF-E364-B0EB06E0B9D5}"/>
              </a:ext>
            </a:extLst>
          </p:cNvPr>
          <p:cNvSpPr>
            <a:spLocks noChangeAspect="1"/>
          </p:cNvSpPr>
          <p:nvPr/>
        </p:nvSpPr>
        <p:spPr>
          <a:xfrm>
            <a:off x="2121698" y="2925225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BD71C657-8EE2-B227-04F3-B45FD1343362}"/>
              </a:ext>
            </a:extLst>
          </p:cNvPr>
          <p:cNvSpPr>
            <a:spLocks noChangeAspect="1"/>
          </p:cNvSpPr>
          <p:nvPr/>
        </p:nvSpPr>
        <p:spPr>
          <a:xfrm>
            <a:off x="1417713" y="3642948"/>
            <a:ext cx="270000" cy="270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6795629-3A9E-7445-6E17-FDA531546F69}"/>
              </a:ext>
            </a:extLst>
          </p:cNvPr>
          <p:cNvSpPr/>
          <p:nvPr/>
        </p:nvSpPr>
        <p:spPr>
          <a:xfrm>
            <a:off x="1417713" y="5739776"/>
            <a:ext cx="280571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724B4E1-2EE5-BAF3-5767-C75380E9726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1563284" y="1808166"/>
            <a:ext cx="2" cy="48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83332DEC-2B12-3C2A-93A7-F9823CECE1DE}"/>
              </a:ext>
            </a:extLst>
          </p:cNvPr>
          <p:cNvCxnSpPr/>
          <p:nvPr/>
        </p:nvCxnSpPr>
        <p:spPr>
          <a:xfrm>
            <a:off x="1612484" y="167316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>
            <a:extLst>
              <a:ext uri="{FF2B5EF4-FFF2-40B4-BE49-F238E27FC236}">
                <a16:creationId xmlns:a16="http://schemas.microsoft.com/office/drawing/2014/main" id="{8AB98BD0-2E56-F472-2EE0-841B19C87B74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>
          <a:xfrm rot="10800000" flipV="1">
            <a:off x="1417714" y="1673166"/>
            <a:ext cx="10573" cy="4190810"/>
          </a:xfrm>
          <a:prstGeom prst="curvedConnector3">
            <a:avLst>
              <a:gd name="adj1" fmla="val 117124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曲線コネクタ 53">
            <a:extLst>
              <a:ext uri="{FF2B5EF4-FFF2-40B4-BE49-F238E27FC236}">
                <a16:creationId xmlns:a16="http://schemas.microsoft.com/office/drawing/2014/main" id="{D4320E2F-39F8-714A-1290-E16191A492FB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H="1">
            <a:off x="1698284" y="2689103"/>
            <a:ext cx="1490660" cy="3174873"/>
          </a:xfrm>
          <a:prstGeom prst="curvedConnector3">
            <a:avLst>
              <a:gd name="adj1" fmla="val -15335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曲線コネクタ 86">
            <a:extLst>
              <a:ext uri="{FF2B5EF4-FFF2-40B4-BE49-F238E27FC236}">
                <a16:creationId xmlns:a16="http://schemas.microsoft.com/office/drawing/2014/main" id="{B8981FE9-1F28-D946-2BA1-49B4994D127E}"/>
              </a:ext>
            </a:extLst>
          </p:cNvPr>
          <p:cNvCxnSpPr>
            <a:cxnSpLocks/>
            <a:stCxn id="5" idx="6"/>
            <a:endCxn id="7" idx="0"/>
          </p:cNvCxnSpPr>
          <p:nvPr/>
        </p:nvCxnSpPr>
        <p:spPr>
          <a:xfrm>
            <a:off x="1698284" y="2429359"/>
            <a:ext cx="558414" cy="495866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曲線コネクタ 89">
            <a:extLst>
              <a:ext uri="{FF2B5EF4-FFF2-40B4-BE49-F238E27FC236}">
                <a16:creationId xmlns:a16="http://schemas.microsoft.com/office/drawing/2014/main" id="{2688DB44-4F32-4F26-B5B2-69B466D2FB83}"/>
              </a:ext>
            </a:extLst>
          </p:cNvPr>
          <p:cNvCxnSpPr>
            <a:cxnSpLocks/>
            <a:stCxn id="7" idx="4"/>
            <a:endCxn id="8" idx="6"/>
          </p:cNvCxnSpPr>
          <p:nvPr/>
        </p:nvCxnSpPr>
        <p:spPr>
          <a:xfrm rot="5400000">
            <a:off x="1680845" y="3202094"/>
            <a:ext cx="582723" cy="568985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775D9304-924C-6943-5C26-998C79BF1551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552713" y="2564359"/>
            <a:ext cx="10571" cy="107858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38DF7249-08A0-C716-E306-0DE04908A6D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552713" y="3912948"/>
            <a:ext cx="1681" cy="1826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曲線コネクタ 115">
            <a:extLst>
              <a:ext uri="{FF2B5EF4-FFF2-40B4-BE49-F238E27FC236}">
                <a16:creationId xmlns:a16="http://schemas.microsoft.com/office/drawing/2014/main" id="{F1C54C60-B7A3-C8A7-D230-FE847B8BAFE8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1698286" y="1673166"/>
            <a:ext cx="1355658" cy="880937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曲線コネクタ 118">
            <a:extLst>
              <a:ext uri="{FF2B5EF4-FFF2-40B4-BE49-F238E27FC236}">
                <a16:creationId xmlns:a16="http://schemas.microsoft.com/office/drawing/2014/main" id="{440F2C27-5370-1D2F-B305-30848EC72137}"/>
              </a:ext>
            </a:extLst>
          </p:cNvPr>
          <p:cNvCxnSpPr>
            <a:cxnSpLocks/>
            <a:stCxn id="6" idx="3"/>
            <a:endCxn id="8" idx="6"/>
          </p:cNvCxnSpPr>
          <p:nvPr/>
        </p:nvCxnSpPr>
        <p:spPr>
          <a:xfrm rot="5400000">
            <a:off x="1826406" y="2645869"/>
            <a:ext cx="993386" cy="1270772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曲線コネクタ 127">
            <a:extLst>
              <a:ext uri="{FF2B5EF4-FFF2-40B4-BE49-F238E27FC236}">
                <a16:creationId xmlns:a16="http://schemas.microsoft.com/office/drawing/2014/main" id="{443ABD4D-CD87-0A0A-1702-36896A005A1F}"/>
              </a:ext>
            </a:extLst>
          </p:cNvPr>
          <p:cNvCxnSpPr>
            <a:cxnSpLocks/>
            <a:stCxn id="6" idx="4"/>
            <a:endCxn id="9" idx="3"/>
          </p:cNvCxnSpPr>
          <p:nvPr/>
        </p:nvCxnSpPr>
        <p:spPr>
          <a:xfrm rot="5400000">
            <a:off x="856178" y="3666209"/>
            <a:ext cx="3039873" cy="13556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EFA8690F-C8D2-2422-418D-14B45D33E24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168478" y="1299601"/>
            <a:ext cx="299349" cy="27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14FB239D-BE9B-4006-AE45-B3C9E203F289}"/>
              </a:ext>
            </a:extLst>
          </p:cNvPr>
          <p:cNvSpPr txBox="1"/>
          <p:nvPr/>
        </p:nvSpPr>
        <p:spPr>
          <a:xfrm flipH="1">
            <a:off x="1308165" y="2520152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42BBCDA4-A1E1-FB2A-71B9-19B32EDB934D}"/>
              </a:ext>
            </a:extLst>
          </p:cNvPr>
          <p:cNvSpPr txBox="1"/>
          <p:nvPr/>
        </p:nvSpPr>
        <p:spPr>
          <a:xfrm flipH="1">
            <a:off x="1308165" y="3861220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3E1AF055-580F-279B-E2E4-A80123A4737F}"/>
              </a:ext>
            </a:extLst>
          </p:cNvPr>
          <p:cNvSpPr txBox="1"/>
          <p:nvPr/>
        </p:nvSpPr>
        <p:spPr>
          <a:xfrm flipH="1">
            <a:off x="1328337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046CAA03-13FF-37CB-344C-CCD78CC13266}"/>
              </a:ext>
            </a:extLst>
          </p:cNvPr>
          <p:cNvSpPr txBox="1"/>
          <p:nvPr/>
        </p:nvSpPr>
        <p:spPr>
          <a:xfrm flipH="1">
            <a:off x="516479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B160FFA1-8C33-53C7-D88C-FB6F588E352E}"/>
              </a:ext>
            </a:extLst>
          </p:cNvPr>
          <p:cNvSpPr txBox="1"/>
          <p:nvPr/>
        </p:nvSpPr>
        <p:spPr>
          <a:xfrm flipH="1">
            <a:off x="3436688" y="3173788"/>
            <a:ext cx="175670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2F92384-2A7D-4B02-DB60-CE18069D60A5}"/>
              </a:ext>
            </a:extLst>
          </p:cNvPr>
          <p:cNvSpPr txBox="1"/>
          <p:nvPr/>
        </p:nvSpPr>
        <p:spPr>
          <a:xfrm flipH="1">
            <a:off x="3039618" y="316796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EA365F6C-4360-1523-3CA4-19EBE7FA2475}"/>
              </a:ext>
            </a:extLst>
          </p:cNvPr>
          <p:cNvSpPr txBox="1"/>
          <p:nvPr/>
        </p:nvSpPr>
        <p:spPr>
          <a:xfrm flipH="1">
            <a:off x="2316635" y="3566501"/>
            <a:ext cx="221538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75" name="曲線コネクタ 174">
            <a:extLst>
              <a:ext uri="{FF2B5EF4-FFF2-40B4-BE49-F238E27FC236}">
                <a16:creationId xmlns:a16="http://schemas.microsoft.com/office/drawing/2014/main" id="{E99FEC5E-44F9-300A-108C-8416EEB772E6}"/>
              </a:ext>
            </a:extLst>
          </p:cNvPr>
          <p:cNvCxnSpPr>
            <a:cxnSpLocks/>
            <a:stCxn id="7" idx="5"/>
            <a:endCxn id="9" idx="3"/>
          </p:cNvCxnSpPr>
          <p:nvPr/>
        </p:nvCxnSpPr>
        <p:spPr>
          <a:xfrm rot="5400000">
            <a:off x="671075" y="4182894"/>
            <a:ext cx="2708292" cy="65387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C095471-BCD6-7D11-B9EA-0629C5371EB5}"/>
              </a:ext>
            </a:extLst>
          </p:cNvPr>
          <p:cNvSpPr txBox="1"/>
          <p:nvPr/>
        </p:nvSpPr>
        <p:spPr>
          <a:xfrm flipH="1">
            <a:off x="1789444" y="2421269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22C11488-E1F2-DB2A-FE72-2A7AFDF472C7}"/>
              </a:ext>
            </a:extLst>
          </p:cNvPr>
          <p:cNvSpPr txBox="1"/>
          <p:nvPr/>
        </p:nvSpPr>
        <p:spPr>
          <a:xfrm flipH="1">
            <a:off x="1943430" y="3154901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519A3FFB-3F7D-5ACB-321B-074C0E51578D}"/>
              </a:ext>
            </a:extLst>
          </p:cNvPr>
          <p:cNvSpPr txBox="1"/>
          <p:nvPr/>
        </p:nvSpPr>
        <p:spPr>
          <a:xfrm flipH="1">
            <a:off x="2779790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1E6C0E72-6772-5CE0-0FCD-CD348108C494}"/>
              </a:ext>
            </a:extLst>
          </p:cNvPr>
          <p:cNvSpPr txBox="1"/>
          <p:nvPr/>
        </p:nvSpPr>
        <p:spPr>
          <a:xfrm flipH="1">
            <a:off x="2735856" y="316796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187" name="曲線コネクタ 186">
            <a:extLst>
              <a:ext uri="{FF2B5EF4-FFF2-40B4-BE49-F238E27FC236}">
                <a16:creationId xmlns:a16="http://schemas.microsoft.com/office/drawing/2014/main" id="{15C47425-3BC3-DA1D-0B08-5B6130796CB5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>
            <a:off x="1687713" y="3777948"/>
            <a:ext cx="10571" cy="2086028"/>
          </a:xfrm>
          <a:prstGeom prst="curvedConnector3">
            <a:avLst>
              <a:gd name="adj1" fmla="val 226252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B15EC9D0-315C-7D9C-7369-C29A48E78FB6}"/>
              </a:ext>
            </a:extLst>
          </p:cNvPr>
          <p:cNvSpPr txBox="1"/>
          <p:nvPr/>
        </p:nvSpPr>
        <p:spPr>
          <a:xfrm flipH="1">
            <a:off x="1909082" y="3817489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A0994A51-38D4-8465-5028-85642DDE800F}"/>
              </a:ext>
            </a:extLst>
          </p:cNvPr>
          <p:cNvCxnSpPr/>
          <p:nvPr/>
        </p:nvCxnSpPr>
        <p:spPr>
          <a:xfrm>
            <a:off x="1390317" y="5863976"/>
            <a:ext cx="71415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694DC1B5-CF04-3CEC-1325-7073109E714D}"/>
              </a:ext>
            </a:extLst>
          </p:cNvPr>
          <p:cNvCxnSpPr>
            <a:cxnSpLocks/>
          </p:cNvCxnSpPr>
          <p:nvPr/>
        </p:nvCxnSpPr>
        <p:spPr>
          <a:xfrm>
            <a:off x="2121602" y="4866927"/>
            <a:ext cx="68909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円/楕円 194">
            <a:extLst>
              <a:ext uri="{FF2B5EF4-FFF2-40B4-BE49-F238E27FC236}">
                <a16:creationId xmlns:a16="http://schemas.microsoft.com/office/drawing/2014/main" id="{6069D822-AE5D-A905-CA2B-EB6BE9DF8738}"/>
              </a:ext>
            </a:extLst>
          </p:cNvPr>
          <p:cNvSpPr>
            <a:spLocks noChangeAspect="1"/>
          </p:cNvSpPr>
          <p:nvPr/>
        </p:nvSpPr>
        <p:spPr>
          <a:xfrm>
            <a:off x="5429823" y="1545747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円/楕円 195">
            <a:extLst>
              <a:ext uri="{FF2B5EF4-FFF2-40B4-BE49-F238E27FC236}">
                <a16:creationId xmlns:a16="http://schemas.microsoft.com/office/drawing/2014/main" id="{FB1F915D-E343-C4C5-3091-CF57972F364B}"/>
              </a:ext>
            </a:extLst>
          </p:cNvPr>
          <p:cNvSpPr>
            <a:spLocks noChangeAspect="1"/>
          </p:cNvSpPr>
          <p:nvPr/>
        </p:nvSpPr>
        <p:spPr>
          <a:xfrm>
            <a:off x="5429821" y="2301940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7" name="円/楕円 196">
            <a:extLst>
              <a:ext uri="{FF2B5EF4-FFF2-40B4-BE49-F238E27FC236}">
                <a16:creationId xmlns:a16="http://schemas.microsoft.com/office/drawing/2014/main" id="{14FCF92C-F07C-7276-DDD1-9978DFD00DE1}"/>
              </a:ext>
            </a:extLst>
          </p:cNvPr>
          <p:cNvSpPr>
            <a:spLocks noChangeAspect="1"/>
          </p:cNvSpPr>
          <p:nvPr/>
        </p:nvSpPr>
        <p:spPr>
          <a:xfrm>
            <a:off x="7899474" y="2593740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円/楕円 197">
            <a:extLst>
              <a:ext uri="{FF2B5EF4-FFF2-40B4-BE49-F238E27FC236}">
                <a16:creationId xmlns:a16="http://schemas.microsoft.com/office/drawing/2014/main" id="{F4BBA840-CC4C-6808-1FFA-BB6C29835C6A}"/>
              </a:ext>
            </a:extLst>
          </p:cNvPr>
          <p:cNvSpPr>
            <a:spLocks noChangeAspect="1"/>
          </p:cNvSpPr>
          <p:nvPr/>
        </p:nvSpPr>
        <p:spPr>
          <a:xfrm>
            <a:off x="6730314" y="2940194"/>
            <a:ext cx="270000" cy="270000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1" lang="ja-JP" altLang="en-US" sz="1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円/楕円 198">
            <a:extLst>
              <a:ext uri="{FF2B5EF4-FFF2-40B4-BE49-F238E27FC236}">
                <a16:creationId xmlns:a16="http://schemas.microsoft.com/office/drawing/2014/main" id="{264CA5D2-8633-873D-B995-9E2802020506}"/>
              </a:ext>
            </a:extLst>
          </p:cNvPr>
          <p:cNvSpPr>
            <a:spLocks noChangeAspect="1"/>
          </p:cNvSpPr>
          <p:nvPr/>
        </p:nvSpPr>
        <p:spPr>
          <a:xfrm>
            <a:off x="5419250" y="3667254"/>
            <a:ext cx="270000" cy="270000"/>
          </a:xfrm>
          <a:prstGeom prst="ellipse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5646F573-A28D-2F25-76FB-CF4DC32C96F3}"/>
              </a:ext>
            </a:extLst>
          </p:cNvPr>
          <p:cNvSpPr/>
          <p:nvPr/>
        </p:nvSpPr>
        <p:spPr>
          <a:xfrm>
            <a:off x="5440396" y="5747357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DA37DB27-3D41-C7B4-113D-FC056694E632}"/>
              </a:ext>
            </a:extLst>
          </p:cNvPr>
          <p:cNvCxnSpPr>
            <a:cxnSpLocks/>
            <a:stCxn id="195" idx="4"/>
            <a:endCxn id="196" idx="0"/>
          </p:cNvCxnSpPr>
          <p:nvPr/>
        </p:nvCxnSpPr>
        <p:spPr>
          <a:xfrm flipH="1">
            <a:off x="5564821" y="1815747"/>
            <a:ext cx="2" cy="4861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曲線コネクタ 201">
            <a:extLst>
              <a:ext uri="{FF2B5EF4-FFF2-40B4-BE49-F238E27FC236}">
                <a16:creationId xmlns:a16="http://schemas.microsoft.com/office/drawing/2014/main" id="{EBF123F0-CE10-27C3-2B9E-1A592BAC6C6D}"/>
              </a:ext>
            </a:extLst>
          </p:cNvPr>
          <p:cNvCxnSpPr>
            <a:cxnSpLocks/>
            <a:stCxn id="195" idx="2"/>
            <a:endCxn id="260" idx="0"/>
          </p:cNvCxnSpPr>
          <p:nvPr/>
        </p:nvCxnSpPr>
        <p:spPr>
          <a:xfrm rot="10800000" flipV="1">
            <a:off x="4241309" y="1680746"/>
            <a:ext cx="1188514" cy="3163861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曲線コネクタ 202">
            <a:extLst>
              <a:ext uri="{FF2B5EF4-FFF2-40B4-BE49-F238E27FC236}">
                <a16:creationId xmlns:a16="http://schemas.microsoft.com/office/drawing/2014/main" id="{2973C529-1A5E-3E47-CF5F-44067FFF4649}"/>
              </a:ext>
            </a:extLst>
          </p:cNvPr>
          <p:cNvCxnSpPr>
            <a:cxnSpLocks/>
            <a:stCxn id="197" idx="6"/>
            <a:endCxn id="245" idx="0"/>
          </p:cNvCxnSpPr>
          <p:nvPr/>
        </p:nvCxnSpPr>
        <p:spPr>
          <a:xfrm>
            <a:off x="8169474" y="2728740"/>
            <a:ext cx="666047" cy="2149833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9A9B061C-86F1-1FE9-DA0E-4A8231953FE6}"/>
              </a:ext>
            </a:extLst>
          </p:cNvPr>
          <p:cNvCxnSpPr>
            <a:cxnSpLocks/>
            <a:stCxn id="196" idx="6"/>
            <a:endCxn id="198" idx="0"/>
          </p:cNvCxnSpPr>
          <p:nvPr/>
        </p:nvCxnSpPr>
        <p:spPr>
          <a:xfrm>
            <a:off x="5699821" y="2436940"/>
            <a:ext cx="1165493" cy="503254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曲線コネクタ 204">
            <a:extLst>
              <a:ext uri="{FF2B5EF4-FFF2-40B4-BE49-F238E27FC236}">
                <a16:creationId xmlns:a16="http://schemas.microsoft.com/office/drawing/2014/main" id="{DAFB9D1D-E83D-6751-6F5E-3DE0E91DA709}"/>
              </a:ext>
            </a:extLst>
          </p:cNvPr>
          <p:cNvCxnSpPr>
            <a:cxnSpLocks/>
            <a:stCxn id="198" idx="2"/>
            <a:endCxn id="234" idx="0"/>
          </p:cNvCxnSpPr>
          <p:nvPr/>
        </p:nvCxnSpPr>
        <p:spPr>
          <a:xfrm rot="10800000" flipV="1">
            <a:off x="6555174" y="3075194"/>
            <a:ext cx="175140" cy="6028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CF28E55A-3616-6ED1-F3EF-7280ADC58F2D}"/>
              </a:ext>
            </a:extLst>
          </p:cNvPr>
          <p:cNvCxnSpPr>
            <a:cxnSpLocks/>
            <a:stCxn id="196" idx="4"/>
            <a:endCxn id="199" idx="0"/>
          </p:cNvCxnSpPr>
          <p:nvPr/>
        </p:nvCxnSpPr>
        <p:spPr>
          <a:xfrm flipH="1">
            <a:off x="5554250" y="2571940"/>
            <a:ext cx="10571" cy="109531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4B937F61-C5A8-333E-E2C0-A7485EC9E287}"/>
              </a:ext>
            </a:extLst>
          </p:cNvPr>
          <p:cNvCxnSpPr>
            <a:cxnSpLocks/>
            <a:stCxn id="199" idx="4"/>
          </p:cNvCxnSpPr>
          <p:nvPr/>
        </p:nvCxnSpPr>
        <p:spPr>
          <a:xfrm>
            <a:off x="5554250" y="3937254"/>
            <a:ext cx="1681" cy="18101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曲線コネクタ 207">
            <a:extLst>
              <a:ext uri="{FF2B5EF4-FFF2-40B4-BE49-F238E27FC236}">
                <a16:creationId xmlns:a16="http://schemas.microsoft.com/office/drawing/2014/main" id="{BE60559B-9C32-919C-F434-584424B0F37B}"/>
              </a:ext>
            </a:extLst>
          </p:cNvPr>
          <p:cNvCxnSpPr>
            <a:cxnSpLocks/>
            <a:stCxn id="195" idx="6"/>
            <a:endCxn id="197" idx="0"/>
          </p:cNvCxnSpPr>
          <p:nvPr/>
        </p:nvCxnSpPr>
        <p:spPr>
          <a:xfrm>
            <a:off x="5699823" y="1680747"/>
            <a:ext cx="2334651" cy="912993"/>
          </a:xfrm>
          <a:prstGeom prst="curvedConnector2">
            <a:avLst/>
          </a:prstGeom>
          <a:ln w="381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曲線コネクタ 208">
            <a:extLst>
              <a:ext uri="{FF2B5EF4-FFF2-40B4-BE49-F238E27FC236}">
                <a16:creationId xmlns:a16="http://schemas.microsoft.com/office/drawing/2014/main" id="{9EC821C6-CA24-92C0-363D-F193B437F742}"/>
              </a:ext>
            </a:extLst>
          </p:cNvPr>
          <p:cNvCxnSpPr>
            <a:cxnSpLocks/>
            <a:stCxn id="197" idx="4"/>
            <a:endCxn id="232" idx="0"/>
          </p:cNvCxnSpPr>
          <p:nvPr/>
        </p:nvCxnSpPr>
        <p:spPr>
          <a:xfrm rot="5400000">
            <a:off x="7018613" y="3862711"/>
            <a:ext cx="2014833" cy="1689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曲線コネクタ 209">
            <a:extLst>
              <a:ext uri="{FF2B5EF4-FFF2-40B4-BE49-F238E27FC236}">
                <a16:creationId xmlns:a16="http://schemas.microsoft.com/office/drawing/2014/main" id="{407C81BA-50F0-837F-D7A0-F94BEB4C047C}"/>
              </a:ext>
            </a:extLst>
          </p:cNvPr>
          <p:cNvCxnSpPr>
            <a:cxnSpLocks/>
            <a:stCxn id="197" idx="2"/>
            <a:endCxn id="233" idx="0"/>
          </p:cNvCxnSpPr>
          <p:nvPr/>
        </p:nvCxnSpPr>
        <p:spPr>
          <a:xfrm rot="10800000" flipV="1">
            <a:off x="7582724" y="2728740"/>
            <a:ext cx="316750" cy="948960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5E81EE91-9690-F054-6DE9-84F3706C7B57}"/>
              </a:ext>
            </a:extLst>
          </p:cNvPr>
          <p:cNvCxnSpPr>
            <a:cxnSpLocks/>
            <a:endCxn id="195" idx="1"/>
          </p:cNvCxnSpPr>
          <p:nvPr/>
        </p:nvCxnSpPr>
        <p:spPr>
          <a:xfrm>
            <a:off x="5170015" y="1307182"/>
            <a:ext cx="299349" cy="2781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0C933669-8A70-566C-7EC2-F9785ADCC2A0}"/>
              </a:ext>
            </a:extLst>
          </p:cNvPr>
          <p:cNvSpPr txBox="1"/>
          <p:nvPr/>
        </p:nvSpPr>
        <p:spPr>
          <a:xfrm flipH="1">
            <a:off x="5249142" y="2606461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aba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AA50D3F9-F42B-6F4E-EF86-E02CE75FA6E0}"/>
              </a:ext>
            </a:extLst>
          </p:cNvPr>
          <p:cNvSpPr txBox="1"/>
          <p:nvPr/>
        </p:nvSpPr>
        <p:spPr>
          <a:xfrm flipH="1">
            <a:off x="5249142" y="3872579"/>
            <a:ext cx="221538" cy="174232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 err="1">
                <a:cs typeface="Arial" panose="020B0604020202020204" pitchFamily="34" charset="0"/>
              </a:rPr>
              <a:t>ababb</a:t>
            </a: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6DE569AB-6B70-2064-6450-DC2D54BB40AB}"/>
              </a:ext>
            </a:extLst>
          </p:cNvPr>
          <p:cNvSpPr txBox="1"/>
          <p:nvPr/>
        </p:nvSpPr>
        <p:spPr>
          <a:xfrm flipH="1">
            <a:off x="5269314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06BEC3AA-E7D1-DFAB-739F-7C2AC47E9DA8}"/>
              </a:ext>
            </a:extLst>
          </p:cNvPr>
          <p:cNvSpPr txBox="1"/>
          <p:nvPr/>
        </p:nvSpPr>
        <p:spPr>
          <a:xfrm flipH="1">
            <a:off x="4630271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E2F8A960-82D9-E00A-972F-4DCB848AE069}"/>
              </a:ext>
            </a:extLst>
          </p:cNvPr>
          <p:cNvSpPr txBox="1"/>
          <p:nvPr/>
        </p:nvSpPr>
        <p:spPr>
          <a:xfrm flipH="1">
            <a:off x="8631025" y="3028768"/>
            <a:ext cx="175670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DCFC6F63-E699-3995-D5C5-1682DC017FE3}"/>
              </a:ext>
            </a:extLst>
          </p:cNvPr>
          <p:cNvSpPr txBox="1"/>
          <p:nvPr/>
        </p:nvSpPr>
        <p:spPr>
          <a:xfrm flipH="1">
            <a:off x="8034283" y="3028768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$</a:t>
            </a: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68804403-8C89-4E40-1F4F-15189216A088}"/>
              </a:ext>
            </a:extLst>
          </p:cNvPr>
          <p:cNvSpPr txBox="1"/>
          <p:nvPr/>
        </p:nvSpPr>
        <p:spPr>
          <a:xfrm flipH="1">
            <a:off x="7106293" y="3166180"/>
            <a:ext cx="221538" cy="62054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cxnSp>
        <p:nvCxnSpPr>
          <p:cNvPr id="219" name="曲線コネクタ 218">
            <a:extLst>
              <a:ext uri="{FF2B5EF4-FFF2-40B4-BE49-F238E27FC236}">
                <a16:creationId xmlns:a16="http://schemas.microsoft.com/office/drawing/2014/main" id="{A103E80A-5833-26F5-69B6-EA1BDC97C553}"/>
              </a:ext>
            </a:extLst>
          </p:cNvPr>
          <p:cNvCxnSpPr>
            <a:cxnSpLocks/>
            <a:stCxn id="198" idx="6"/>
            <a:endCxn id="231" idx="0"/>
          </p:cNvCxnSpPr>
          <p:nvPr/>
        </p:nvCxnSpPr>
        <p:spPr>
          <a:xfrm>
            <a:off x="7000314" y="3075194"/>
            <a:ext cx="109393" cy="180337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AA218142-61C4-BB2B-9EBB-A9CB87CC7CCE}"/>
              </a:ext>
            </a:extLst>
          </p:cNvPr>
          <p:cNvSpPr txBox="1"/>
          <p:nvPr/>
        </p:nvSpPr>
        <p:spPr>
          <a:xfrm flipH="1">
            <a:off x="5790981" y="2428850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B73AFFA5-94EB-A518-8101-DA5E56FBB528}"/>
              </a:ext>
            </a:extLst>
          </p:cNvPr>
          <p:cNvSpPr txBox="1"/>
          <p:nvPr/>
        </p:nvSpPr>
        <p:spPr>
          <a:xfrm flipH="1">
            <a:off x="6290106" y="3144142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08F9418A-5607-02F7-ED62-B3CD68205258}"/>
              </a:ext>
            </a:extLst>
          </p:cNvPr>
          <p:cNvSpPr txBox="1"/>
          <p:nvPr/>
        </p:nvSpPr>
        <p:spPr>
          <a:xfrm flipH="1">
            <a:off x="7578781" y="1722073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C32433AF-A855-DAD7-3339-9CC415A76C06}"/>
              </a:ext>
            </a:extLst>
          </p:cNvPr>
          <p:cNvSpPr txBox="1"/>
          <p:nvPr/>
        </p:nvSpPr>
        <p:spPr>
          <a:xfrm flipH="1">
            <a:off x="7391853" y="3008596"/>
            <a:ext cx="221538" cy="338417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224" name="曲線コネクタ 223">
            <a:extLst>
              <a:ext uri="{FF2B5EF4-FFF2-40B4-BE49-F238E27FC236}">
                <a16:creationId xmlns:a16="http://schemas.microsoft.com/office/drawing/2014/main" id="{43DFBEF0-8DE0-796C-2800-39637E47DC76}"/>
              </a:ext>
            </a:extLst>
          </p:cNvPr>
          <p:cNvCxnSpPr>
            <a:cxnSpLocks/>
            <a:stCxn id="199" idx="6"/>
            <a:endCxn id="257" idx="0"/>
          </p:cNvCxnSpPr>
          <p:nvPr/>
        </p:nvCxnSpPr>
        <p:spPr>
          <a:xfrm>
            <a:off x="5689250" y="3802254"/>
            <a:ext cx="595024" cy="1076319"/>
          </a:xfrm>
          <a:prstGeom prst="curvedConnector2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654FC9E1-FDE3-0ED0-A1D6-987A37F68C0D}"/>
              </a:ext>
            </a:extLst>
          </p:cNvPr>
          <p:cNvSpPr txBox="1"/>
          <p:nvPr/>
        </p:nvSpPr>
        <p:spPr>
          <a:xfrm flipH="1">
            <a:off x="5779569" y="3869867"/>
            <a:ext cx="221538" cy="895942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</a:t>
            </a:r>
          </a:p>
          <a:p>
            <a:pPr algn="ctr">
              <a:lnSpc>
                <a:spcPts val="2200"/>
              </a:lnSpc>
            </a:pPr>
            <a:r>
              <a:rPr kumimoji="1" lang="en-US" altLang="ja-JP" sz="1600" i="1" dirty="0">
                <a:cs typeface="Arial" panose="020B0604020202020204" pitchFamily="34" charset="0"/>
              </a:rPr>
              <a:t>b$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04FC75CD-0C3F-818C-D58B-841262E96B99}"/>
              </a:ext>
            </a:extLst>
          </p:cNvPr>
          <p:cNvSpPr/>
          <p:nvPr/>
        </p:nvSpPr>
        <p:spPr>
          <a:xfrm>
            <a:off x="6947651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49A214FC-2606-03AD-FE41-EBC5B917FBB3}"/>
              </a:ext>
            </a:extLst>
          </p:cNvPr>
          <p:cNvSpPr/>
          <p:nvPr/>
        </p:nvSpPr>
        <p:spPr>
          <a:xfrm>
            <a:off x="7855529" y="4878573"/>
            <a:ext cx="324109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C3BAF1CA-EF44-CB66-04BC-DADC8AAC4C42}"/>
              </a:ext>
            </a:extLst>
          </p:cNvPr>
          <p:cNvSpPr/>
          <p:nvPr/>
        </p:nvSpPr>
        <p:spPr>
          <a:xfrm>
            <a:off x="7420668" y="3677700"/>
            <a:ext cx="324112" cy="24839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41D5D374-6917-8EC9-E287-33E4F6BA9819}"/>
              </a:ext>
            </a:extLst>
          </p:cNvPr>
          <p:cNvSpPr/>
          <p:nvPr/>
        </p:nvSpPr>
        <p:spPr>
          <a:xfrm>
            <a:off x="6392369" y="3678054"/>
            <a:ext cx="325609" cy="24839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569BCA85-88FD-48C2-77F0-1011BE70CA8A}"/>
              </a:ext>
            </a:extLst>
          </p:cNvPr>
          <p:cNvSpPr/>
          <p:nvPr/>
        </p:nvSpPr>
        <p:spPr>
          <a:xfrm>
            <a:off x="8673465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8226F99A-0D4D-DB42-D381-6219B526345B}"/>
              </a:ext>
            </a:extLst>
          </p:cNvPr>
          <p:cNvSpPr/>
          <p:nvPr/>
        </p:nvSpPr>
        <p:spPr>
          <a:xfrm>
            <a:off x="6122218" y="4878573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kumimoji="1" lang="ja-JP" altLang="en-US" sz="1400" baseline="30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55A22E38-F570-D835-0F19-27C97004569E}"/>
              </a:ext>
            </a:extLst>
          </p:cNvPr>
          <p:cNvSpPr/>
          <p:nvPr/>
        </p:nvSpPr>
        <p:spPr>
          <a:xfrm>
            <a:off x="4079253" y="4844608"/>
            <a:ext cx="324112" cy="248399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en-US" altLang="ja-JP" sz="1400" baseline="300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</a:t>
            </a:r>
            <a:endParaRPr kumimoji="1" lang="ja-JP" altLang="en-US" sz="14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0" name="曲線コネクタ 279">
            <a:extLst>
              <a:ext uri="{FF2B5EF4-FFF2-40B4-BE49-F238E27FC236}">
                <a16:creationId xmlns:a16="http://schemas.microsoft.com/office/drawing/2014/main" id="{D587B2BB-EFDA-142F-24F9-F76EF5D1F76D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10800000" flipH="1">
            <a:off x="1428284" y="1673167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曲線コネクタ 282">
            <a:extLst>
              <a:ext uri="{FF2B5EF4-FFF2-40B4-BE49-F238E27FC236}">
                <a16:creationId xmlns:a16="http://schemas.microsoft.com/office/drawing/2014/main" id="{09DA0F4D-8E24-1FB1-F219-0AB8DBBC741C}"/>
              </a:ext>
            </a:extLst>
          </p:cNvPr>
          <p:cNvCxnSpPr>
            <a:cxnSpLocks/>
            <a:stCxn id="8" idx="2"/>
            <a:endCxn id="5" idx="2"/>
          </p:cNvCxnSpPr>
          <p:nvPr/>
        </p:nvCxnSpPr>
        <p:spPr>
          <a:xfrm rot="10800000" flipH="1">
            <a:off x="1417712" y="2429360"/>
            <a:ext cx="10571" cy="1348589"/>
          </a:xfrm>
          <a:prstGeom prst="curvedConnector3">
            <a:avLst>
              <a:gd name="adj1" fmla="val -571420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7A2FC24B-1BDB-7F22-07DA-E81238DEE43C}"/>
                  </a:ext>
                </a:extLst>
              </p:cNvPr>
              <p:cNvSpPr txBox="1"/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3" name="テキスト ボックス 292">
                <a:extLst>
                  <a:ext uri="{FF2B5EF4-FFF2-40B4-BE49-F238E27FC236}">
                    <a16:creationId xmlns:a16="http://schemas.microsoft.com/office/drawing/2014/main" id="{7A2FC24B-1BDB-7F22-07DA-E81238DEE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77365" y="1882188"/>
                <a:ext cx="221538" cy="354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4BEAFF67-0695-F1D5-9C0C-76A8FB168ED0}"/>
              </a:ext>
            </a:extLst>
          </p:cNvPr>
          <p:cNvSpPr txBox="1"/>
          <p:nvPr/>
        </p:nvSpPr>
        <p:spPr>
          <a:xfrm flipH="1">
            <a:off x="2325349" y="224744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95" name="曲線コネクタ 294">
            <a:extLst>
              <a:ext uri="{FF2B5EF4-FFF2-40B4-BE49-F238E27FC236}">
                <a16:creationId xmlns:a16="http://schemas.microsoft.com/office/drawing/2014/main" id="{BE883BFB-555F-865A-7E1F-C1FE43673229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1658746" y="1768625"/>
            <a:ext cx="1260199" cy="920478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曲線コネクタ 308">
            <a:extLst>
              <a:ext uri="{FF2B5EF4-FFF2-40B4-BE49-F238E27FC236}">
                <a16:creationId xmlns:a16="http://schemas.microsoft.com/office/drawing/2014/main" id="{16F80028-AEA9-AF81-7DDF-34D128921D4A}"/>
              </a:ext>
            </a:extLst>
          </p:cNvPr>
          <p:cNvCxnSpPr>
            <a:cxnSpLocks/>
            <a:stCxn id="7" idx="6"/>
            <a:endCxn id="6" idx="3"/>
          </p:cNvCxnSpPr>
          <p:nvPr/>
        </p:nvCxnSpPr>
        <p:spPr>
          <a:xfrm flipV="1">
            <a:off x="2391698" y="2784562"/>
            <a:ext cx="566787" cy="275663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テキスト ボックス 316">
            <a:extLst>
              <a:ext uri="{FF2B5EF4-FFF2-40B4-BE49-F238E27FC236}">
                <a16:creationId xmlns:a16="http://schemas.microsoft.com/office/drawing/2014/main" id="{32B8CC61-F8F1-F287-D074-5F2CDD524694}"/>
              </a:ext>
            </a:extLst>
          </p:cNvPr>
          <p:cNvSpPr txBox="1"/>
          <p:nvPr/>
        </p:nvSpPr>
        <p:spPr>
          <a:xfrm flipH="1">
            <a:off x="2464126" y="271866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18" name="テキスト ボックス 317">
            <a:extLst>
              <a:ext uri="{FF2B5EF4-FFF2-40B4-BE49-F238E27FC236}">
                <a16:creationId xmlns:a16="http://schemas.microsoft.com/office/drawing/2014/main" id="{A8992A75-DB48-35A2-E263-B5B7A85D1B2B}"/>
              </a:ext>
            </a:extLst>
          </p:cNvPr>
          <p:cNvSpPr txBox="1"/>
          <p:nvPr/>
        </p:nvSpPr>
        <p:spPr>
          <a:xfrm flipH="1">
            <a:off x="572385" y="2884944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20" name="曲線コネクタ 319">
            <a:extLst>
              <a:ext uri="{FF2B5EF4-FFF2-40B4-BE49-F238E27FC236}">
                <a16:creationId xmlns:a16="http://schemas.microsoft.com/office/drawing/2014/main" id="{571B3D70-459E-303B-D7FC-A80520F36BF8}"/>
              </a:ext>
            </a:extLst>
          </p:cNvPr>
          <p:cNvCxnSpPr>
            <a:cxnSpLocks/>
            <a:stCxn id="196" idx="2"/>
            <a:endCxn id="195" idx="2"/>
          </p:cNvCxnSpPr>
          <p:nvPr/>
        </p:nvCxnSpPr>
        <p:spPr>
          <a:xfrm rot="10800000" flipH="1">
            <a:off x="5429821" y="1680748"/>
            <a:ext cx="2" cy="756193"/>
          </a:xfrm>
          <a:prstGeom prst="curvedConnector3">
            <a:avLst>
              <a:gd name="adj1" fmla="val -1143000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曲線コネクタ 320">
            <a:extLst>
              <a:ext uri="{FF2B5EF4-FFF2-40B4-BE49-F238E27FC236}">
                <a16:creationId xmlns:a16="http://schemas.microsoft.com/office/drawing/2014/main" id="{DDA95BA9-4589-1C8C-BE4F-C6C23103546D}"/>
              </a:ext>
            </a:extLst>
          </p:cNvPr>
          <p:cNvCxnSpPr>
            <a:cxnSpLocks/>
            <a:stCxn id="199" idx="2"/>
            <a:endCxn id="196" idx="2"/>
          </p:cNvCxnSpPr>
          <p:nvPr/>
        </p:nvCxnSpPr>
        <p:spPr>
          <a:xfrm rot="10800000" flipH="1">
            <a:off x="5419249" y="2436940"/>
            <a:ext cx="10571" cy="1365314"/>
          </a:xfrm>
          <a:prstGeom prst="curvedConnector3">
            <a:avLst>
              <a:gd name="adj1" fmla="val -4701599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268F1ED6-B92C-76EF-8C64-9339DDDE86B5}"/>
                  </a:ext>
                </a:extLst>
              </p:cNvPr>
              <p:cNvSpPr txBox="1"/>
              <p:nvPr/>
            </p:nvSpPr>
            <p:spPr>
              <a:xfrm flipH="1">
                <a:off x="4970540" y="1859733"/>
                <a:ext cx="221538" cy="3548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ts val="2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2" name="テキスト ボックス 321">
                <a:extLst>
                  <a:ext uri="{FF2B5EF4-FFF2-40B4-BE49-F238E27FC236}">
                    <a16:creationId xmlns:a16="http://schemas.microsoft.com/office/drawing/2014/main" id="{268F1ED6-B92C-76EF-8C64-9339DDDE8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70540" y="1859733"/>
                <a:ext cx="221538" cy="354832"/>
              </a:xfrm>
              <a:prstGeom prst="rect">
                <a:avLst/>
              </a:prstGeom>
              <a:blipFill>
                <a:blip r:embed="rId3"/>
                <a:stretch>
                  <a:fillRect r="-27778" b="-17241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3" name="テキスト ボックス 322">
            <a:extLst>
              <a:ext uri="{FF2B5EF4-FFF2-40B4-BE49-F238E27FC236}">
                <a16:creationId xmlns:a16="http://schemas.microsoft.com/office/drawing/2014/main" id="{142BA00E-9FF7-85B0-66E3-693C84C8B512}"/>
              </a:ext>
            </a:extLst>
          </p:cNvPr>
          <p:cNvSpPr txBox="1"/>
          <p:nvPr/>
        </p:nvSpPr>
        <p:spPr>
          <a:xfrm flipH="1">
            <a:off x="6665849" y="2126595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324" name="曲線コネクタ 323">
            <a:extLst>
              <a:ext uri="{FF2B5EF4-FFF2-40B4-BE49-F238E27FC236}">
                <a16:creationId xmlns:a16="http://schemas.microsoft.com/office/drawing/2014/main" id="{46977E4E-DA95-C399-E090-EE4C2614B251}"/>
              </a:ext>
            </a:extLst>
          </p:cNvPr>
          <p:cNvCxnSpPr>
            <a:cxnSpLocks/>
            <a:stCxn id="197" idx="2"/>
            <a:endCxn id="195" idx="5"/>
          </p:cNvCxnSpPr>
          <p:nvPr/>
        </p:nvCxnSpPr>
        <p:spPr>
          <a:xfrm rot="10800000">
            <a:off x="5660282" y="1776206"/>
            <a:ext cx="2239192" cy="952534"/>
          </a:xfrm>
          <a:prstGeom prst="curvedConnector2">
            <a:avLst/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曲線コネクタ 324">
            <a:extLst>
              <a:ext uri="{FF2B5EF4-FFF2-40B4-BE49-F238E27FC236}">
                <a16:creationId xmlns:a16="http://schemas.microsoft.com/office/drawing/2014/main" id="{47A08D59-5227-E3AE-444C-B92781E80EF7}"/>
              </a:ext>
            </a:extLst>
          </p:cNvPr>
          <p:cNvCxnSpPr>
            <a:cxnSpLocks/>
            <a:stCxn id="198" idx="6"/>
            <a:endCxn id="197" idx="2"/>
          </p:cNvCxnSpPr>
          <p:nvPr/>
        </p:nvCxnSpPr>
        <p:spPr>
          <a:xfrm flipV="1">
            <a:off x="7000314" y="2728740"/>
            <a:ext cx="899160" cy="34645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テキスト ボックス 325">
            <a:extLst>
              <a:ext uri="{FF2B5EF4-FFF2-40B4-BE49-F238E27FC236}">
                <a16:creationId xmlns:a16="http://schemas.microsoft.com/office/drawing/2014/main" id="{26603999-3BFB-2DE7-ED10-55CE385ADF05}"/>
              </a:ext>
            </a:extLst>
          </p:cNvPr>
          <p:cNvSpPr txBox="1"/>
          <p:nvPr/>
        </p:nvSpPr>
        <p:spPr>
          <a:xfrm flipH="1">
            <a:off x="7104038" y="2705216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27" name="テキスト ボックス 326">
            <a:extLst>
              <a:ext uri="{FF2B5EF4-FFF2-40B4-BE49-F238E27FC236}">
                <a16:creationId xmlns:a16="http://schemas.microsoft.com/office/drawing/2014/main" id="{E320E962-030A-03AA-385D-AD81ED2FEC1B}"/>
              </a:ext>
            </a:extLst>
          </p:cNvPr>
          <p:cNvSpPr txBox="1"/>
          <p:nvPr/>
        </p:nvSpPr>
        <p:spPr>
          <a:xfrm flipH="1">
            <a:off x="4662761" y="2856583"/>
            <a:ext cx="221538" cy="331685"/>
          </a:xfrm>
          <a:prstGeom prst="rect">
            <a:avLst/>
          </a:prstGeom>
          <a:noFill/>
          <a:ln w="19050">
            <a:noFill/>
          </a:ln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2200"/>
              </a:lnSpc>
            </a:pPr>
            <a:r>
              <a:rPr kumimoji="1" lang="en-US" altLang="ja-JP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cxnSp>
        <p:nvCxnSpPr>
          <p:cNvPr id="390" name="カギ線コネクタ 389">
            <a:extLst>
              <a:ext uri="{FF2B5EF4-FFF2-40B4-BE49-F238E27FC236}">
                <a16:creationId xmlns:a16="http://schemas.microsoft.com/office/drawing/2014/main" id="{03C72C1E-5F5C-D122-0F27-D7D9A7CE898F}"/>
              </a:ext>
            </a:extLst>
          </p:cNvPr>
          <p:cNvCxnSpPr>
            <a:cxnSpLocks/>
            <a:stCxn id="200" idx="3"/>
            <a:endCxn id="257" idx="2"/>
          </p:cNvCxnSpPr>
          <p:nvPr/>
        </p:nvCxnSpPr>
        <p:spPr>
          <a:xfrm flipV="1">
            <a:off x="5764508" y="5126972"/>
            <a:ext cx="519766" cy="744585"/>
          </a:xfrm>
          <a:prstGeom prst="curvedConnector2">
            <a:avLst/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カギ線コネクタ 389">
            <a:extLst>
              <a:ext uri="{FF2B5EF4-FFF2-40B4-BE49-F238E27FC236}">
                <a16:creationId xmlns:a16="http://schemas.microsoft.com/office/drawing/2014/main" id="{1953E90A-0611-C3B2-75C2-0F8C942D38B6}"/>
              </a:ext>
            </a:extLst>
          </p:cNvPr>
          <p:cNvCxnSpPr>
            <a:cxnSpLocks/>
            <a:stCxn id="231" idx="1"/>
            <a:endCxn id="257" idx="3"/>
          </p:cNvCxnSpPr>
          <p:nvPr/>
        </p:nvCxnSpPr>
        <p:spPr>
          <a:xfrm rot="10800000">
            <a:off x="6446331" y="5002773"/>
            <a:ext cx="501321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カギ線コネクタ 389">
            <a:extLst>
              <a:ext uri="{FF2B5EF4-FFF2-40B4-BE49-F238E27FC236}">
                <a16:creationId xmlns:a16="http://schemas.microsoft.com/office/drawing/2014/main" id="{7BB81EB9-85A1-A801-4E6B-C29F96D24D57}"/>
              </a:ext>
            </a:extLst>
          </p:cNvPr>
          <p:cNvCxnSpPr>
            <a:cxnSpLocks/>
            <a:stCxn id="245" idx="2"/>
            <a:endCxn id="231" idx="2"/>
          </p:cNvCxnSpPr>
          <p:nvPr/>
        </p:nvCxnSpPr>
        <p:spPr>
          <a:xfrm rot="5400000">
            <a:off x="7972614" y="4264065"/>
            <a:ext cx="12700" cy="1725814"/>
          </a:xfrm>
          <a:prstGeom prst="curvedConnector3">
            <a:avLst>
              <a:gd name="adj1" fmla="val 4455732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カギ線コネクタ 389">
            <a:extLst>
              <a:ext uri="{FF2B5EF4-FFF2-40B4-BE49-F238E27FC236}">
                <a16:creationId xmlns:a16="http://schemas.microsoft.com/office/drawing/2014/main" id="{13733DC7-375C-0704-0330-0EBB6FA06794}"/>
              </a:ext>
            </a:extLst>
          </p:cNvPr>
          <p:cNvCxnSpPr>
            <a:cxnSpLocks/>
            <a:stCxn id="233" idx="2"/>
            <a:endCxn id="234" idx="2"/>
          </p:cNvCxnSpPr>
          <p:nvPr/>
        </p:nvCxnSpPr>
        <p:spPr>
          <a:xfrm rot="5400000">
            <a:off x="7068772" y="3412501"/>
            <a:ext cx="354" cy="1027550"/>
          </a:xfrm>
          <a:prstGeom prst="curvedConnector3">
            <a:avLst>
              <a:gd name="adj1" fmla="val 64676271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カギ線コネクタ 389">
            <a:extLst>
              <a:ext uri="{FF2B5EF4-FFF2-40B4-BE49-F238E27FC236}">
                <a16:creationId xmlns:a16="http://schemas.microsoft.com/office/drawing/2014/main" id="{87307577-211D-EC06-0941-08F4B48739C9}"/>
              </a:ext>
            </a:extLst>
          </p:cNvPr>
          <p:cNvCxnSpPr>
            <a:cxnSpLocks/>
            <a:stCxn id="234" idx="2"/>
            <a:endCxn id="199" idx="4"/>
          </p:cNvCxnSpPr>
          <p:nvPr/>
        </p:nvCxnSpPr>
        <p:spPr>
          <a:xfrm rot="5400000">
            <a:off x="6049312" y="3431391"/>
            <a:ext cx="10801" cy="1000924"/>
          </a:xfrm>
          <a:prstGeom prst="curvedConnector3">
            <a:avLst>
              <a:gd name="adj1" fmla="val 2771604"/>
            </a:avLst>
          </a:prstGeom>
          <a:ln w="41275" cmpd="dbl"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カギ線コネクタ 389">
            <a:extLst>
              <a:ext uri="{FF2B5EF4-FFF2-40B4-BE49-F238E27FC236}">
                <a16:creationId xmlns:a16="http://schemas.microsoft.com/office/drawing/2014/main" id="{B5F4ED52-8600-6E8C-64C2-EC1149B83961}"/>
              </a:ext>
            </a:extLst>
          </p:cNvPr>
          <p:cNvCxnSpPr>
            <a:cxnSpLocks/>
            <a:stCxn id="245" idx="1"/>
            <a:endCxn id="232" idx="3"/>
          </p:cNvCxnSpPr>
          <p:nvPr/>
        </p:nvCxnSpPr>
        <p:spPr>
          <a:xfrm rot="10800000">
            <a:off x="8179639" y="5002773"/>
            <a:ext cx="493827" cy="12700"/>
          </a:xfrm>
          <a:prstGeom prst="curvedConnector3">
            <a:avLst>
              <a:gd name="adj1" fmla="val 50000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カギ線コネクタ 389">
            <a:extLst>
              <a:ext uri="{FF2B5EF4-FFF2-40B4-BE49-F238E27FC236}">
                <a16:creationId xmlns:a16="http://schemas.microsoft.com/office/drawing/2014/main" id="{22F7D387-3C50-EBFC-F6A1-6AAF0B92F547}"/>
              </a:ext>
            </a:extLst>
          </p:cNvPr>
          <p:cNvCxnSpPr>
            <a:cxnSpLocks/>
            <a:stCxn id="232" idx="2"/>
            <a:endCxn id="260" idx="2"/>
          </p:cNvCxnSpPr>
          <p:nvPr/>
        </p:nvCxnSpPr>
        <p:spPr>
          <a:xfrm rot="5400000" flipH="1">
            <a:off x="6112464" y="3221853"/>
            <a:ext cx="33965" cy="3776275"/>
          </a:xfrm>
          <a:prstGeom prst="curvedConnector3">
            <a:avLst>
              <a:gd name="adj1" fmla="val -1423324"/>
            </a:avLst>
          </a:prstGeom>
          <a:ln w="41275" cmpd="dbl"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68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6AF1C-46F4-FECF-1B74-BB3144BC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7B9DBE72-0F01-B7FF-683D-BEE8DA5CEE21}"/>
              </a:ext>
            </a:extLst>
          </p:cNvPr>
          <p:cNvCxnSpPr>
            <a:cxnSpLocks/>
          </p:cNvCxnSpPr>
          <p:nvPr/>
        </p:nvCxnSpPr>
        <p:spPr>
          <a:xfrm>
            <a:off x="3492284" y="2711265"/>
            <a:ext cx="230753" cy="1568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579159E2-AB21-A6C4-B2E3-8E4726EB5B93}"/>
              </a:ext>
            </a:extLst>
          </p:cNvPr>
          <p:cNvCxnSpPr>
            <a:cxnSpLocks/>
            <a:stCxn id="139" idx="3"/>
          </p:cNvCxnSpPr>
          <p:nvPr/>
        </p:nvCxnSpPr>
        <p:spPr>
          <a:xfrm flipV="1">
            <a:off x="3507606" y="2697398"/>
            <a:ext cx="210064" cy="3502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09E98252-9E50-FC46-6803-B98AA1ED6299}"/>
              </a:ext>
            </a:extLst>
          </p:cNvPr>
          <p:cNvCxnSpPr>
            <a:cxnSpLocks/>
          </p:cNvCxnSpPr>
          <p:nvPr/>
        </p:nvCxnSpPr>
        <p:spPr>
          <a:xfrm>
            <a:off x="3257934" y="2221009"/>
            <a:ext cx="230753" cy="1568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01B4E761-10A5-8A25-E575-327264C1EB54}"/>
              </a:ext>
            </a:extLst>
          </p:cNvPr>
          <p:cNvCxnSpPr>
            <a:cxnSpLocks/>
          </p:cNvCxnSpPr>
          <p:nvPr/>
        </p:nvCxnSpPr>
        <p:spPr>
          <a:xfrm flipH="1">
            <a:off x="3163093" y="2252986"/>
            <a:ext cx="25490" cy="17865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3036BE06-DA78-CA9D-6E6C-F22FD6255F6B}"/>
              </a:ext>
            </a:extLst>
          </p:cNvPr>
          <p:cNvCxnSpPr>
            <a:cxnSpLocks/>
          </p:cNvCxnSpPr>
          <p:nvPr/>
        </p:nvCxnSpPr>
        <p:spPr>
          <a:xfrm>
            <a:off x="3064894" y="1793933"/>
            <a:ext cx="230753" cy="1568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D36D358A-F060-724B-3EF4-D39A47C715F8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3080338" y="1789326"/>
            <a:ext cx="222031" cy="826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B1EFD31-6559-7E93-3350-613C647A6213}"/>
              </a:ext>
            </a:extLst>
          </p:cNvPr>
          <p:cNvSpPr/>
          <p:nvPr/>
        </p:nvSpPr>
        <p:spPr>
          <a:xfrm rot="20097790">
            <a:off x="3312025" y="1640153"/>
            <a:ext cx="314684" cy="144136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92BCCBE8-C295-9950-B3A0-DCD4BC86A004}"/>
              </a:ext>
            </a:extLst>
          </p:cNvPr>
          <p:cNvSpPr/>
          <p:nvPr/>
        </p:nvSpPr>
        <p:spPr>
          <a:xfrm rot="1450906">
            <a:off x="1187016" y="2097717"/>
            <a:ext cx="314684" cy="144136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DA391189-0509-E636-FF13-45E24214976E}"/>
              </a:ext>
            </a:extLst>
          </p:cNvPr>
          <p:cNvCxnSpPr>
            <a:cxnSpLocks/>
          </p:cNvCxnSpPr>
          <p:nvPr/>
        </p:nvCxnSpPr>
        <p:spPr>
          <a:xfrm>
            <a:off x="1183934" y="3540220"/>
            <a:ext cx="143937" cy="26194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AFD1E73-5DC2-DCA7-0504-70C6E7ABF111}"/>
                  </a:ext>
                </a:extLst>
              </p:cNvPr>
              <p:cNvSpPr txBox="1"/>
              <p:nvPr/>
            </p:nvSpPr>
            <p:spPr>
              <a:xfrm>
                <a:off x="2714487" y="528058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8AFD1E73-5DC2-DCA7-0504-70C6E7AB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487" y="528058"/>
                <a:ext cx="466474" cy="276999"/>
              </a:xfrm>
              <a:prstGeom prst="rect">
                <a:avLst/>
              </a:prstGeom>
              <a:blipFill>
                <a:blip r:embed="rId2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500C6D1-C055-454C-2192-7DF328BB1704}"/>
                  </a:ext>
                </a:extLst>
              </p:cNvPr>
              <p:cNvSpPr txBox="1"/>
              <p:nvPr/>
            </p:nvSpPr>
            <p:spPr>
              <a:xfrm>
                <a:off x="2214082" y="1850482"/>
                <a:ext cx="4267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𝑠𝑢𝑓</m:t>
                      </m:r>
                    </m:oMath>
                  </m:oMathPara>
                </a14:m>
                <a:endParaRPr kumimoji="1" lang="ja-JP" altLang="en-US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B500C6D1-C055-454C-2192-7DF328BB1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082" y="1850482"/>
                <a:ext cx="426720" cy="276999"/>
              </a:xfrm>
              <a:prstGeom prst="rect">
                <a:avLst/>
              </a:prstGeom>
              <a:blipFill>
                <a:blip r:embed="rId3"/>
                <a:stretch>
                  <a:fillRect l="-17647" r="-20588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5757FBDF-AE5E-FED0-84BC-1C34D60DF0F2}"/>
                  </a:ext>
                </a:extLst>
              </p:cNvPr>
              <p:cNvSpPr txBox="1"/>
              <p:nvPr/>
            </p:nvSpPr>
            <p:spPr>
              <a:xfrm>
                <a:off x="1024972" y="2329650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5757FBDF-AE5E-FED0-84BC-1C34D60DF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972" y="2329650"/>
                <a:ext cx="180947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7226804B-3B0F-8931-E68F-6D684A796BA6}"/>
              </a:ext>
            </a:extLst>
          </p:cNvPr>
          <p:cNvGrpSpPr>
            <a:grpSpLocks noChangeAspect="1"/>
          </p:cNvGrpSpPr>
          <p:nvPr/>
        </p:nvGrpSpPr>
        <p:grpSpPr>
          <a:xfrm rot="4185226">
            <a:off x="2212046" y="1092711"/>
            <a:ext cx="144000" cy="144000"/>
            <a:chOff x="4407108" y="3297237"/>
            <a:chExt cx="293892" cy="293892"/>
          </a:xfrm>
        </p:grpSpPr>
        <p:cxnSp>
          <p:nvCxnSpPr>
            <p:cNvPr id="72" name="直線コネクタ 71">
              <a:extLst>
                <a:ext uri="{FF2B5EF4-FFF2-40B4-BE49-F238E27FC236}">
                  <a16:creationId xmlns:a16="http://schemas.microsoft.com/office/drawing/2014/main" id="{1476E16D-335F-BCE5-553C-2F461B4ED5B5}"/>
                </a:ext>
              </a:extLst>
            </p:cNvPr>
            <p:cNvCxnSpPr>
              <a:cxnSpLocks/>
            </p:cNvCxnSpPr>
            <p:nvPr/>
          </p:nvCxnSpPr>
          <p:spPr>
            <a:xfrm>
              <a:off x="4407108" y="3444183"/>
              <a:ext cx="293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6081BB94-4D6C-4FF5-C09A-DEFF11D72DC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07108" y="3444183"/>
              <a:ext cx="2938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0F7D28F-2742-7F66-1BEB-1442386D1C53}"/>
              </a:ext>
            </a:extLst>
          </p:cNvPr>
          <p:cNvCxnSpPr>
            <a:cxnSpLocks/>
          </p:cNvCxnSpPr>
          <p:nvPr/>
        </p:nvCxnSpPr>
        <p:spPr>
          <a:xfrm flipH="1">
            <a:off x="794312" y="671255"/>
            <a:ext cx="1720655" cy="374448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14752901-FF48-61F1-24E6-536AF508D35C}"/>
              </a:ext>
            </a:extLst>
          </p:cNvPr>
          <p:cNvCxnSpPr>
            <a:cxnSpLocks/>
            <a:endCxn id="44" idx="4"/>
          </p:cNvCxnSpPr>
          <p:nvPr/>
        </p:nvCxnSpPr>
        <p:spPr>
          <a:xfrm rot="1485226">
            <a:off x="1837491" y="521913"/>
            <a:ext cx="0" cy="322257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円/楕円 43">
            <a:extLst>
              <a:ext uri="{FF2B5EF4-FFF2-40B4-BE49-F238E27FC236}">
                <a16:creationId xmlns:a16="http://schemas.microsoft.com/office/drawing/2014/main" id="{AF1BC8C7-F72F-18F7-AADF-09EC2A079273}"/>
              </a:ext>
            </a:extLst>
          </p:cNvPr>
          <p:cNvSpPr>
            <a:spLocks noChangeAspect="1"/>
          </p:cNvSpPr>
          <p:nvPr/>
        </p:nvSpPr>
        <p:spPr>
          <a:xfrm rot="1485226">
            <a:off x="1131425" y="3493393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3" name="カギ線コネクタ 112">
            <a:extLst>
              <a:ext uri="{FF2B5EF4-FFF2-40B4-BE49-F238E27FC236}">
                <a16:creationId xmlns:a16="http://schemas.microsoft.com/office/drawing/2014/main" id="{5F92544E-8F18-072B-E59A-D8CD329D7A11}"/>
              </a:ext>
            </a:extLst>
          </p:cNvPr>
          <p:cNvCxnSpPr>
            <a:cxnSpLocks/>
            <a:stCxn id="108" idx="2"/>
          </p:cNvCxnSpPr>
          <p:nvPr/>
        </p:nvCxnSpPr>
        <p:spPr>
          <a:xfrm rot="12285226" flipH="1" flipV="1">
            <a:off x="2344352" y="629367"/>
            <a:ext cx="36816" cy="559256"/>
          </a:xfrm>
          <a:prstGeom prst="bentConnector4">
            <a:avLst>
              <a:gd name="adj1" fmla="val -620926"/>
              <a:gd name="adj2" fmla="val 97256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F92684E-8536-C6C5-5804-70C91BE21552}"/>
                  </a:ext>
                </a:extLst>
              </p:cNvPr>
              <p:cNvSpPr txBox="1"/>
              <p:nvPr/>
            </p:nvSpPr>
            <p:spPr>
              <a:xfrm>
                <a:off x="1842116" y="605516"/>
                <a:ext cx="1977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0F92684E-8536-C6C5-5804-70C91BE21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116" y="605516"/>
                <a:ext cx="197746" cy="276999"/>
              </a:xfrm>
              <a:prstGeom prst="rect">
                <a:avLst/>
              </a:prstGeom>
              <a:blipFill>
                <a:blip r:embed="rId5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DD48BCCD-5774-CF1F-2263-FB2EE9D4721A}"/>
              </a:ext>
            </a:extLst>
          </p:cNvPr>
          <p:cNvCxnSpPr>
            <a:cxnSpLocks/>
          </p:cNvCxnSpPr>
          <p:nvPr/>
        </p:nvCxnSpPr>
        <p:spPr>
          <a:xfrm>
            <a:off x="2503285" y="651786"/>
            <a:ext cx="1542889" cy="33382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4D88E2E1-81D7-DAFE-7927-1C19C665ADC9}"/>
              </a:ext>
            </a:extLst>
          </p:cNvPr>
          <p:cNvCxnSpPr>
            <a:cxnSpLocks/>
            <a:endCxn id="127" idx="4"/>
          </p:cNvCxnSpPr>
          <p:nvPr/>
        </p:nvCxnSpPr>
        <p:spPr>
          <a:xfrm>
            <a:off x="2506835" y="652125"/>
            <a:ext cx="1147043" cy="24876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E8E953CC-8666-5ABA-C8CC-6C9DF43D09B9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3577267" y="3036783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円/楕円 127">
            <a:extLst>
              <a:ext uri="{FF2B5EF4-FFF2-40B4-BE49-F238E27FC236}">
                <a16:creationId xmlns:a16="http://schemas.microsoft.com/office/drawing/2014/main" id="{6CC396B0-4C88-B3BE-11DB-97DDA7527C17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2975674" y="1724902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円/楕円 137">
            <a:extLst>
              <a:ext uri="{FF2B5EF4-FFF2-40B4-BE49-F238E27FC236}">
                <a16:creationId xmlns:a16="http://schemas.microsoft.com/office/drawing/2014/main" id="{F3EF4417-E389-313A-E90C-FB32258EE2BA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3163561" y="2165507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円/楕円 138">
            <a:extLst>
              <a:ext uri="{FF2B5EF4-FFF2-40B4-BE49-F238E27FC236}">
                <a16:creationId xmlns:a16="http://schemas.microsoft.com/office/drawing/2014/main" id="{5AC9FEC7-0BDD-CB72-E5EA-642F95F454E6}"/>
              </a:ext>
            </a:extLst>
          </p:cNvPr>
          <p:cNvSpPr>
            <a:spLocks noChangeAspect="1"/>
          </p:cNvSpPr>
          <p:nvPr/>
        </p:nvSpPr>
        <p:spPr>
          <a:xfrm rot="20114774" flipH="1">
            <a:off x="3402942" y="2659731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80CF0B3B-E974-7905-A745-777159239915}"/>
              </a:ext>
            </a:extLst>
          </p:cNvPr>
          <p:cNvGrpSpPr/>
          <p:nvPr/>
        </p:nvGrpSpPr>
        <p:grpSpPr>
          <a:xfrm>
            <a:off x="1549817" y="2181058"/>
            <a:ext cx="284816" cy="326860"/>
            <a:chOff x="1042499" y="2508076"/>
            <a:chExt cx="284816" cy="326860"/>
          </a:xfrm>
        </p:grpSpPr>
        <p:sp>
          <p:nvSpPr>
            <p:cNvPr id="38" name="円/楕円 37">
              <a:extLst>
                <a:ext uri="{FF2B5EF4-FFF2-40B4-BE49-F238E27FC236}">
                  <a16:creationId xmlns:a16="http://schemas.microsoft.com/office/drawing/2014/main" id="{03E4D0A9-488E-81E7-C0C9-97A438294C48}"/>
                </a:ext>
              </a:extLst>
            </p:cNvPr>
            <p:cNvSpPr>
              <a:spLocks noChangeAspect="1"/>
            </p:cNvSpPr>
            <p:nvPr/>
          </p:nvSpPr>
          <p:spPr>
            <a:xfrm rot="1485226">
              <a:off x="1219315" y="2508076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0E92EF84-CF21-0508-286D-76D04B5DC32F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 flipH="1">
              <a:off x="1042499" y="2611114"/>
              <a:ext cx="208205" cy="14492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矢印コネクタ 150">
              <a:extLst>
                <a:ext uri="{FF2B5EF4-FFF2-40B4-BE49-F238E27FC236}">
                  <a16:creationId xmlns:a16="http://schemas.microsoft.com/office/drawing/2014/main" id="{5D3A9D0B-D111-E75D-070E-85ABC1ABA224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 flipH="1">
              <a:off x="1249803" y="2612740"/>
              <a:ext cx="42199" cy="22219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BC488C74-71ED-7B9C-EA9D-D22340D3A47B}"/>
              </a:ext>
            </a:extLst>
          </p:cNvPr>
          <p:cNvCxnSpPr>
            <a:cxnSpLocks/>
            <a:stCxn id="44" idx="3"/>
          </p:cNvCxnSpPr>
          <p:nvPr/>
        </p:nvCxnSpPr>
        <p:spPr>
          <a:xfrm flipH="1">
            <a:off x="862760" y="3566080"/>
            <a:ext cx="272001" cy="223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F9F464F5-64B9-BF2A-A1D6-7BDA5C85CD3F}"/>
              </a:ext>
            </a:extLst>
          </p:cNvPr>
          <p:cNvSpPr>
            <a:spLocks noChangeAspect="1"/>
          </p:cNvSpPr>
          <p:nvPr/>
        </p:nvSpPr>
        <p:spPr>
          <a:xfrm rot="1485226">
            <a:off x="2458168" y="615964"/>
            <a:ext cx="108000" cy="108000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74BC2056-A3DA-C862-3CCE-061E64B7E256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3681931" y="3109470"/>
            <a:ext cx="208155" cy="24986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1A5D684F-4B6A-DA84-EC84-E0A8675DF4C5}"/>
              </a:ext>
            </a:extLst>
          </p:cNvPr>
          <p:cNvCxnSpPr>
            <a:cxnSpLocks/>
          </p:cNvCxnSpPr>
          <p:nvPr/>
        </p:nvCxnSpPr>
        <p:spPr>
          <a:xfrm flipH="1">
            <a:off x="3580603" y="3176220"/>
            <a:ext cx="67611" cy="219365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円/楕円 187">
            <a:extLst>
              <a:ext uri="{FF2B5EF4-FFF2-40B4-BE49-F238E27FC236}">
                <a16:creationId xmlns:a16="http://schemas.microsoft.com/office/drawing/2014/main" id="{6E9D3BB2-3ABB-E0E9-71FB-11032A2E63B4}"/>
              </a:ext>
            </a:extLst>
          </p:cNvPr>
          <p:cNvSpPr>
            <a:spLocks noChangeAspect="1"/>
          </p:cNvSpPr>
          <p:nvPr/>
        </p:nvSpPr>
        <p:spPr>
          <a:xfrm rot="1485226">
            <a:off x="1522062" y="2657265"/>
            <a:ext cx="108000" cy="108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円/楕円 188">
            <a:extLst>
              <a:ext uri="{FF2B5EF4-FFF2-40B4-BE49-F238E27FC236}">
                <a16:creationId xmlns:a16="http://schemas.microsoft.com/office/drawing/2014/main" id="{EEBF214D-E5F9-C2C4-2B23-52DE4E36F8E4}"/>
              </a:ext>
            </a:extLst>
          </p:cNvPr>
          <p:cNvSpPr>
            <a:spLocks noChangeAspect="1"/>
          </p:cNvSpPr>
          <p:nvPr/>
        </p:nvSpPr>
        <p:spPr>
          <a:xfrm rot="1485226">
            <a:off x="1303516" y="3098438"/>
            <a:ext cx="108000" cy="108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1" name="曲線コネクタ 190">
            <a:extLst>
              <a:ext uri="{FF2B5EF4-FFF2-40B4-BE49-F238E27FC236}">
                <a16:creationId xmlns:a16="http://schemas.microsoft.com/office/drawing/2014/main" id="{FC0AB244-44DC-25F0-8919-F4B472EB8D91}"/>
              </a:ext>
            </a:extLst>
          </p:cNvPr>
          <p:cNvCxnSpPr>
            <a:cxnSpLocks/>
            <a:stCxn id="38" idx="6"/>
            <a:endCxn id="128" idx="5"/>
          </p:cNvCxnSpPr>
          <p:nvPr/>
        </p:nvCxnSpPr>
        <p:spPr>
          <a:xfrm flipV="1">
            <a:off x="1829671" y="1829566"/>
            <a:ext cx="1181316" cy="428103"/>
          </a:xfrm>
          <a:prstGeom prst="curvedConnector2">
            <a:avLst/>
          </a:prstGeom>
          <a:ln w="1905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曲線コネクタ 200">
            <a:extLst>
              <a:ext uri="{FF2B5EF4-FFF2-40B4-BE49-F238E27FC236}">
                <a16:creationId xmlns:a16="http://schemas.microsoft.com/office/drawing/2014/main" id="{3A9E206D-E794-76D3-9266-EF1F0792907A}"/>
              </a:ext>
            </a:extLst>
          </p:cNvPr>
          <p:cNvCxnSpPr>
            <a:cxnSpLocks/>
            <a:stCxn id="44" idx="6"/>
            <a:endCxn id="127" idx="5"/>
          </p:cNvCxnSpPr>
          <p:nvPr/>
        </p:nvCxnSpPr>
        <p:spPr>
          <a:xfrm flipV="1">
            <a:off x="1234463" y="3141447"/>
            <a:ext cx="2378117" cy="428557"/>
          </a:xfrm>
          <a:prstGeom prst="curvedConnector2">
            <a:avLst/>
          </a:prstGeom>
          <a:ln w="95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曲線コネクタ 203">
            <a:extLst>
              <a:ext uri="{FF2B5EF4-FFF2-40B4-BE49-F238E27FC236}">
                <a16:creationId xmlns:a16="http://schemas.microsoft.com/office/drawing/2014/main" id="{473030DC-8DBD-7D47-814A-642235DECEDC}"/>
              </a:ext>
            </a:extLst>
          </p:cNvPr>
          <p:cNvCxnSpPr>
            <a:cxnSpLocks/>
            <a:stCxn id="138" idx="5"/>
            <a:endCxn id="188" idx="6"/>
          </p:cNvCxnSpPr>
          <p:nvPr/>
        </p:nvCxnSpPr>
        <p:spPr>
          <a:xfrm rot="5400000">
            <a:off x="2180135" y="1715136"/>
            <a:ext cx="463705" cy="1573774"/>
          </a:xfrm>
          <a:prstGeom prst="curvedConnector2">
            <a:avLst/>
          </a:prstGeom>
          <a:ln w="952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曲線コネクタ 206">
            <a:extLst>
              <a:ext uri="{FF2B5EF4-FFF2-40B4-BE49-F238E27FC236}">
                <a16:creationId xmlns:a16="http://schemas.microsoft.com/office/drawing/2014/main" id="{070B1496-3107-33DE-2B4D-E9EE9EA914B9}"/>
              </a:ext>
            </a:extLst>
          </p:cNvPr>
          <p:cNvCxnSpPr>
            <a:cxnSpLocks/>
            <a:stCxn id="139" idx="5"/>
            <a:endCxn id="189" idx="6"/>
          </p:cNvCxnSpPr>
          <p:nvPr/>
        </p:nvCxnSpPr>
        <p:spPr>
          <a:xfrm rot="5400000">
            <a:off x="2217078" y="1953872"/>
            <a:ext cx="410654" cy="2031701"/>
          </a:xfrm>
          <a:prstGeom prst="curvedConnector2">
            <a:avLst/>
          </a:prstGeom>
          <a:ln w="9525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矢印コネクタ 212">
            <a:extLst>
              <a:ext uri="{FF2B5EF4-FFF2-40B4-BE49-F238E27FC236}">
                <a16:creationId xmlns:a16="http://schemas.microsoft.com/office/drawing/2014/main" id="{DDA6C1B8-A145-2F92-F50D-06F14AF7BAA2}"/>
              </a:ext>
            </a:extLst>
          </p:cNvPr>
          <p:cNvCxnSpPr>
            <a:cxnSpLocks/>
          </p:cNvCxnSpPr>
          <p:nvPr/>
        </p:nvCxnSpPr>
        <p:spPr>
          <a:xfrm>
            <a:off x="2719972" y="1701296"/>
            <a:ext cx="259844" cy="6194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794B0DA5-EB8D-6A95-D63A-87D643A0236C}"/>
              </a:ext>
            </a:extLst>
          </p:cNvPr>
          <p:cNvCxnSpPr>
            <a:cxnSpLocks/>
            <a:endCxn id="128" idx="7"/>
          </p:cNvCxnSpPr>
          <p:nvPr/>
        </p:nvCxnSpPr>
        <p:spPr>
          <a:xfrm flipV="1">
            <a:off x="2719972" y="1760215"/>
            <a:ext cx="259038" cy="15099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C012B49C-6BCC-6436-07B3-3E694BC2B384}"/>
              </a:ext>
            </a:extLst>
          </p:cNvPr>
          <p:cNvCxnSpPr>
            <a:cxnSpLocks/>
            <a:endCxn id="127" idx="7"/>
          </p:cNvCxnSpPr>
          <p:nvPr/>
        </p:nvCxnSpPr>
        <p:spPr>
          <a:xfrm>
            <a:off x="3312519" y="3022714"/>
            <a:ext cx="268084" cy="4938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>
            <a:extLst>
              <a:ext uri="{FF2B5EF4-FFF2-40B4-BE49-F238E27FC236}">
                <a16:creationId xmlns:a16="http://schemas.microsoft.com/office/drawing/2014/main" id="{7348CC89-78B0-FEA0-BE06-15C9E490521D}"/>
              </a:ext>
            </a:extLst>
          </p:cNvPr>
          <p:cNvCxnSpPr>
            <a:cxnSpLocks/>
            <a:endCxn id="127" idx="6"/>
          </p:cNvCxnSpPr>
          <p:nvPr/>
        </p:nvCxnSpPr>
        <p:spPr>
          <a:xfrm flipV="1">
            <a:off x="3282818" y="3113394"/>
            <a:ext cx="299411" cy="7827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矢印コネクタ 222">
            <a:extLst>
              <a:ext uri="{FF2B5EF4-FFF2-40B4-BE49-F238E27FC236}">
                <a16:creationId xmlns:a16="http://schemas.microsoft.com/office/drawing/2014/main" id="{A20EF1BE-F4B0-AF84-60AA-E9473CD676CE}"/>
              </a:ext>
            </a:extLst>
          </p:cNvPr>
          <p:cNvCxnSpPr>
            <a:cxnSpLocks/>
            <a:endCxn id="128" idx="7"/>
          </p:cNvCxnSpPr>
          <p:nvPr/>
        </p:nvCxnSpPr>
        <p:spPr>
          <a:xfrm flipV="1">
            <a:off x="2570690" y="1760215"/>
            <a:ext cx="408320" cy="4129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70D929C2-50FD-E630-1F82-84F9262556BE}"/>
                  </a:ext>
                </a:extLst>
              </p:cNvPr>
              <p:cNvSpPr txBox="1"/>
              <p:nvPr/>
            </p:nvSpPr>
            <p:spPr>
              <a:xfrm>
                <a:off x="1419175" y="3266392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0" name="テキスト ボックス 229">
                <a:extLst>
                  <a:ext uri="{FF2B5EF4-FFF2-40B4-BE49-F238E27FC236}">
                    <a16:creationId xmlns:a16="http://schemas.microsoft.com/office/drawing/2014/main" id="{70D929C2-50FD-E630-1F82-84F926255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175" y="3266392"/>
                <a:ext cx="191783" cy="276999"/>
              </a:xfrm>
              <a:prstGeom prst="rect">
                <a:avLst/>
              </a:prstGeom>
              <a:blipFill>
                <a:blip r:embed="rId6"/>
                <a:stretch>
                  <a:fillRect l="-18750" r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3E96A9F3-E931-9F5E-EB79-6F72B12B0484}"/>
                  </a:ext>
                </a:extLst>
              </p:cNvPr>
              <p:cNvSpPr txBox="1"/>
              <p:nvPr/>
            </p:nvSpPr>
            <p:spPr>
              <a:xfrm>
                <a:off x="248830" y="1813253"/>
                <a:ext cx="15772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3E96A9F3-E931-9F5E-EB79-6F72B12B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30" y="1813253"/>
                <a:ext cx="1577227" cy="276999"/>
              </a:xfrm>
              <a:prstGeom prst="rect">
                <a:avLst/>
              </a:prstGeom>
              <a:blipFill>
                <a:blip r:embed="rId7"/>
                <a:stretch>
                  <a:fillRect l="-3200" t="-4348" r="-4800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1AF7F4AE-AE4F-0D1A-9F1A-5E31094A216A}"/>
                  </a:ext>
                </a:extLst>
              </p:cNvPr>
              <p:cNvSpPr txBox="1"/>
              <p:nvPr/>
            </p:nvSpPr>
            <p:spPr>
              <a:xfrm>
                <a:off x="544059" y="2807185"/>
                <a:ext cx="471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dirty="0"/>
                  <a:t>arc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1AF7F4AE-AE4F-0D1A-9F1A-5E31094A2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9" y="2807185"/>
                <a:ext cx="471411" cy="276999"/>
              </a:xfrm>
              <a:prstGeom prst="rect">
                <a:avLst/>
              </a:prstGeom>
              <a:blipFill>
                <a:blip r:embed="rId8"/>
                <a:stretch>
                  <a:fillRect l="-28205" t="-21739" r="-17949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32456832-31CC-450E-1E8F-6C12E56E9740}"/>
                  </a:ext>
                </a:extLst>
              </p:cNvPr>
              <p:cNvSpPr txBox="1"/>
              <p:nvPr/>
            </p:nvSpPr>
            <p:spPr>
              <a:xfrm>
                <a:off x="3631267" y="1956482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6" name="テキスト ボックス 235">
                <a:extLst>
                  <a:ext uri="{FF2B5EF4-FFF2-40B4-BE49-F238E27FC236}">
                    <a16:creationId xmlns:a16="http://schemas.microsoft.com/office/drawing/2014/main" id="{32456832-31CC-450E-1E8F-6C12E56E9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267" y="1956482"/>
                <a:ext cx="180947" cy="276999"/>
              </a:xfrm>
              <a:prstGeom prst="rect">
                <a:avLst/>
              </a:prstGeom>
              <a:blipFill>
                <a:blip r:embed="rId9"/>
                <a:stretch>
                  <a:fillRect l="-35714" r="-35714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43BC5CBA-991F-033C-30E6-23006229704C}"/>
                  </a:ext>
                </a:extLst>
              </p:cNvPr>
              <p:cNvSpPr txBox="1"/>
              <p:nvPr/>
            </p:nvSpPr>
            <p:spPr>
              <a:xfrm>
                <a:off x="3053724" y="1367577"/>
                <a:ext cx="11835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𝑠𝑢𝑓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43BC5CBA-991F-033C-30E6-230062297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724" y="1367577"/>
                <a:ext cx="1183529" cy="276999"/>
              </a:xfrm>
              <a:prstGeom prst="rect">
                <a:avLst/>
              </a:prstGeom>
              <a:blipFill>
                <a:blip r:embed="rId10"/>
                <a:stretch>
                  <a:fillRect l="-4255" r="-6383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円/楕円 240">
            <a:extLst>
              <a:ext uri="{FF2B5EF4-FFF2-40B4-BE49-F238E27FC236}">
                <a16:creationId xmlns:a16="http://schemas.microsoft.com/office/drawing/2014/main" id="{5AE9C4B5-D82B-8253-B444-7FCCE5B57FAC}"/>
              </a:ext>
            </a:extLst>
          </p:cNvPr>
          <p:cNvSpPr/>
          <p:nvPr/>
        </p:nvSpPr>
        <p:spPr>
          <a:xfrm rot="14372925">
            <a:off x="648230" y="3362631"/>
            <a:ext cx="1113790" cy="1096573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</a:t>
            </a:r>
            <a:endParaRPr kumimoji="1" lang="ja-JP" altLang="en-US"/>
          </a:p>
        </p:txBody>
      </p:sp>
      <p:sp>
        <p:nvSpPr>
          <p:cNvPr id="242" name="円/楕円 241">
            <a:extLst>
              <a:ext uri="{FF2B5EF4-FFF2-40B4-BE49-F238E27FC236}">
                <a16:creationId xmlns:a16="http://schemas.microsoft.com/office/drawing/2014/main" id="{5DC8CE85-8FA2-464F-A33D-63496E644633}"/>
              </a:ext>
            </a:extLst>
          </p:cNvPr>
          <p:cNvSpPr/>
          <p:nvPr/>
        </p:nvSpPr>
        <p:spPr>
          <a:xfrm rot="18234517">
            <a:off x="2814119" y="3076654"/>
            <a:ext cx="1194604" cy="979472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B8339CC5-1A97-D132-1723-8FD8AF51F141}"/>
                  </a:ext>
                </a:extLst>
              </p:cNvPr>
              <p:cNvSpPr txBox="1"/>
              <p:nvPr/>
            </p:nvSpPr>
            <p:spPr>
              <a:xfrm>
                <a:off x="3037679" y="3591138"/>
                <a:ext cx="525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3" name="テキスト ボックス 242">
                <a:extLst>
                  <a:ext uri="{FF2B5EF4-FFF2-40B4-BE49-F238E27FC236}">
                    <a16:creationId xmlns:a16="http://schemas.microsoft.com/office/drawing/2014/main" id="{B8339CC5-1A97-D132-1723-8FD8AF51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79" y="3591138"/>
                <a:ext cx="525016" cy="276999"/>
              </a:xfrm>
              <a:prstGeom prst="rect">
                <a:avLst/>
              </a:prstGeom>
              <a:blipFill>
                <a:blip r:embed="rId11"/>
                <a:stretch>
                  <a:fillRect l="-9524" r="-16667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5A07B376-36F3-D8A1-8EC8-33B33CC583A7}"/>
                  </a:ext>
                </a:extLst>
              </p:cNvPr>
              <p:cNvSpPr txBox="1"/>
              <p:nvPr/>
            </p:nvSpPr>
            <p:spPr>
              <a:xfrm>
                <a:off x="1078015" y="3909682"/>
                <a:ext cx="5321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5A07B376-36F3-D8A1-8EC8-33B33CC58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15" y="3909682"/>
                <a:ext cx="532133" cy="276999"/>
              </a:xfrm>
              <a:prstGeom prst="rect">
                <a:avLst/>
              </a:prstGeom>
              <a:blipFill>
                <a:blip r:embed="rId12"/>
                <a:stretch>
                  <a:fillRect l="-6977" r="-16279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6D826EFA-E93C-2B6C-82F1-435FED288B91}"/>
                  </a:ext>
                </a:extLst>
              </p:cNvPr>
              <p:cNvSpPr txBox="1"/>
              <p:nvPr/>
            </p:nvSpPr>
            <p:spPr>
              <a:xfrm>
                <a:off x="3885630" y="2947089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6D826EFA-E93C-2B6C-82F1-435FED288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630" y="2947089"/>
                <a:ext cx="191783" cy="276999"/>
              </a:xfrm>
              <a:prstGeom prst="rect">
                <a:avLst/>
              </a:prstGeom>
              <a:blipFill>
                <a:blip r:embed="rId13"/>
                <a:stretch>
                  <a:fillRect l="-11765" r="-117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FFC77DC0-2B5A-4EA0-E06C-8027C56BA365}"/>
              </a:ext>
            </a:extLst>
          </p:cNvPr>
          <p:cNvCxnSpPr>
            <a:cxnSpLocks/>
            <a:endCxn id="108" idx="0"/>
          </p:cNvCxnSpPr>
          <p:nvPr/>
        </p:nvCxnSpPr>
        <p:spPr>
          <a:xfrm flipH="1">
            <a:off x="2534779" y="352480"/>
            <a:ext cx="281425" cy="2684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FE13BFC0-E2FA-402E-9615-81A0F030C1FD}"/>
                  </a:ext>
                </a:extLst>
              </p:cNvPr>
              <p:cNvSpPr txBox="1"/>
              <p:nvPr/>
            </p:nvSpPr>
            <p:spPr>
              <a:xfrm>
                <a:off x="2847139" y="2013097"/>
                <a:ext cx="288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2" name="テキスト ボックス 251">
                <a:extLst>
                  <a:ext uri="{FF2B5EF4-FFF2-40B4-BE49-F238E27FC236}">
                    <a16:creationId xmlns:a16="http://schemas.microsoft.com/office/drawing/2014/main" id="{FE13BFC0-E2FA-402E-9615-81A0F030C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39" y="2013097"/>
                <a:ext cx="288091" cy="276999"/>
              </a:xfrm>
              <a:prstGeom prst="rect">
                <a:avLst/>
              </a:prstGeom>
              <a:blipFill>
                <a:blip r:embed="rId14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B3EE964A-F073-B618-806D-40491504B572}"/>
                  </a:ext>
                </a:extLst>
              </p:cNvPr>
              <p:cNvSpPr txBox="1"/>
              <p:nvPr/>
            </p:nvSpPr>
            <p:spPr>
              <a:xfrm>
                <a:off x="3260900" y="2854565"/>
                <a:ext cx="303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3" name="テキスト ボックス 252">
                <a:extLst>
                  <a:ext uri="{FF2B5EF4-FFF2-40B4-BE49-F238E27FC236}">
                    <a16:creationId xmlns:a16="http://schemas.microsoft.com/office/drawing/2014/main" id="{B3EE964A-F073-B618-806D-40491504B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900" y="2854565"/>
                <a:ext cx="303160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540DE00A-9A01-4429-ABBC-23F83A8464B8}"/>
                  </a:ext>
                </a:extLst>
              </p:cNvPr>
              <p:cNvSpPr txBox="1"/>
              <p:nvPr/>
            </p:nvSpPr>
            <p:spPr>
              <a:xfrm rot="3821633">
                <a:off x="3108134" y="248926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540DE00A-9A01-4429-ABBC-23F83A84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821633">
                <a:off x="3108134" y="2489260"/>
                <a:ext cx="250068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1623F7AA-26A4-244A-82E8-5BC780C511FE}"/>
              </a:ext>
            </a:extLst>
          </p:cNvPr>
          <p:cNvCxnSpPr>
            <a:cxnSpLocks/>
          </p:cNvCxnSpPr>
          <p:nvPr/>
        </p:nvCxnSpPr>
        <p:spPr>
          <a:xfrm flipV="1">
            <a:off x="1652958" y="2472046"/>
            <a:ext cx="413454" cy="933696"/>
          </a:xfrm>
          <a:prstGeom prst="straightConnector1">
            <a:avLst/>
          </a:prstGeom>
          <a:ln w="2857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684B793F-6611-41CA-4F9E-1B658F18928E}"/>
              </a:ext>
            </a:extLst>
          </p:cNvPr>
          <p:cNvCxnSpPr>
            <a:cxnSpLocks/>
          </p:cNvCxnSpPr>
          <p:nvPr/>
        </p:nvCxnSpPr>
        <p:spPr>
          <a:xfrm>
            <a:off x="2808110" y="2415997"/>
            <a:ext cx="501969" cy="1057738"/>
          </a:xfrm>
          <a:prstGeom prst="straightConnector1">
            <a:avLst/>
          </a:prstGeom>
          <a:ln w="28575" cmpd="dbl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70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CF1BAB-85C7-5A99-41DB-C9941EC321FA}"/>
              </a:ext>
            </a:extLst>
          </p:cNvPr>
          <p:cNvCxnSpPr>
            <a:cxnSpLocks/>
          </p:cNvCxnSpPr>
          <p:nvPr/>
        </p:nvCxnSpPr>
        <p:spPr>
          <a:xfrm flipV="1">
            <a:off x="1229077" y="1382065"/>
            <a:ext cx="2131528" cy="1981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5CE8357-8447-4592-FB02-86FB75F924B2}"/>
              </a:ext>
            </a:extLst>
          </p:cNvPr>
          <p:cNvGrpSpPr/>
          <p:nvPr/>
        </p:nvGrpSpPr>
        <p:grpSpPr>
          <a:xfrm>
            <a:off x="1536742" y="674974"/>
            <a:ext cx="1441704" cy="3142714"/>
            <a:chOff x="1294457" y="1054410"/>
            <a:chExt cx="1441704" cy="263122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B051C24-330C-31E7-BC34-3178F3CF362A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1AAC96D-21AB-F577-61D0-EC3B89446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1C6C79A9-B98F-CEB9-344C-AC3320D988E4}"/>
              </a:ext>
            </a:extLst>
          </p:cNvPr>
          <p:cNvSpPr>
            <a:spLocks noChangeAspect="1"/>
          </p:cNvSpPr>
          <p:nvPr/>
        </p:nvSpPr>
        <p:spPr>
          <a:xfrm>
            <a:off x="1446742" y="1466750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935761-6816-784E-E51C-AEDE1A5AF603}"/>
              </a:ext>
            </a:extLst>
          </p:cNvPr>
          <p:cNvSpPr>
            <a:spLocks noChangeAspect="1"/>
          </p:cNvSpPr>
          <p:nvPr/>
        </p:nvSpPr>
        <p:spPr>
          <a:xfrm>
            <a:off x="1446742" y="344878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A6353C-093F-EBB0-B7BB-17FC41CB39B9}"/>
              </a:ext>
            </a:extLst>
          </p:cNvPr>
          <p:cNvSpPr>
            <a:spLocks noChangeAspect="1"/>
          </p:cNvSpPr>
          <p:nvPr/>
        </p:nvSpPr>
        <p:spPr>
          <a:xfrm>
            <a:off x="2888446" y="1326205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B8540AB-988F-8C83-FED8-64C064076BC0}"/>
              </a:ext>
            </a:extLst>
          </p:cNvPr>
          <p:cNvSpPr>
            <a:spLocks noChangeAspect="1"/>
          </p:cNvSpPr>
          <p:nvPr/>
        </p:nvSpPr>
        <p:spPr>
          <a:xfrm>
            <a:off x="2888446" y="326590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0B0A58B-C2E3-7A73-1163-0269E308B5EA}"/>
              </a:ext>
            </a:extLst>
          </p:cNvPr>
          <p:cNvSpPr>
            <a:spLocks noChangeAspect="1"/>
          </p:cNvSpPr>
          <p:nvPr/>
        </p:nvSpPr>
        <p:spPr>
          <a:xfrm>
            <a:off x="2888446" y="1992529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3D2AD6A-46F3-FACE-7654-6E660FD1D64F}"/>
              </a:ext>
            </a:extLst>
          </p:cNvPr>
          <p:cNvSpPr>
            <a:spLocks noChangeAspect="1"/>
          </p:cNvSpPr>
          <p:nvPr/>
        </p:nvSpPr>
        <p:spPr>
          <a:xfrm>
            <a:off x="2888446" y="256571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/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blipFill>
                <a:blip r:embed="rId2"/>
                <a:stretch>
                  <a:fillRect l="-3448" r="-172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/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/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blipFill>
                <a:blip r:embed="rId4"/>
                <a:stretch>
                  <a:fillRect l="-2941" r="-1471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/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blipFill>
                <a:blip r:embed="rId5"/>
                <a:stretch>
                  <a:fillRect l="-8065" t="-4348" r="-32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/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blipFill>
                <a:blip r:embed="rId6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/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blipFill>
                <a:blip r:embed="rId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A0E0BEB8-C6BA-DF82-02E6-19120B700B08}"/>
              </a:ext>
            </a:extLst>
          </p:cNvPr>
          <p:cNvSpPr/>
          <p:nvPr/>
        </p:nvSpPr>
        <p:spPr>
          <a:xfrm>
            <a:off x="1167436" y="1654125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/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blipFill>
                <a:blip r:embed="rId8"/>
                <a:stretch>
                  <a:fillRect l="-4545" t="-9091" r="-13636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/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blipFill>
                <a:blip r:embed="rId9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/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blipFill>
                <a:blip r:embed="rId10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52D2E24-AE9A-FA82-BFBA-D5D3A1734125}"/>
              </a:ext>
            </a:extLst>
          </p:cNvPr>
          <p:cNvCxnSpPr>
            <a:cxnSpLocks/>
          </p:cNvCxnSpPr>
          <p:nvPr/>
        </p:nvCxnSpPr>
        <p:spPr>
          <a:xfrm flipV="1">
            <a:off x="1531620" y="679167"/>
            <a:ext cx="1487818" cy="2123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/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blipFill>
                <a:blip r:embed="rId23"/>
                <a:stretch>
                  <a:fillRect l="-8511" r="-638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/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blipFill>
                <a:blip r:embed="rId26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/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/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blipFill>
                <a:blip r:embed="rId37"/>
                <a:stretch>
                  <a:fillRect l="-2000" r="-14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82BAD189-14B8-DF29-F039-0033D7E2FFF6}"/>
              </a:ext>
            </a:extLst>
          </p:cNvPr>
          <p:cNvSpPr/>
          <p:nvPr/>
        </p:nvSpPr>
        <p:spPr>
          <a:xfrm>
            <a:off x="1257149" y="692931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136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42EB677-62DA-4CBF-7971-11866E8A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333E02A-F45B-57E0-D122-0CDACFC33EE0}"/>
              </a:ext>
            </a:extLst>
          </p:cNvPr>
          <p:cNvCxnSpPr>
            <a:cxnSpLocks/>
          </p:cNvCxnSpPr>
          <p:nvPr/>
        </p:nvCxnSpPr>
        <p:spPr>
          <a:xfrm flipV="1">
            <a:off x="1229077" y="1382065"/>
            <a:ext cx="2131528" cy="1981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0A0F35C-6681-ABAE-DDD8-0706F7FD4A41}"/>
              </a:ext>
            </a:extLst>
          </p:cNvPr>
          <p:cNvGrpSpPr/>
          <p:nvPr/>
        </p:nvGrpSpPr>
        <p:grpSpPr>
          <a:xfrm>
            <a:off x="1536742" y="674974"/>
            <a:ext cx="1441704" cy="3142714"/>
            <a:chOff x="1294457" y="1054410"/>
            <a:chExt cx="1441704" cy="263122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4720934F-5129-65F9-E313-A9EEA016AF42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A7B239B8-3A89-0345-E856-F37C9031AC4D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D86B9D22-90BF-439B-D491-78CF42129B19}"/>
              </a:ext>
            </a:extLst>
          </p:cNvPr>
          <p:cNvSpPr>
            <a:spLocks noChangeAspect="1"/>
          </p:cNvSpPr>
          <p:nvPr/>
        </p:nvSpPr>
        <p:spPr>
          <a:xfrm>
            <a:off x="1446742" y="1466750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FD3D211B-FE2D-D15C-E5F9-9A207E291407}"/>
              </a:ext>
            </a:extLst>
          </p:cNvPr>
          <p:cNvSpPr>
            <a:spLocks noChangeAspect="1"/>
          </p:cNvSpPr>
          <p:nvPr/>
        </p:nvSpPr>
        <p:spPr>
          <a:xfrm>
            <a:off x="1446742" y="344878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D80A906-6365-243F-785E-52CE6128A84E}"/>
              </a:ext>
            </a:extLst>
          </p:cNvPr>
          <p:cNvSpPr>
            <a:spLocks noChangeAspect="1"/>
          </p:cNvSpPr>
          <p:nvPr/>
        </p:nvSpPr>
        <p:spPr>
          <a:xfrm>
            <a:off x="2888446" y="1326205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4D88D3-64EF-681A-5F4B-047732193E18}"/>
              </a:ext>
            </a:extLst>
          </p:cNvPr>
          <p:cNvSpPr>
            <a:spLocks noChangeAspect="1"/>
          </p:cNvSpPr>
          <p:nvPr/>
        </p:nvSpPr>
        <p:spPr>
          <a:xfrm>
            <a:off x="2888446" y="326590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A4E32080-D656-E6FF-1EC6-4BF5889B7A52}"/>
              </a:ext>
            </a:extLst>
          </p:cNvPr>
          <p:cNvSpPr>
            <a:spLocks noChangeAspect="1"/>
          </p:cNvSpPr>
          <p:nvPr/>
        </p:nvSpPr>
        <p:spPr>
          <a:xfrm>
            <a:off x="2888446" y="1992529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419597F-E360-CD56-4648-774B0FD3C0DD}"/>
              </a:ext>
            </a:extLst>
          </p:cNvPr>
          <p:cNvSpPr>
            <a:spLocks noChangeAspect="1"/>
          </p:cNvSpPr>
          <p:nvPr/>
        </p:nvSpPr>
        <p:spPr>
          <a:xfrm>
            <a:off x="2888446" y="256571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01C3C55-83AB-732E-F1BB-3889447123B5}"/>
                  </a:ext>
                </a:extLst>
              </p:cNvPr>
              <p:cNvSpPr txBox="1"/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blipFill>
                <a:blip r:embed="rId2"/>
                <a:stretch>
                  <a:fillRect l="-3448" r="-172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352FA7FE-6605-EEF4-7B23-E2DFA97CBF1B}"/>
                  </a:ext>
                </a:extLst>
              </p:cNvPr>
              <p:cNvSpPr txBox="1"/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687D4486-CBEF-1638-88F0-EB1D5CE6CDAF}"/>
                  </a:ext>
                </a:extLst>
              </p:cNvPr>
              <p:cNvSpPr txBox="1"/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blipFill>
                <a:blip r:embed="rId4"/>
                <a:stretch>
                  <a:fillRect l="-2941" r="-1471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1E84705-8F73-EBA2-E242-D67DCA362417}"/>
                  </a:ext>
                </a:extLst>
              </p:cNvPr>
              <p:cNvSpPr txBox="1"/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blipFill>
                <a:blip r:embed="rId5"/>
                <a:stretch>
                  <a:fillRect l="-8065" t="-4348" r="-32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B7A51BFA-D16D-02D5-9B20-DE9E1AB74DC8}"/>
                  </a:ext>
                </a:extLst>
              </p:cNvPr>
              <p:cNvSpPr txBox="1"/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blipFill>
                <a:blip r:embed="rId6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58523B4-639B-74B3-AC41-B69D4E2C0C5D}"/>
                  </a:ext>
                </a:extLst>
              </p:cNvPr>
              <p:cNvSpPr txBox="1"/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blipFill>
                <a:blip r:embed="rId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FA1E90A1-15AD-954D-C20A-8BEE72EB8C48}"/>
              </a:ext>
            </a:extLst>
          </p:cNvPr>
          <p:cNvSpPr/>
          <p:nvPr/>
        </p:nvSpPr>
        <p:spPr>
          <a:xfrm>
            <a:off x="1167436" y="1654125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473D002-C2E8-0086-F3FB-A5F38067164B}"/>
                  </a:ext>
                </a:extLst>
              </p:cNvPr>
              <p:cNvSpPr txBox="1"/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blipFill>
                <a:blip r:embed="rId8"/>
                <a:stretch>
                  <a:fillRect l="-4545" t="-9091" r="-13636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F285E07-1E0C-622C-6DFC-694BA9A28E2A}"/>
                  </a:ext>
                </a:extLst>
              </p:cNvPr>
              <p:cNvSpPr txBox="1"/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blipFill>
                <a:blip r:embed="rId9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28377E8-1B7C-99B2-A81B-646725EB4C8B}"/>
                  </a:ext>
                </a:extLst>
              </p:cNvPr>
              <p:cNvSpPr txBox="1"/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blipFill>
                <a:blip r:embed="rId10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830F984-C97C-EFE6-C7CF-4B865C353BB9}"/>
              </a:ext>
            </a:extLst>
          </p:cNvPr>
          <p:cNvCxnSpPr>
            <a:cxnSpLocks/>
          </p:cNvCxnSpPr>
          <p:nvPr/>
        </p:nvCxnSpPr>
        <p:spPr>
          <a:xfrm>
            <a:off x="1085415" y="663950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17CC17E-9D07-DBF3-F1A3-06917B0B8498}"/>
              </a:ext>
            </a:extLst>
          </p:cNvPr>
          <p:cNvCxnSpPr>
            <a:cxnSpLocks/>
          </p:cNvCxnSpPr>
          <p:nvPr/>
        </p:nvCxnSpPr>
        <p:spPr>
          <a:xfrm flipV="1">
            <a:off x="1531620" y="679167"/>
            <a:ext cx="1487818" cy="2123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1EBC46B-20EE-FF5E-1DE6-E67A0633192A}"/>
              </a:ext>
            </a:extLst>
          </p:cNvPr>
          <p:cNvCxnSpPr>
            <a:cxnSpLocks/>
          </p:cNvCxnSpPr>
          <p:nvPr/>
        </p:nvCxnSpPr>
        <p:spPr>
          <a:xfrm flipV="1">
            <a:off x="5619220" y="3324361"/>
            <a:ext cx="2295409" cy="2596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C244841-96C3-C018-FC9B-63EDF1C0B0DA}"/>
              </a:ext>
            </a:extLst>
          </p:cNvPr>
          <p:cNvCxnSpPr>
            <a:cxnSpLocks/>
          </p:cNvCxnSpPr>
          <p:nvPr/>
        </p:nvCxnSpPr>
        <p:spPr>
          <a:xfrm flipV="1">
            <a:off x="5619220" y="1385482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292EE89-51B0-0CD4-B4C5-8032914A54E9}"/>
              </a:ext>
            </a:extLst>
          </p:cNvPr>
          <p:cNvCxnSpPr>
            <a:cxnSpLocks/>
          </p:cNvCxnSpPr>
          <p:nvPr/>
        </p:nvCxnSpPr>
        <p:spPr>
          <a:xfrm flipV="1">
            <a:off x="5678723" y="2063060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C9D6E7B-F36F-A0F8-ED67-5DD33096FF83}"/>
              </a:ext>
            </a:extLst>
          </p:cNvPr>
          <p:cNvCxnSpPr>
            <a:cxnSpLocks/>
          </p:cNvCxnSpPr>
          <p:nvPr/>
        </p:nvCxnSpPr>
        <p:spPr>
          <a:xfrm flipV="1">
            <a:off x="5678723" y="2612921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DF77429-8FEC-C54C-170E-3F06B9EB3164}"/>
              </a:ext>
            </a:extLst>
          </p:cNvPr>
          <p:cNvGrpSpPr/>
          <p:nvPr/>
        </p:nvGrpSpPr>
        <p:grpSpPr>
          <a:xfrm>
            <a:off x="6090766" y="678391"/>
            <a:ext cx="1441704" cy="3142714"/>
            <a:chOff x="1294457" y="1054410"/>
            <a:chExt cx="1441704" cy="2631228"/>
          </a:xfrm>
        </p:grpSpPr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0C7EE6DD-D5F1-DA9E-E097-F80E1BAF87B8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25F1C721-DE1A-7BB8-BBD5-5BC3540EF241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円/楕円 43">
            <a:extLst>
              <a:ext uri="{FF2B5EF4-FFF2-40B4-BE49-F238E27FC236}">
                <a16:creationId xmlns:a16="http://schemas.microsoft.com/office/drawing/2014/main" id="{7C895A10-BAD6-9A5B-F60E-568DC932AD1C}"/>
              </a:ext>
            </a:extLst>
          </p:cNvPr>
          <p:cNvSpPr>
            <a:spLocks noChangeAspect="1"/>
          </p:cNvSpPr>
          <p:nvPr/>
        </p:nvSpPr>
        <p:spPr>
          <a:xfrm>
            <a:off x="6000766" y="1470167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E9799DD4-74F6-2B84-A8D2-84FB2530CD97}"/>
              </a:ext>
            </a:extLst>
          </p:cNvPr>
          <p:cNvSpPr>
            <a:spLocks noChangeAspect="1"/>
          </p:cNvSpPr>
          <p:nvPr/>
        </p:nvSpPr>
        <p:spPr>
          <a:xfrm>
            <a:off x="6000766" y="345220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3B1319F5-BD21-21AB-122D-0F4E3FB3E767}"/>
              </a:ext>
            </a:extLst>
          </p:cNvPr>
          <p:cNvSpPr>
            <a:spLocks noChangeAspect="1"/>
          </p:cNvSpPr>
          <p:nvPr/>
        </p:nvSpPr>
        <p:spPr>
          <a:xfrm>
            <a:off x="7442470" y="1329622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BBD6A6C1-A1DB-2228-734C-54033F8EEB67}"/>
              </a:ext>
            </a:extLst>
          </p:cNvPr>
          <p:cNvSpPr>
            <a:spLocks noChangeAspect="1"/>
          </p:cNvSpPr>
          <p:nvPr/>
        </p:nvSpPr>
        <p:spPr>
          <a:xfrm>
            <a:off x="7442470" y="326932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364E8F47-7F78-505F-0F12-B373D8A0CC5F}"/>
              </a:ext>
            </a:extLst>
          </p:cNvPr>
          <p:cNvSpPr>
            <a:spLocks noChangeAspect="1"/>
          </p:cNvSpPr>
          <p:nvPr/>
        </p:nvSpPr>
        <p:spPr>
          <a:xfrm>
            <a:off x="7442470" y="199594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58F032CC-C52D-31D5-81E0-A066388A1BB0}"/>
              </a:ext>
            </a:extLst>
          </p:cNvPr>
          <p:cNvSpPr>
            <a:spLocks noChangeAspect="1"/>
          </p:cNvSpPr>
          <p:nvPr/>
        </p:nvSpPr>
        <p:spPr>
          <a:xfrm>
            <a:off x="7442470" y="2569133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十字形 49">
            <a:extLst>
              <a:ext uri="{FF2B5EF4-FFF2-40B4-BE49-F238E27FC236}">
                <a16:creationId xmlns:a16="http://schemas.microsoft.com/office/drawing/2014/main" id="{8624E43A-E5CC-66D5-8CFD-254A6D80E7B0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6" y="2143159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十字形 50">
            <a:extLst>
              <a:ext uri="{FF2B5EF4-FFF2-40B4-BE49-F238E27FC236}">
                <a16:creationId xmlns:a16="http://schemas.microsoft.com/office/drawing/2014/main" id="{B1149C7B-B34E-4004-C8C3-5CC8A23EE90B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7" y="2704544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4F9BE1E6-8880-4C4B-4D3D-3A23EBA2B2A7}"/>
                  </a:ext>
                </a:extLst>
              </p:cNvPr>
              <p:cNvSpPr txBox="1"/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485E14A-74D4-3DC2-66FF-27F1ACAE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blipFill>
                <a:blip r:embed="rId12"/>
                <a:stretch>
                  <a:fillRect l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BA60FF96-461F-16EC-E42E-CCC97DF14143}"/>
                  </a:ext>
                </a:extLst>
              </p:cNvPr>
              <p:cNvSpPr txBox="1"/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AF22B3-1B2B-DCEB-1066-D5800117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blipFill>
                <a:blip r:embed="rId13"/>
                <a:stretch>
                  <a:fillRect r="-41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28040263-A5EA-8196-EAC1-29DB8865AC07}"/>
                  </a:ext>
                </a:extLst>
              </p:cNvPr>
              <p:cNvSpPr txBox="1"/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𝑎𝑣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0E1E6E-A47B-3128-2104-1E042B4F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blipFill>
                <a:blip r:embed="rId14"/>
                <a:stretch>
                  <a:fillRect l="-2941" r="-147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CB3A39C-147B-8212-C628-44ECE959621F}"/>
                  </a:ext>
                </a:extLst>
              </p:cNvPr>
              <p:cNvSpPr txBox="1"/>
              <p:nvPr/>
            </p:nvSpPr>
            <p:spPr>
              <a:xfrm>
                <a:off x="8016777" y="1223274"/>
                <a:ext cx="792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D225007-DBE7-10C7-AE24-F919F999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223274"/>
                <a:ext cx="792140" cy="276999"/>
              </a:xfrm>
              <a:prstGeom prst="rect">
                <a:avLst/>
              </a:prstGeom>
              <a:blipFill>
                <a:blip r:embed="rId15"/>
                <a:stretch>
                  <a:fillRect l="-4762" r="-158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9F89ACE-B095-8FB5-1845-688DDBAD00D9}"/>
                  </a:ext>
                </a:extLst>
              </p:cNvPr>
              <p:cNvSpPr txBox="1"/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5319FCF-0D55-0DE0-04FE-C1042DD0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blipFill>
                <a:blip r:embed="rId16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8A224FD-FCC9-43B0-4A62-86AE1A3D747C}"/>
                  </a:ext>
                </a:extLst>
              </p:cNvPr>
              <p:cNvSpPr txBox="1"/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6F713DB-62E1-DC7D-2F25-AE7521B5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blipFill>
                <a:blip r:embed="rId1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D21DB3EA-C0EF-836F-BC16-B5B8E127C50D}"/>
              </a:ext>
            </a:extLst>
          </p:cNvPr>
          <p:cNvSpPr/>
          <p:nvPr/>
        </p:nvSpPr>
        <p:spPr>
          <a:xfrm>
            <a:off x="5721460" y="1657542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F02A4B21-C013-3D07-26E1-DC5DDAA31265}"/>
                  </a:ext>
                </a:extLst>
              </p:cNvPr>
              <p:cNvSpPr txBox="1"/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5C5B6F1-F75D-165F-0183-95906DB5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blipFill>
                <a:blip r:embed="rId18"/>
                <a:stretch>
                  <a:fillRect l="-6818" t="-8696" r="-11364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EE2724F3-986B-D5E5-2ED2-64537A4D29EE}"/>
              </a:ext>
            </a:extLst>
          </p:cNvPr>
          <p:cNvSpPr/>
          <p:nvPr/>
        </p:nvSpPr>
        <p:spPr>
          <a:xfrm flipH="1">
            <a:off x="7668758" y="2172529"/>
            <a:ext cx="228167" cy="402052"/>
          </a:xfrm>
          <a:prstGeom prst="leftBrace">
            <a:avLst>
              <a:gd name="adj1" fmla="val 5653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BD26E21-C227-578A-946E-ECBCD298486B}"/>
                  </a:ext>
                </a:extLst>
              </p:cNvPr>
              <p:cNvSpPr txBox="1"/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arc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C391A16-0C40-68F7-486D-2CDCA9C7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blipFill>
                <a:blip r:embed="rId19"/>
                <a:stretch>
                  <a:fillRect l="-6122" t="-9091" r="-4082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7909EEA-7AB6-A3C1-BC8D-EB25B6B852B2}"/>
                  </a:ext>
                </a:extLst>
              </p:cNvPr>
              <p:cNvSpPr txBox="1"/>
              <p:nvPr/>
            </p:nvSpPr>
            <p:spPr>
              <a:xfrm>
                <a:off x="4749933" y="542686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FACDFA-7AFC-BDA5-69A8-66D7EB35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3" y="542686"/>
                <a:ext cx="466474" cy="276999"/>
              </a:xfrm>
              <a:prstGeom prst="rect">
                <a:avLst/>
              </a:prstGeom>
              <a:blipFill>
                <a:blip r:embed="rId20"/>
                <a:stretch>
                  <a:fillRect l="-7895" r="-1052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7AABD3E2-E241-CB22-1A6A-BDC77AE422EF}"/>
                  </a:ext>
                </a:extLst>
              </p:cNvPr>
              <p:cNvSpPr txBox="1"/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77CD909-D3CD-50F2-42E4-A282CBD06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blipFill>
                <a:blip r:embed="rId21"/>
                <a:stretch>
                  <a:fillRect l="-10811" r="-1081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2FEF02B9-4DC5-71FE-30EA-9CF0FFDD58AD}"/>
              </a:ext>
            </a:extLst>
          </p:cNvPr>
          <p:cNvCxnSpPr>
            <a:cxnSpLocks/>
          </p:cNvCxnSpPr>
          <p:nvPr/>
        </p:nvCxnSpPr>
        <p:spPr>
          <a:xfrm>
            <a:off x="5639439" y="667367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2BFEBF11-3FA9-7EEF-2261-F7DAB90BA000}"/>
              </a:ext>
            </a:extLst>
          </p:cNvPr>
          <p:cNvCxnSpPr>
            <a:cxnSpLocks/>
          </p:cNvCxnSpPr>
          <p:nvPr/>
        </p:nvCxnSpPr>
        <p:spPr>
          <a:xfrm flipV="1">
            <a:off x="6098019" y="688640"/>
            <a:ext cx="1463332" cy="2257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F4035A48-84F7-CD1F-DE84-32C0B52DFA8C}"/>
                  </a:ext>
                </a:extLst>
              </p:cNvPr>
              <p:cNvSpPr txBox="1"/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blipFill>
                <a:blip r:embed="rId23"/>
                <a:stretch>
                  <a:fillRect l="-8511" r="-638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A7B963A2-A373-5117-FF60-5F285DE33970}"/>
                  </a:ext>
                </a:extLst>
              </p:cNvPr>
              <p:cNvSpPr txBox="1"/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FAA9279-A6D0-73F7-CA81-8E5DABBAC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blipFill>
                <a:blip r:embed="rId24"/>
                <a:stretch>
                  <a:fillRect l="-10870" r="-869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1D0079C7-77A6-E7E4-7FAB-D273A266A474}"/>
                  </a:ext>
                </a:extLst>
              </p:cNvPr>
              <p:cNvSpPr txBox="1"/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FAC500C-E869-CF7D-A66A-9806AA69A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blipFill>
                <a:blip r:embed="rId25"/>
                <a:stretch>
                  <a:fillRect l="-10870" r="-869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E009AFD-9EED-7D6D-C4C4-AF0C4357DB59}"/>
                  </a:ext>
                </a:extLst>
              </p:cNvPr>
              <p:cNvSpPr txBox="1"/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blipFill>
                <a:blip r:embed="rId26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AF7E6D11-38D8-1B6B-2ACD-69DCE598BE64}"/>
                  </a:ext>
                </a:extLst>
              </p:cNvPr>
              <p:cNvSpPr txBox="1"/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ACFB816-DB77-F4EA-CEEF-0BC81FF1E546}"/>
                  </a:ext>
                </a:extLst>
              </p:cNvPr>
              <p:cNvSpPr txBox="1"/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418DD9F-CC6B-68A7-D7A3-248D7DE3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FD26D7F4-D6DA-5A05-7F71-359713948044}"/>
                  </a:ext>
                </a:extLst>
              </p:cNvPr>
              <p:cNvSpPr txBox="1"/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C1ABF1-79D0-EEAE-1F34-67C00F56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C8375D29-163A-E63C-CF08-FCEFD327701F}"/>
              </a:ext>
            </a:extLst>
          </p:cNvPr>
          <p:cNvGrpSpPr/>
          <p:nvPr/>
        </p:nvGrpSpPr>
        <p:grpSpPr>
          <a:xfrm>
            <a:off x="6109257" y="1547544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5A1A3639-F0C6-A76D-E247-D2956F04C73F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1BDCB0E-F1E5-5275-9BBC-43147CF6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0000" r="-5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74C29293-DC77-5497-B9C2-B53F836801F0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174CAB29-884E-B346-D945-FC589195D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42B65755-30D5-3A90-DA88-3E81C72C25ED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755C88C6-BEF4-27EC-C007-FDFA37946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0000" r="-2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C1B239F0-393E-0CA5-25DC-D13B03973FBF}"/>
              </a:ext>
            </a:extLst>
          </p:cNvPr>
          <p:cNvGrpSpPr/>
          <p:nvPr/>
        </p:nvGrpSpPr>
        <p:grpSpPr>
          <a:xfrm>
            <a:off x="7057706" y="1481720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983E47BF-F503-8F9A-919E-E2160A5C3A9F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0D463976-F418-5B83-FDB9-0CABD9313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4B3C983-81CC-9A7C-C75B-4046D1E95493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FD4F957-3208-B29D-4EA9-39803B20B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02E7E786-F901-8A0B-D2B5-821A5B6681B2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DB9CDCBA-6D61-0995-B42D-8051DCAB4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333" r="-2000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EA79840D-FE15-FE4C-0B01-D41915E0AC08}"/>
                  </a:ext>
                </a:extLst>
              </p:cNvPr>
              <p:cNvSpPr txBox="1"/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(a) Starting with an explicit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3F0C50D6-017C-E99A-12B2-0988139B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blipFill>
                <a:blip r:embed="rId34"/>
                <a:stretch>
                  <a:fillRect l="-1852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57A8FE80-E841-1B48-1D25-962C37D5DDF1}"/>
                  </a:ext>
                </a:extLst>
              </p:cNvPr>
              <p:cNvSpPr txBox="1"/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(b) Ending at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4961CA8-78C3-3E11-D5A9-A70F2173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blipFill>
                <a:blip r:embed="rId35"/>
                <a:stretch>
                  <a:fillRect l="-1765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AE75B3-EB22-8BFB-AF59-04203F6B6A8A}"/>
                  </a:ext>
                </a:extLst>
              </p:cNvPr>
              <p:cNvSpPr txBox="1"/>
              <p:nvPr/>
            </p:nvSpPr>
            <p:spPr>
              <a:xfrm>
                <a:off x="5186822" y="755475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2D7F175-A439-D082-9926-6C6D558CC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22" y="755475"/>
                <a:ext cx="617177" cy="276999"/>
              </a:xfrm>
              <a:prstGeom prst="rect">
                <a:avLst/>
              </a:prstGeom>
              <a:blipFill>
                <a:blip r:embed="rId36"/>
                <a:stretch>
                  <a:fillRect l="-2041" r="-1428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68C61BB4-04EE-2EBB-1B75-50E9192534F0}"/>
              </a:ext>
            </a:extLst>
          </p:cNvPr>
          <p:cNvSpPr/>
          <p:nvPr/>
        </p:nvSpPr>
        <p:spPr>
          <a:xfrm>
            <a:off x="5828140" y="691922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BC2EEB9-A87B-FE3C-F4DF-0C5412739A97}"/>
                  </a:ext>
                </a:extLst>
              </p:cNvPr>
              <p:cNvSpPr txBox="1"/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blipFill>
                <a:blip r:embed="rId37"/>
                <a:stretch>
                  <a:fillRect l="-2000" r="-14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6A61A408-71C3-EEA1-54B2-1779B5C48FD0}"/>
              </a:ext>
            </a:extLst>
          </p:cNvPr>
          <p:cNvSpPr/>
          <p:nvPr/>
        </p:nvSpPr>
        <p:spPr>
          <a:xfrm>
            <a:off x="1257149" y="692931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78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E54A34-07CC-D8AD-C199-6874F966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1C41472-E319-E502-5428-14F481A527FF}"/>
              </a:ext>
            </a:extLst>
          </p:cNvPr>
          <p:cNvGrpSpPr/>
          <p:nvPr/>
        </p:nvGrpSpPr>
        <p:grpSpPr>
          <a:xfrm>
            <a:off x="395746" y="389984"/>
            <a:ext cx="3766659" cy="3292237"/>
            <a:chOff x="153461" y="393401"/>
            <a:chExt cx="3766659" cy="3292237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15EC751-DADB-E4C6-C2E0-4A88B437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5159658-0E07-1F4B-E577-3709818A3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32F8CD-A107-FEB6-705E-FDA96D44A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0CBF434-B1E9-8024-9EF7-14F8E6D09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B4B0A10-9C2A-F449-FB9A-FA22B0C67AB4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35497660-511D-91D2-F445-02332CB22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C5876350-9EDC-911A-9CB5-F9291D2D5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234E174-A2F8-EFFB-9CDB-7DD66F981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722D7902-B027-5840-CA27-6AFF8BD3C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46F04E-E381-430F-7A48-210021C89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A8543A8-A15F-9024-45A6-CA0D6641A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6581EEF2-65C2-71DF-4FE1-967423295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E2BF900A-30D1-B767-31E3-6AFE0BD85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十字形 19">
              <a:extLst>
                <a:ext uri="{FF2B5EF4-FFF2-40B4-BE49-F238E27FC236}">
                  <a16:creationId xmlns:a16="http://schemas.microsoft.com/office/drawing/2014/main" id="{30457CE1-7978-3335-6774-71E90EBD0D8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十字形 23">
              <a:extLst>
                <a:ext uri="{FF2B5EF4-FFF2-40B4-BE49-F238E27FC236}">
                  <a16:creationId xmlns:a16="http://schemas.microsoft.com/office/drawing/2014/main" id="{B02F8C36-4B78-6DBE-CFEF-C29A4D4DC8C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48" r="-1724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696" r="-869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524" r="-476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739" r="-6087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左中かっこ 32">
              <a:extLst>
                <a:ext uri="{FF2B5EF4-FFF2-40B4-BE49-F238E27FC236}">
                  <a16:creationId xmlns:a16="http://schemas.microsoft.com/office/drawing/2014/main" id="{9085A148-A2C0-78AD-8351-CC1DDC725929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545" t="-8696" r="-1363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左中かっこ 34">
              <a:extLst>
                <a:ext uri="{FF2B5EF4-FFF2-40B4-BE49-F238E27FC236}">
                  <a16:creationId xmlns:a16="http://schemas.microsoft.com/office/drawing/2014/main" id="{E7693A1B-DCA2-038A-2AA8-C9174AAA1CC3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00" t="-8696" r="-2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811" r="-1081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895" r="-7895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38C77E2-C86A-AEE4-6A25-5352C65E051A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5BB22B8-F2D0-0737-415C-C1FCE86CF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D4B6E28-9421-1738-FED9-E1BDBE6ABD74}"/>
              </a:ext>
            </a:extLst>
          </p:cNvPr>
          <p:cNvGrpSpPr/>
          <p:nvPr/>
        </p:nvGrpSpPr>
        <p:grpSpPr>
          <a:xfrm>
            <a:off x="4949770" y="393401"/>
            <a:ext cx="3766659" cy="3292237"/>
            <a:chOff x="153461" y="393401"/>
            <a:chExt cx="3766659" cy="3292237"/>
          </a:xfrm>
        </p:grpSpPr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8EF3953-3953-A9E4-16EC-CAE46F399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6FF21C2F-C77B-A24E-D3DF-E5A242C3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9599324-3A5B-7D8B-EC00-A9E71C2FD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644126A-A09B-4682-FD5E-71946E8B2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98124B1-8001-0316-E963-E13F65573541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61384F9-C9B4-0297-FD78-EBC2B857B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328015C3-29A9-9844-D862-7576AEBE5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6C018A1B-1A65-F333-9E72-BCA8E0A5D7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54E36283-4CDF-2B85-8315-894D637C6E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7816A7E1-42F9-DCF5-DBE5-D09162B40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E5B72ECE-3049-8B94-ABDA-F7056BF48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033C32F7-5DD6-1EAC-33E3-2FE35AB72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E6D8A685-3B23-300A-464D-F405AAADE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十字形 49">
              <a:extLst>
                <a:ext uri="{FF2B5EF4-FFF2-40B4-BE49-F238E27FC236}">
                  <a16:creationId xmlns:a16="http://schemas.microsoft.com/office/drawing/2014/main" id="{FC858994-3911-2DF8-4C69-AAA9282AE69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十字形 50">
              <a:extLst>
                <a:ext uri="{FF2B5EF4-FFF2-40B4-BE49-F238E27FC236}">
                  <a16:creationId xmlns:a16="http://schemas.microsoft.com/office/drawing/2014/main" id="{661C14E8-80AD-15AB-BCBF-8CFD0FF6507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172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043" r="-434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10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739" r="-6087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左中かっこ 57">
              <a:extLst>
                <a:ext uri="{FF2B5EF4-FFF2-40B4-BE49-F238E27FC236}">
                  <a16:creationId xmlns:a16="http://schemas.microsoft.com/office/drawing/2014/main" id="{E0344BBC-1BEF-2F98-EF68-4E367560B03B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818" t="-8696" r="-11364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左中かっこ 59">
              <a:extLst>
                <a:ext uri="{FF2B5EF4-FFF2-40B4-BE49-F238E27FC236}">
                  <a16:creationId xmlns:a16="http://schemas.microsoft.com/office/drawing/2014/main" id="{FECADE55-FFC7-4B07-E81F-9690E880FBC6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122" t="-8696" r="-4082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7895" r="-1052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0811" r="-10811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8050FC0-9DB4-641F-5A46-7D7B2B4DB9CF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084C3EEB-814D-CC39-B8C6-5F25A3501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720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90333</TotalTime>
  <Words>1883</Words>
  <Application>Microsoft Macintosh PowerPoint</Application>
  <PresentationFormat>画面に合わせる (4:3)</PresentationFormat>
  <Paragraphs>775</Paragraphs>
  <Slides>20</Slides>
  <Notes>4</Notes>
  <HiddenSlides>13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游ゴシック</vt:lpstr>
      <vt:lpstr>Arial</vt:lpstr>
      <vt:lpstr>Calibri</vt:lpstr>
      <vt:lpstr>Calibri Light</vt:lpstr>
      <vt:lpstr>Cambria Math</vt:lpstr>
      <vt:lpstr>Times New Roman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博紀 有村</cp:lastModifiedBy>
  <cp:revision>1368</cp:revision>
  <cp:lastPrinted>2025-10-20T22:13:51Z</cp:lastPrinted>
  <dcterms:created xsi:type="dcterms:W3CDTF">2023-06-10T07:24:44Z</dcterms:created>
  <dcterms:modified xsi:type="dcterms:W3CDTF">2025-10-21T03:24:21Z</dcterms:modified>
</cp:coreProperties>
</file>