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481" r:id="rId2"/>
    <p:sldId id="483" r:id="rId3"/>
    <p:sldId id="491" r:id="rId4"/>
    <p:sldId id="490" r:id="rId5"/>
    <p:sldId id="489" r:id="rId6"/>
    <p:sldId id="488" r:id="rId7"/>
    <p:sldId id="487" r:id="rId8"/>
    <p:sldId id="486" r:id="rId9"/>
    <p:sldId id="477" r:id="rId10"/>
    <p:sldId id="485" r:id="rId11"/>
    <p:sldId id="48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1"/>
    <p:restoredTop sz="95988"/>
  </p:normalViewPr>
  <p:slideViewPr>
    <p:cSldViewPr snapToGrid="0">
      <p:cViewPr>
        <p:scale>
          <a:sx n="160" d="100"/>
          <a:sy n="160" d="100"/>
        </p:scale>
        <p:origin x="144" y="-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9E57-311D-3E48-B12C-A8157E0E233E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CA5D-29A6-034F-BCC5-EAF2E4F41A39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C1F4-12C4-9A4C-B79E-913817BDC893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9DD0E33C-E2FF-5246-BFD7-52230930F1AE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74C9-7107-6047-BF62-943B091AC184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674-EF31-0C45-9601-13155C1DF139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D5B3-EBFE-0043-96E9-F0AEE186CBED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386-609C-EA4D-AF8E-4A81641BB4F5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0234-5C14-E744-8BDB-87BF1EE462C8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F15E-69FD-AF40-964B-1DEB56C13BBD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A242-E26D-1A43-8AD0-246A2A573D0D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2A63-297C-DC43-BB0A-37185C568380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1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.png"/><Relationship Id="rId19" Type="http://schemas.openxmlformats.org/officeDocument/2006/relationships/image" Target="../media/image11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763995" y="1606199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159930" y="196764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764218" y="285077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24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6061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358248" y="284571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6935" y="973483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1E7F21A-4CA5-9ACA-9D69-6149AC16EF01}"/>
              </a:ext>
            </a:extLst>
          </p:cNvPr>
          <p:cNvGrpSpPr/>
          <p:nvPr/>
        </p:nvGrpSpPr>
        <p:grpSpPr>
          <a:xfrm>
            <a:off x="6526081" y="971441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/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blipFill>
                <a:blip r:embed="rId14"/>
                <a:stretch>
                  <a:fillRect r="-3356"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284CF6-F530-FC56-B757-B64E4505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0234-5C14-E744-8BDB-87BF1EE462C8}" type="datetime1">
              <a:rPr kumimoji="1" lang="ja-JP" altLang="en-US" smtClean="0"/>
              <a:t>2025/9/25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978C1F-B7C7-AE9B-9BB9-6108BC27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9C2A6-68C7-4DC2-8640-0F42115A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89381</TotalTime>
  <Words>1446</Words>
  <Application>Microsoft Macintosh PowerPoint</Application>
  <PresentationFormat>画面に合わせる (4:3)</PresentationFormat>
  <Paragraphs>484</Paragraphs>
  <Slides>11</Slides>
  <Notes>3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1115</cp:revision>
  <cp:lastPrinted>2025-09-24T20:09:34Z</cp:lastPrinted>
  <dcterms:created xsi:type="dcterms:W3CDTF">2023-06-10T07:24:44Z</dcterms:created>
  <dcterms:modified xsi:type="dcterms:W3CDTF">2025-09-24T20:12:11Z</dcterms:modified>
</cp:coreProperties>
</file>