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a53e8254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a53e8254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a53e8254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a53e8254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a53e825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a53e825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a53e8254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a53e8254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a53e8254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a53e8254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You a Credit Card Holder?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FDA Homework 2 by 張財實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27" name="Google Shape;127;p22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Review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" name="Google Shape;129;p22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decision tree is almost the same as my right data without using sex and debit card attribute.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income value is shifted a lot.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Decision tree is so accurate.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35" name="Google Shape;135;p23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Which tree will I prefer?</a:t>
            </a:r>
            <a:endParaRPr b="1" sz="1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7" name="Google Shape;137;p23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Decision Tree From Sklearn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Life Experience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Decision Tree has Gini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Procedure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Create Rules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Generate Data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Split Data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Use Skilearn Decision Tree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Compare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Review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 rotWithShape="1">
          <a:blip r:embed="rId3">
            <a:alphaModFix/>
          </a:blip>
          <a:srcRect b="0" l="24628" r="24623" t="0"/>
          <a:stretch/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6" name="Google Shape;86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Data Generation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Create my Own Rules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Define Attributes and Features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Generate Random Data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Create Function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Output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56200" y="74540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Features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lang="en" sz="2400">
                <a:solidFill>
                  <a:schemeClr val="accent5"/>
                </a:solidFill>
              </a:rPr>
              <a:t>Online Shopping Experience</a:t>
            </a:r>
            <a:endParaRPr sz="2400">
              <a:solidFill>
                <a:schemeClr val="accent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lang="en" sz="2400">
                <a:solidFill>
                  <a:schemeClr val="accent5"/>
                </a:solidFill>
              </a:rPr>
              <a:t>Income</a:t>
            </a:r>
            <a:endParaRPr sz="2400">
              <a:solidFill>
                <a:schemeClr val="accent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lang="en" sz="2400">
                <a:solidFill>
                  <a:schemeClr val="accent5"/>
                </a:solidFill>
              </a:rPr>
              <a:t>Expense</a:t>
            </a:r>
            <a:endParaRPr sz="2400">
              <a:solidFill>
                <a:schemeClr val="accent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lang="en" sz="2400">
                <a:solidFill>
                  <a:schemeClr val="accent5"/>
                </a:solidFill>
              </a:rPr>
              <a:t>Age</a:t>
            </a:r>
            <a:endParaRPr sz="2400">
              <a:solidFill>
                <a:schemeClr val="accent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lang="en" sz="2400">
                <a:solidFill>
                  <a:schemeClr val="accent5"/>
                </a:solidFill>
              </a:rPr>
              <a:t>Sex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 sz="24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Generate Random Data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Generate Random Values For Each Features</a:t>
            </a:r>
            <a:endParaRPr sz="2400">
              <a:solidFill>
                <a:schemeClr val="accent5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lang="en" sz="2400">
                <a:solidFill>
                  <a:schemeClr val="accent5"/>
                </a:solidFill>
              </a:rPr>
              <a:t>Income  - normal(35000, 15000)</a:t>
            </a:r>
            <a:endParaRPr sz="2400">
              <a:solidFill>
                <a:schemeClr val="accent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lang="en" sz="2400">
                <a:solidFill>
                  <a:schemeClr val="accent5"/>
                </a:solidFill>
              </a:rPr>
              <a:t>Expense - normal(30000, 17500)</a:t>
            </a:r>
            <a:endParaRPr sz="2400">
              <a:solidFill>
                <a:schemeClr val="accent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lang="en" sz="2400">
                <a:solidFill>
                  <a:schemeClr val="accent5"/>
                </a:solidFill>
              </a:rPr>
              <a:t>Age - uniform(16,80)</a:t>
            </a:r>
            <a:endParaRPr sz="2400">
              <a:solidFill>
                <a:schemeClr val="accent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lang="en" sz="2400">
                <a:solidFill>
                  <a:schemeClr val="accent5"/>
                </a:solidFill>
              </a:rPr>
              <a:t>Sex - uniform(Female, Male)</a:t>
            </a:r>
            <a:endParaRPr sz="2400">
              <a:solidFill>
                <a:schemeClr val="accent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lang="en" sz="2400">
                <a:solidFill>
                  <a:schemeClr val="accent5"/>
                </a:solidFill>
              </a:rPr>
              <a:t>Online Shopping Experience - uniform(0,5)</a:t>
            </a:r>
            <a:endParaRPr sz="24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Create Function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X ---&gt;---[Func]---&gt;--- 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						^(Rules)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X: Data  Y: y/n a card holder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My Tree and Rules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0" y="1576993"/>
            <a:ext cx="9144001" cy="4622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05324" y="256675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Sklearn Decision Tree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375" y="989350"/>
            <a:ext cx="7224673" cy="403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How Different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4744575" y="158000"/>
            <a:ext cx="4267500" cy="4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Accuracy:</a:t>
            </a:r>
            <a:endParaRPr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0.98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How different</a:t>
            </a:r>
            <a:endParaRPr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Debit card user and Sex is not relevant to my right data.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Level conditions place in different ways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Condition break points are slightly shifted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Income conditions are different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How Similar</a:t>
            </a:r>
            <a:endParaRPr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The result are well predicted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