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5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1FC94A-88A5-00CA-EC24-F0DE0B10D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0C553E1-7D3D-7D2D-7E0E-559BD0C6F4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767A17-5E9C-9451-E3F7-B2CBF3500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4AC0-AF2B-4242-8CD5-88EC0D6F5C72}" type="datetimeFigureOut">
              <a:rPr kumimoji="1" lang="ja-JP" altLang="en-US" smtClean="0"/>
              <a:t>2025/8/5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892F31-07BD-449C-0E53-2326F3E04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066DA7-9D88-7440-EF10-981F3D704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CD8F-0C9D-4DA7-9A57-A718F21249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9810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EC64C7-2D13-0013-77D0-D09620699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35089E6-98D1-A6EA-D735-6A9D1F881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64E991-3EBA-022F-CEB9-0FE96DFD5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4AC0-AF2B-4242-8CD5-88EC0D6F5C72}" type="datetimeFigureOut">
              <a:rPr kumimoji="1" lang="ja-JP" altLang="en-US" smtClean="0"/>
              <a:t>2025/8/5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E2F8DA-0E7B-8CB9-C0AF-6A7D18AB6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D364DA-B26A-91A3-29A9-D2E358C88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CD8F-0C9D-4DA7-9A57-A718F21249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8118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80CDEAC-D9F0-05C0-7326-78061F6959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3E8EFA5-D49A-8ECD-B240-08A3F172A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80A3E8-02A5-DDA0-3A86-79900C22E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4AC0-AF2B-4242-8CD5-88EC0D6F5C72}" type="datetimeFigureOut">
              <a:rPr kumimoji="1" lang="ja-JP" altLang="en-US" smtClean="0"/>
              <a:t>2025/8/5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87AD96-37B6-9126-F843-25DA71668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C1571C-0B4E-797B-EF87-9AE5CE449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CD8F-0C9D-4DA7-9A57-A718F21249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7216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76CA54-E825-3D59-5989-9767E7F7C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B77906-A036-F8BF-B349-FF578BB38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98B09B-C7AF-E5F8-D4A9-BF26AC553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4AC0-AF2B-4242-8CD5-88EC0D6F5C72}" type="datetimeFigureOut">
              <a:rPr kumimoji="1" lang="ja-JP" altLang="en-US" smtClean="0"/>
              <a:t>2025/8/5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28ED9A-BABC-3F37-3569-E12D1115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3809E7-5322-65E4-40B6-519716EB3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CD8F-0C9D-4DA7-9A57-A718F21249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1220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30AB4C-3959-2871-64E6-EC0EB4F26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B2D707C-093F-20FB-9C2A-8160ED0DB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CD5DB6-1FE9-9308-410B-A7B64E49A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4AC0-AF2B-4242-8CD5-88EC0D6F5C72}" type="datetimeFigureOut">
              <a:rPr kumimoji="1" lang="ja-JP" altLang="en-US" smtClean="0"/>
              <a:t>2025/8/5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369B8B-01E8-36FB-46DD-184321C9E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F5BF9C-6584-215F-9D25-C3F2AB6E9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CD8F-0C9D-4DA7-9A57-A718F21249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083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79099A-7BAE-9C0E-A1D0-99BC85637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8DB47B-C154-08BB-09B3-DC2F39B5B0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8891B09-80F9-A96C-3FD6-60AF64CDCE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1479B5E-7DF7-2377-5A97-6F090BFEF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4AC0-AF2B-4242-8CD5-88EC0D6F5C72}" type="datetimeFigureOut">
              <a:rPr kumimoji="1" lang="ja-JP" altLang="en-US" smtClean="0"/>
              <a:t>2025/8/5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20315D4-3A82-A803-AE0D-F9D44F772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65B2CA4-F13A-60C1-4C7F-98F397762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CD8F-0C9D-4DA7-9A57-A718F21249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09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AF4285-BEA3-ED69-81DF-A19B33999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21B6215-8C95-C5A8-F305-D7F5EA8DE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B9A923A-496B-CF71-7484-B78C0A7F0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F708EA0-A041-BDC9-D5A9-97EB1479E3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F28E950-EB4E-157E-594A-148C46EDAA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0C23077-DEAF-3DDD-5C6E-7905CB084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4AC0-AF2B-4242-8CD5-88EC0D6F5C72}" type="datetimeFigureOut">
              <a:rPr kumimoji="1" lang="ja-JP" altLang="en-US" smtClean="0"/>
              <a:t>2025/8/5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9683AED-4327-57AE-18AE-DDA83DDC6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7162060-4CFC-2710-BB1A-779FD9E9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CD8F-0C9D-4DA7-9A57-A718F21249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9507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8738D4-9AC1-5229-598E-B1832512D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5D57CD1-F858-5AA3-9EDF-F50FB22A3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4AC0-AF2B-4242-8CD5-88EC0D6F5C72}" type="datetimeFigureOut">
              <a:rPr kumimoji="1" lang="ja-JP" altLang="en-US" smtClean="0"/>
              <a:t>2025/8/5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254BA13-7B3C-A6AD-C0B2-19D607930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21391FB-08FE-80DA-14B6-47C707145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CD8F-0C9D-4DA7-9A57-A718F21249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9269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AC40A47-7628-6FEF-6DB9-3F3156686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4AC0-AF2B-4242-8CD5-88EC0D6F5C72}" type="datetimeFigureOut">
              <a:rPr kumimoji="1" lang="ja-JP" altLang="en-US" smtClean="0"/>
              <a:t>2025/8/5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D6797B0-A428-2203-C6AC-D68EAA43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A435F7B-B66C-939A-B0C2-979B2A818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CD8F-0C9D-4DA7-9A57-A718F21249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7477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DC6C42-B24E-E50B-3FF3-C63C08283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5D2DF2B-2629-8AF4-6B9B-7D09E9A28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019A203-C4E7-CD73-5FC2-0CF2E8A68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5D12EFC-7DEF-7BA2-1C68-CA1DE535F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4AC0-AF2B-4242-8CD5-88EC0D6F5C72}" type="datetimeFigureOut">
              <a:rPr kumimoji="1" lang="ja-JP" altLang="en-US" smtClean="0"/>
              <a:t>2025/8/5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FC873F8-6343-C1C6-EC33-C6002C00C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90AAD9E-D302-59B9-45B5-D7A3215FC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CD8F-0C9D-4DA7-9A57-A718F21249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522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38267A-7119-DA54-AF20-DB77D2FA1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58F0577-A905-E257-50AA-498809F6B9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807AF5F-5A6A-F3F2-D28E-B52836B83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2EEBEE1-518A-B5D9-5442-B49271FC2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4AC0-AF2B-4242-8CD5-88EC0D6F5C72}" type="datetimeFigureOut">
              <a:rPr kumimoji="1" lang="ja-JP" altLang="en-US" smtClean="0"/>
              <a:t>2025/8/5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C913E7A-3EA7-9F01-A445-CBE4FB275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ED1025F-9026-8270-27C0-868E646D0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CD8F-0C9D-4DA7-9A57-A718F21249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7609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AFAA092-E2F8-A54C-1AA7-E77DC7A00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B776E34-3889-1700-AE83-4D6AADBDD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D5D4EE-47D8-D0D7-1811-25FE63AD84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A94AC0-AF2B-4242-8CD5-88EC0D6F5C72}" type="datetimeFigureOut">
              <a:rPr kumimoji="1" lang="ja-JP" altLang="en-US" smtClean="0"/>
              <a:t>2025/8/5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BF2924-26F8-0927-545B-9758A3CDEA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F62829-1234-03A5-ECFA-DBD86A0F59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1CD8F-0C9D-4DA7-9A57-A718F21249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9056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06F208-1BD9-C7E1-D32C-969F4758B0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E67AC8B-AE97-5014-6C4D-11F00EE27D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 descr="複数のトウモロコシ&#10;&#10;AI 生成コンテンツは誤りを含む可能性があります。">
            <a:extLst>
              <a:ext uri="{FF2B5EF4-FFF2-40B4-BE49-F238E27FC236}">
                <a16:creationId xmlns:a16="http://schemas.microsoft.com/office/drawing/2014/main" id="{DAF23343-82AF-9F1D-0851-B4FFC5192D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428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1D65DC-0429-AB8D-50D9-50E91C5C6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コンテンツ プレースホルダー 4" descr="花が咲いている木&#10;&#10;AI 生成コンテンツは誤りを含む可能性があります。">
            <a:extLst>
              <a:ext uri="{FF2B5EF4-FFF2-40B4-BE49-F238E27FC236}">
                <a16:creationId xmlns:a16="http://schemas.microsoft.com/office/drawing/2014/main" id="{94740D9E-26E7-1CAB-ED47-A3A5586D19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502870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株式会社 エルシープリント</dc:creator>
  <cp:lastModifiedBy>株式会社 エルシープリント</cp:lastModifiedBy>
  <cp:revision>1</cp:revision>
  <dcterms:created xsi:type="dcterms:W3CDTF">2025-08-05T09:33:56Z</dcterms:created>
  <dcterms:modified xsi:type="dcterms:W3CDTF">2025-08-05T09:34:49Z</dcterms:modified>
</cp:coreProperties>
</file>