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fcfb1ccb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fcfb1ccb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fcfb1ccb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fcfb1ccb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fcfb1ccb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fcfb1ccb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fcfb1ccb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fcfb1ccb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fcfb1ccb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fcfb1ccb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fcfb1ccb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fcfb1ccb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fcfb1ccb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fcfb1ccb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fcfb1ccb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fcfb1ccb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fcfb1ccb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fcfb1ccb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fcfb1ccb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fcfb1ccb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cfb1cc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fcfb1cc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fcfb1ccb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fcfb1ccb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fcfb1ccb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fcfb1ccb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cfb1cc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fcfb1cc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fcfb1cc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fcfb1cc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fcfb1ccb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fcfb1ccb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Байесовский вывод для ребер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EEG, индивидуальный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36625" y="175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Апостериорное распределение для ребер (там где эффект скорее есть)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361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для стандартного отклонения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0" y="1174775"/>
            <a:ext cx="8372024" cy="34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184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Апостериорное распределение (N=100, те же ребра)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7040626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для стандартного отклонения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75" y="1017800"/>
            <a:ext cx="703659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241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Апостериорное распределение (N=40, нет эффекта)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361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52400" y="165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Апостериорное распределение (N=100, те же ребра)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357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подумать: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Волшебной таблетки на маленьких выборках нет, все равно будем ошибаться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 если в условиях частотного анализа в такой конфигурации у нас и мощности и уровня значимости будет не хватать, то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рамках байесовской статистики можно честно писать, что видим из данных и красивые картинки рисовать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7150"/>
            <a:ext cx="8839202" cy="181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7536"/>
            <a:ext cx="8839202" cy="181983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1248450" y="235050"/>
            <a:ext cx="62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выборки размера 100, цвет соответствует размеру эффекта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Индивидуальный анализ для ребер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79011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каждого ребра тестируется следующая гипотеза: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H0 : diff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H1: diff !=0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06850" y="2290175"/>
            <a:ext cx="587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Тестовая статистика: T(x) = Mean/Std ~ Student(n-1)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2791625"/>
            <a:ext cx="5138414" cy="20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предположения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об истинном значении параметра:  </a:t>
            </a:r>
            <a:r>
              <a:rPr b="1" lang="ru"/>
              <a:t>существует </a:t>
            </a:r>
            <a:r>
              <a:rPr lang="ru"/>
              <a:t>истинное значение параметра, просто оно нам не известно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p-value</a:t>
            </a:r>
            <a:r>
              <a:rPr lang="ru"/>
              <a:t> - достигаемый уровень значимости, интеграл по плотности распределения по правому, левому или обоим хвостам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3"/>
                </a:solidFill>
              </a:rPr>
              <a:t>Достигаемый уровень значимости</a:t>
            </a:r>
            <a:r>
              <a:rPr lang="ru"/>
              <a:t> — это вероятность получить такое же значение статистики, как в эксперименте, или еще более экстремальное, при справедливости нулевой гипотезы.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полученное значение p-value </a:t>
            </a:r>
            <a:r>
              <a:rPr b="1" lang="ru"/>
              <a:t>мало</a:t>
            </a:r>
            <a:r>
              <a:rPr lang="ru"/>
              <a:t>, это значит, что </a:t>
            </a:r>
            <a:r>
              <a:rPr b="1" lang="ru"/>
              <a:t>данные свидетельствуют против</a:t>
            </a:r>
            <a:r>
              <a:rPr lang="ru"/>
              <a:t> нулевой гипотезы в пользу альтернативной, поскольку вероятность получить такие данные при условии, что нулевая гипотеза справедлива, мала.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Сравнивают обычно с уровнем alpha (0.05 или 0.01)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мы ошибаемся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0" y="1122400"/>
            <a:ext cx="4713401" cy="1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38" y="2873850"/>
            <a:ext cx="5569538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15" y="3449250"/>
            <a:ext cx="5735396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703400" y="288525"/>
            <a:ext cx="457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Ситуация: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нашли значимое ребро, что это значит?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либо есть эффект, либо нет, контролируем с помощью alpha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не нашли значимое ребро, то есть приняли H0,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не хватило мощности критерия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ЭЭГ, фМРТ …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усугубляется количеством парных сравнений: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случае с ЭЭГ: 7 полос*171  пару и с учетом коррекции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Сколько нужно данных для того, чтобы контролировать уровень 0.05 с учетом множественных сравнений: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power_ttest(d=0.3, alpha=1e-5, power=0.90, contrast = 'one-sample')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Получим, что нам нужно набрать выборку с </a:t>
            </a:r>
            <a:r>
              <a:rPr b="1" lang="ru"/>
              <a:t>371 испытуемым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 НО! power_ttest( d=0.1, n=40, alpha=0.0001, contrast = 'one-sample')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 = 0.0005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Байесовский вывод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5" y="1287225"/>
            <a:ext cx="3264175" cy="3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10000"/>
            <a:ext cx="4260300" cy="27261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3101800" y="2887800"/>
            <a:ext cx="3522300" cy="749700"/>
          </a:xfrm>
          <a:prstGeom prst="wedgeRectCallout">
            <a:avLst>
              <a:gd fmla="val 74233" name="adj1"/>
              <a:gd fmla="val -138152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Evidence: насколько вероятно получить те данные, которые мы имеем при том распределении параметров, которое получили</a:t>
            </a:r>
            <a:endParaRPr/>
          </a:p>
        </p:txBody>
      </p:sp>
      <p:pic>
        <p:nvPicPr>
          <p:cNvPr descr="Pr(y) = \int Pr(y \mid \theta)  Pr(\theta)  d\theta" id="124" name="Google Shape;124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850" y="3979075"/>
            <a:ext cx="5146100" cy="5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137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Априорное и апостериорное распределение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25" y="1180625"/>
            <a:ext cx="4284875" cy="371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349" y="1565450"/>
            <a:ext cx="2199700" cy="23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709200" y="1091525"/>
            <a:ext cx="44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Неинформативный или широкий приор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Априорное и апостериорное распределение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50" y="1017800"/>
            <a:ext cx="3828675" cy="36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450" y="1863675"/>
            <a:ext cx="2092301" cy="17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4483925" y="1279225"/>
            <a:ext cx="44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Очень уверенный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приор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Байесовская модель для ребер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75" y="1081900"/>
            <a:ext cx="7994725" cy="356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