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686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72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99C5-0BA2-4246-BF0A-CF5AC363E285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A0E-561E-4D00-B2EA-ACD099DB6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21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99C5-0BA2-4246-BF0A-CF5AC363E285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A0E-561E-4D00-B2EA-ACD099DB6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36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99C5-0BA2-4246-BF0A-CF5AC363E285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A0E-561E-4D00-B2EA-ACD099DB6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19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99C5-0BA2-4246-BF0A-CF5AC363E285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A0E-561E-4D00-B2EA-ACD099DB6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49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99C5-0BA2-4246-BF0A-CF5AC363E285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A0E-561E-4D00-B2EA-ACD099DB6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1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99C5-0BA2-4246-BF0A-CF5AC363E285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A0E-561E-4D00-B2EA-ACD099DB6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99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99C5-0BA2-4246-BF0A-CF5AC363E285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A0E-561E-4D00-B2EA-ACD099DB6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41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99C5-0BA2-4246-BF0A-CF5AC363E285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A0E-561E-4D00-B2EA-ACD099DB6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51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99C5-0BA2-4246-BF0A-CF5AC363E285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A0E-561E-4D00-B2EA-ACD099DB6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95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99C5-0BA2-4246-BF0A-CF5AC363E285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A0E-561E-4D00-B2EA-ACD099DB6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55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99C5-0BA2-4246-BF0A-CF5AC363E285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A0E-561E-4D00-B2EA-ACD099DB6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9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999C5-0BA2-4246-BF0A-CF5AC363E285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B6A0E-561E-4D00-B2EA-ACD099DB6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62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459" y="539168"/>
            <a:ext cx="4556657" cy="5971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8" y="665284"/>
            <a:ext cx="4728964" cy="5910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229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911" y="2733486"/>
            <a:ext cx="2100880" cy="311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7" y="2671787"/>
            <a:ext cx="2401616" cy="3097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805" y="5075868"/>
            <a:ext cx="6181725" cy="1682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419" y="3352757"/>
            <a:ext cx="5940425" cy="161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3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565" y="1629011"/>
            <a:ext cx="5940425" cy="1616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3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805" y="68816"/>
            <a:ext cx="5803900" cy="15792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10026B41-5892-4A07-A1DB-CFEECCD4B3BE}"/>
              </a:ext>
            </a:extLst>
          </p:cNvPr>
          <p:cNvCxnSpPr/>
          <p:nvPr/>
        </p:nvCxnSpPr>
        <p:spPr>
          <a:xfrm flipH="1">
            <a:off x="11680705" y="396903"/>
            <a:ext cx="49279" cy="6280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C77FFA-87EC-43B1-A41C-E56EEDD01E82}"/>
              </a:ext>
            </a:extLst>
          </p:cNvPr>
          <p:cNvSpPr txBox="1"/>
          <p:nvPr/>
        </p:nvSpPr>
        <p:spPr>
          <a:xfrm rot="16200000">
            <a:off x="10555818" y="3138793"/>
            <a:ext cx="257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Количество испытуемых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179F0-635E-4FD3-A8E7-518CDA7CC52F}"/>
              </a:ext>
            </a:extLst>
          </p:cNvPr>
          <p:cNvSpPr txBox="1"/>
          <p:nvPr/>
        </p:nvSpPr>
        <p:spPr>
          <a:xfrm>
            <a:off x="4744538" y="858438"/>
            <a:ext cx="80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N=30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F9CDB-C809-4407-A5A5-80958C81BF4D}"/>
              </a:ext>
            </a:extLst>
          </p:cNvPr>
          <p:cNvSpPr txBox="1"/>
          <p:nvPr/>
        </p:nvSpPr>
        <p:spPr>
          <a:xfrm>
            <a:off x="4764682" y="2225119"/>
            <a:ext cx="80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N=60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B5DE3-FE92-485E-BEA6-967F1DEB53F3}"/>
              </a:ext>
            </a:extLst>
          </p:cNvPr>
          <p:cNvSpPr txBox="1"/>
          <p:nvPr/>
        </p:nvSpPr>
        <p:spPr>
          <a:xfrm>
            <a:off x="4707677" y="3941854"/>
            <a:ext cx="80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N=100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89633-6445-4C89-80D8-DE9512CFA627}"/>
              </a:ext>
            </a:extLst>
          </p:cNvPr>
          <p:cNvSpPr txBox="1"/>
          <p:nvPr/>
        </p:nvSpPr>
        <p:spPr>
          <a:xfrm>
            <a:off x="4811536" y="5473923"/>
            <a:ext cx="80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N=177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A8BF4F-A939-4013-AEFA-43546C9E7EAF}"/>
              </a:ext>
            </a:extLst>
          </p:cNvPr>
          <p:cNvSpPr txBox="1"/>
          <p:nvPr/>
        </p:nvSpPr>
        <p:spPr>
          <a:xfrm>
            <a:off x="715429" y="1648061"/>
            <a:ext cx="338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Параметрическая статистика, дисперсионный анализ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39BF97-CC9F-453B-BCA0-1694799290DA}"/>
              </a:ext>
            </a:extLst>
          </p:cNvPr>
          <p:cNvSpPr txBox="1"/>
          <p:nvPr/>
        </p:nvSpPr>
        <p:spPr>
          <a:xfrm>
            <a:off x="585727" y="364862"/>
            <a:ext cx="338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Непараметрическая статистика,</a:t>
            </a:r>
          </a:p>
          <a:p>
            <a:pPr algn="ctr"/>
            <a:r>
              <a:rPr lang="ru-RU" dirty="0"/>
              <a:t>тест на перемешивание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25C0CC7-AD2A-481E-8DAC-82895DB30E34}"/>
              </a:ext>
            </a:extLst>
          </p:cNvPr>
          <p:cNvCxnSpPr>
            <a:cxnSpLocks/>
          </p:cNvCxnSpPr>
          <p:nvPr/>
        </p:nvCxnSpPr>
        <p:spPr>
          <a:xfrm>
            <a:off x="4037317" y="618083"/>
            <a:ext cx="4962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57FB444-CA90-42D6-A9F2-FDF25D4BA754}"/>
              </a:ext>
            </a:extLst>
          </p:cNvPr>
          <p:cNvCxnSpPr>
            <a:cxnSpLocks/>
          </p:cNvCxnSpPr>
          <p:nvPr/>
        </p:nvCxnSpPr>
        <p:spPr>
          <a:xfrm>
            <a:off x="2632953" y="2228671"/>
            <a:ext cx="0" cy="4431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2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-120652" y="3569734"/>
            <a:ext cx="5940425" cy="1311910"/>
          </a:xfrm>
          <a:prstGeom prst="rect">
            <a:avLst/>
          </a:prstGeom>
          <a:ln/>
        </p:spPr>
      </p:pic>
      <p:pic>
        <p:nvPicPr>
          <p:cNvPr id="6" name="image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893960"/>
            <a:ext cx="5940425" cy="1311910"/>
          </a:xfrm>
          <a:prstGeom prst="rect">
            <a:avLst/>
          </a:prstGeom>
          <a:ln/>
        </p:spPr>
      </p:pic>
      <p:pic>
        <p:nvPicPr>
          <p:cNvPr id="7" name="image21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155" y="2383791"/>
            <a:ext cx="5940425" cy="1308735"/>
          </a:xfrm>
          <a:prstGeom prst="rect">
            <a:avLst/>
          </a:prstGeom>
          <a:ln/>
        </p:spPr>
      </p:pic>
      <p:pic>
        <p:nvPicPr>
          <p:cNvPr id="8" name="image18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55574" y="5420279"/>
            <a:ext cx="5940425" cy="1311910"/>
          </a:xfrm>
          <a:prstGeom prst="rect">
            <a:avLst/>
          </a:prstGeom>
          <a:ln/>
        </p:spPr>
      </p:pic>
      <p:pic>
        <p:nvPicPr>
          <p:cNvPr id="9" name="image7.png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5553072" y="782400"/>
            <a:ext cx="5873685" cy="1453040"/>
          </a:xfrm>
          <a:prstGeom prst="rect">
            <a:avLst/>
          </a:prstGeom>
          <a:ln/>
        </p:spPr>
      </p:pic>
      <p:pic>
        <p:nvPicPr>
          <p:cNvPr id="10" name="image10.png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5553072" y="2367198"/>
            <a:ext cx="5940425" cy="1413033"/>
          </a:xfrm>
          <a:prstGeom prst="rect">
            <a:avLst/>
          </a:prstGeom>
          <a:ln/>
        </p:spPr>
      </p:pic>
      <p:pic>
        <p:nvPicPr>
          <p:cNvPr id="11" name="image12.png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5281609" y="3824284"/>
            <a:ext cx="6591300" cy="1533525"/>
          </a:xfrm>
          <a:prstGeom prst="rect">
            <a:avLst/>
          </a:prstGeom>
          <a:ln/>
        </p:spPr>
      </p:pic>
      <p:pic>
        <p:nvPicPr>
          <p:cNvPr id="13" name="image20.png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5421309" y="5378017"/>
            <a:ext cx="6451600" cy="1493520"/>
          </a:xfrm>
          <a:prstGeom prst="rect">
            <a:avLst/>
          </a:prstGeom>
          <a:ln/>
        </p:spPr>
      </p:pic>
      <p:sp>
        <p:nvSpPr>
          <p:cNvPr id="14" name="TextBox 13"/>
          <p:cNvSpPr txBox="1"/>
          <p:nvPr/>
        </p:nvSpPr>
        <p:spPr>
          <a:xfrm>
            <a:off x="2128731" y="457651"/>
            <a:ext cx="16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30 испытуемых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1828" y="390727"/>
            <a:ext cx="179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100 испытуемых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19649" y="124688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p&lt;0.001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1244305" y="422765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p&lt;0.001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1189612" y="286710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p&lt;0.05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1258547" y="584786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p&lt;0.05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D9AF86-E2D7-4148-9AF5-3A065A062B19}"/>
              </a:ext>
            </a:extLst>
          </p:cNvPr>
          <p:cNvSpPr txBox="1"/>
          <p:nvPr/>
        </p:nvSpPr>
        <p:spPr>
          <a:xfrm>
            <a:off x="3623538" y="-43439"/>
            <a:ext cx="492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Оценка «устойчивости» выявляемых различий</a:t>
            </a:r>
          </a:p>
        </p:txBody>
      </p:sp>
    </p:spTree>
    <p:extLst>
      <p:ext uri="{BB962C8B-B14F-4D97-AF65-F5344CB8AC3E}">
        <p14:creationId xmlns:p14="http://schemas.microsoft.com/office/powerpoint/2010/main" val="170931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2422525" y="-28575"/>
            <a:ext cx="80010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ru-RU" altLang="ru-RU" sz="2000" b="1">
                <a:latin typeface="Times New Roman" pitchFamily="18" charset="0"/>
                <a:cs typeface="Times New Roman" pitchFamily="18" charset="0"/>
              </a:rPr>
              <a:t>Автоматизированная модульная система синтеза для ПЭТ 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ru-RU" altLang="ru-RU" sz="2000" b="1">
                <a:latin typeface="Times New Roman" pitchFamily="18" charset="0"/>
                <a:cs typeface="Times New Roman" pitchFamily="18" charset="0"/>
              </a:rPr>
              <a:t>радиофармпрепаратов, меченных углеродом 11. 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ru-RU" altLang="ru-RU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9699" name="TextBox 25"/>
          <p:cNvSpPr txBox="1">
            <a:spLocks noChangeArrowheads="1"/>
          </p:cNvSpPr>
          <p:nvPr/>
        </p:nvSpPr>
        <p:spPr bwMode="auto">
          <a:xfrm>
            <a:off x="8137415" y="4098587"/>
            <a:ext cx="3784246" cy="1631216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ru-RU" alt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Оригинальная разработка ИМЧ РАН</a:t>
            </a:r>
            <a:r>
              <a:rPr lang="ru-RU" alt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endParaRPr lang="ru-RU" alt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ru-RU" alt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-гибкая платформа для установки компонентов модуля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ru-RU" alt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-управление программой на базе языка </a:t>
            </a:r>
            <a:r>
              <a:rPr lang="ru-RU" altLang="ru-RU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Borland</a:t>
            </a:r>
            <a:r>
              <a:rPr lang="ru-RU" alt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Delphi</a:t>
            </a:r>
            <a:r>
              <a:rPr lang="ru-RU" alt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ru-RU" alt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  <p:pic>
        <p:nvPicPr>
          <p:cNvPr id="29700" name="Picture 2" descr="C:\Users\Ольга Федеровна\Desktop\Our new met module 20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39" y="1083068"/>
            <a:ext cx="7214374" cy="5116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961" y="1219200"/>
            <a:ext cx="4259700" cy="260382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8115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84</Words>
  <Application>Microsoft Office PowerPoint</Application>
  <PresentationFormat>Широкоэкранный</PresentationFormat>
  <Paragraphs>23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13</cp:revision>
  <dcterms:created xsi:type="dcterms:W3CDTF">2023-01-26T14:58:32Z</dcterms:created>
  <dcterms:modified xsi:type="dcterms:W3CDTF">2023-02-10T04:55:32Z</dcterms:modified>
</cp:coreProperties>
</file>