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5" d="100"/>
          <a:sy n="95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Early-modern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World 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Post-war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Post-reunification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lexikon.zum.de/wiki/Dresdner_Frauenkirche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06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Dresden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75006" y="5537925"/>
            <a:ext cx="5443666" cy="706355"/>
          </a:xfrm>
        </p:spPr>
        <p:txBody>
          <a:bodyPr>
            <a:normAutofit/>
          </a:bodyPr>
          <a:lstStyle/>
          <a:p>
            <a:endParaRPr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hoto montage of Dresden, Germany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2" y="1342215"/>
            <a:ext cx="3385189" cy="4395197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75006" y="6314440"/>
            <a:ext cx="519941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27315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anchor="ctr">
            <a:normAutofit/>
          </a:bodyPr>
          <a:lstStyle/>
          <a:p>
            <a:pPr algn="l"/>
            <a:r>
              <a:rPr lang="de-DE" sz="4400">
                <a:solidFill>
                  <a:schemeClr val="tx1"/>
                </a:solidFill>
              </a:rPr>
              <a:t>Hauptifnormation</a:t>
            </a:r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11505" y="4614476"/>
            <a:ext cx="6248398" cy="16097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b="0" i="0">
              <a:effectLst/>
              <a:latin typeface="Google San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Dresden Semperoper Sightseeing">
            <a:extLst>
              <a:ext uri="{FF2B5EF4-FFF2-40B4-BE49-F238E27FC236}">
                <a16:creationId xmlns:a16="http://schemas.microsoft.com/office/drawing/2014/main" id="{00DE2496-209A-C1EA-98B0-F6C268AB2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8" r="2551"/>
          <a:stretch/>
        </p:blipFill>
        <p:spPr bwMode="auto"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rtrait der TU Dresden — TU Dresden — TU Dresden">
            <a:extLst>
              <a:ext uri="{FF2B5EF4-FFF2-40B4-BE49-F238E27FC236}">
                <a16:creationId xmlns:a16="http://schemas.microsoft.com/office/drawing/2014/main" id="{51E5DB15-D790-194B-6CEB-7F9D07FA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r="29782"/>
          <a:stretch/>
        </p:blipFill>
        <p:spPr bwMode="auto">
          <a:xfrm>
            <a:off x="7816906" y="1584503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53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Die Frauenkirche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2" y="2886500"/>
            <a:ext cx="5443666" cy="3337721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5" y="6314440"/>
            <a:ext cx="544366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>
              <a:solidFill>
                <a:schemeClr val="tx1"/>
              </a:solidFill>
              <a:hlinkClick r:id="rId3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large building with a dome with Dresden Frauenkirche in the background">
            <a:extLst>
              <a:ext uri="{FF2B5EF4-FFF2-40B4-BE49-F238E27FC236}">
                <a16:creationId xmlns:a16="http://schemas.microsoft.com/office/drawing/2014/main" id="{6F8B070E-9BFD-64C0-422D-6F370B22AC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01" r="540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078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Weltberühmte</a:t>
            </a:r>
            <a:r>
              <a:rPr lang="en-US" sz="4000" dirty="0"/>
              <a:t> </a:t>
            </a:r>
            <a:r>
              <a:rPr lang="en-US" sz="4000" dirty="0" err="1"/>
              <a:t>Personen</a:t>
            </a:r>
            <a:r>
              <a:rPr lang="en-US" sz="4000" dirty="0"/>
              <a:t> von Dresden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D16BF-D3C5-89CA-6748-49B61DB908E7}"/>
              </a:ext>
            </a:extLst>
          </p:cNvPr>
          <p:cNvSpPr txBox="1"/>
          <p:nvPr/>
        </p:nvSpPr>
        <p:spPr>
          <a:xfrm>
            <a:off x="762000" y="2492134"/>
            <a:ext cx="3833906" cy="332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3464" indent="-283464" algn="r" defTabSz="914400">
              <a:lnSpc>
                <a:spcPct val="112000"/>
              </a:lnSpc>
              <a:spcBef>
                <a:spcPts val="900"/>
              </a:spcBef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2" name="Picture 4" descr="Erich Kästner">
            <a:extLst>
              <a:ext uri="{FF2B5EF4-FFF2-40B4-BE49-F238E27FC236}">
                <a16:creationId xmlns:a16="http://schemas.microsoft.com/office/drawing/2014/main" id="{3BFCCE3F-0592-7568-3B66-C84C8302F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r="11998" b="-1"/>
          <a:stretch/>
        </p:blipFill>
        <p:spPr bwMode="auto">
          <a:xfrm>
            <a:off x="7540644" y="3184716"/>
            <a:ext cx="3383280" cy="32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erhard Richter">
            <a:extLst>
              <a:ext uri="{FF2B5EF4-FFF2-40B4-BE49-F238E27FC236}">
                <a16:creationId xmlns:a16="http://schemas.microsoft.com/office/drawing/2014/main" id="{760CFC27-1796-4768-F671-D2CD9198F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" r="10448" b="-1"/>
          <a:stretch/>
        </p:blipFill>
        <p:spPr bwMode="auto">
          <a:xfrm>
            <a:off x="5674783" y="530979"/>
            <a:ext cx="3385845" cy="3368299"/>
          </a:xfrm>
          <a:custGeom>
            <a:avLst/>
            <a:gdLst/>
            <a:ahLst/>
            <a:cxnLst/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016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Web27B</Template>
  <TotalTime>228</TotalTime>
  <Words>24</Words>
  <Application>Microsoft Office PowerPoint</Application>
  <PresentationFormat>Widescreen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Google Sans</vt:lpstr>
      <vt:lpstr>Headlines</vt:lpstr>
      <vt:lpstr>Dresden</vt:lpstr>
      <vt:lpstr>Hauptifnormation</vt:lpstr>
      <vt:lpstr>Die Frauenkirche</vt:lpstr>
      <vt:lpstr>Weltberühmte Personen von Dresden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Dresden</dc:title>
  <dc:creator>Igy Huu</dc:creator>
  <cp:lastModifiedBy>Igy Huu</cp:lastModifiedBy>
  <cp:revision>2</cp:revision>
  <dcterms:created xsi:type="dcterms:W3CDTF">2023-11-05T14:08:11Z</dcterms:created>
  <dcterms:modified xsi:type="dcterms:W3CDTF">2023-11-05T20:39:51Z</dcterms:modified>
</cp:coreProperties>
</file>