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29a751c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29a751c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0679c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0679c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9a751c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29a751c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4dbc3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4dbc3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c4dbc3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c4dbc3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c4dbc30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c4dbc30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4dbc30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4dbc30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4dbc30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4dbc30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4dbc30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4dbc30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4dbc30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4dbc30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8e2238f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18e2238f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4dbc30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4dbc30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18e2238f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18e2238f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8e2238f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8e2238f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18e2238f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18e2238f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18e2238f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18e2238f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8e2238f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18e2238f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18e2238f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18e2238f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9a751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29a751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on Introductory Data Structures and Algorithms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Ilkka Kokkarinen, TMU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Families That Occur In Real Coding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O(1), constant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O(log </a:t>
            </a:r>
            <a:r>
              <a:rPr i="1" lang="en" sz="2200"/>
              <a:t>n</a:t>
            </a:r>
            <a:r>
              <a:rPr lang="en" sz="2200"/>
              <a:t>), logarithmic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</a:t>
            </a:r>
            <a:r>
              <a:rPr i="1" lang="en" sz="2200"/>
              <a:t>n</a:t>
            </a:r>
            <a:r>
              <a:rPr lang="en" sz="2200"/>
              <a:t>), linear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</a:t>
            </a:r>
            <a:r>
              <a:rPr i="1" lang="en" sz="2200"/>
              <a:t>n</a:t>
            </a:r>
            <a:r>
              <a:rPr lang="en" sz="2200"/>
              <a:t> log </a:t>
            </a:r>
            <a:r>
              <a:rPr i="1" lang="en" sz="2200"/>
              <a:t>n</a:t>
            </a:r>
            <a:r>
              <a:rPr lang="en" sz="2200"/>
              <a:t>), linear logarithmic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</a:t>
            </a:r>
            <a:r>
              <a:rPr i="1" lang="en" sz="2200"/>
              <a:t>n</a:t>
            </a:r>
            <a:r>
              <a:rPr baseline="30000" lang="en" sz="2200"/>
              <a:t>2</a:t>
            </a:r>
            <a:r>
              <a:rPr lang="en" sz="2200"/>
              <a:t>), quadratic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</a:t>
            </a:r>
            <a:r>
              <a:rPr i="1" lang="en" sz="2200"/>
              <a:t>n</a:t>
            </a:r>
            <a:r>
              <a:rPr baseline="30000" lang="en" sz="2200"/>
              <a:t>3</a:t>
            </a:r>
            <a:r>
              <a:rPr lang="en" sz="2200"/>
              <a:t>), cubic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</a:t>
            </a:r>
            <a:r>
              <a:rPr i="1" lang="en" sz="2200"/>
              <a:t>c</a:t>
            </a:r>
            <a:r>
              <a:rPr baseline="30000" i="1" lang="en" sz="2200"/>
              <a:t>n</a:t>
            </a:r>
            <a:r>
              <a:rPr lang="en" sz="2200"/>
              <a:t>), exponential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O(</a:t>
            </a:r>
            <a:r>
              <a:rPr i="1" lang="en" sz="2200"/>
              <a:t>n</a:t>
            </a:r>
            <a:r>
              <a:rPr lang="en" sz="2200"/>
              <a:t>!), factorial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 of Poor Shlemiel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Famous example </a:t>
            </a:r>
            <a:r>
              <a:rPr lang="en" sz="2200"/>
              <a:t>devised by Joel Spolsky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Shlemiel is given the task of painting a fence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further down the fence he paints, the slower he gets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Keeping the bucket at the beginning of the fence makes dipping the brush in paint take ever more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Sounds silly, but look at beginners' algorithms on lists and arrays to see this sort of tomfoolery all over the place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Accidentally Quadratic Algorithms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sure that an algorithm on arrays or strings with two nested loops is not accidentally quadratic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Sometimes you can be clever and solve the problem with just one or two sequential loops through the array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Two sequential loops is still just O(</a:t>
            </a:r>
            <a:r>
              <a:rPr i="1" lang="en" sz="2200"/>
              <a:t>n</a:t>
            </a:r>
            <a:r>
              <a:rPr lang="en" sz="2200"/>
              <a:t>), maximum of the individual sequential steps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</a:t>
            </a:r>
            <a:r>
              <a:rPr lang="en"/>
              <a:t>: Array 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in Unsorted Arrays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searching for an element in an unsorted array, can't do better than look at each element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</a:t>
            </a:r>
            <a:r>
              <a:rPr i="1" lang="en" sz="2200"/>
              <a:t>n</a:t>
            </a:r>
            <a:r>
              <a:rPr lang="en" sz="2200"/>
              <a:t> elements, worst case asymptotic running time O(</a:t>
            </a:r>
            <a:r>
              <a:rPr i="1" lang="en" sz="2200"/>
              <a:t>n</a:t>
            </a:r>
            <a:r>
              <a:rPr lang="en" sz="2200"/>
              <a:t>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Once the </a:t>
            </a:r>
            <a:r>
              <a:rPr b="1" lang="en" sz="2200"/>
              <a:t>inherent complexity</a:t>
            </a:r>
            <a:r>
              <a:rPr lang="en" sz="2200"/>
              <a:t> of the problem has been reached algorithmically, we need to crack open the big-O notation and start shaving down the constant factors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Micro-Optimizations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define </a:t>
            </a:r>
            <a:r>
              <a:rPr b="1" lang="en" sz="2200"/>
              <a:t>algorithmic optimizations</a:t>
            </a:r>
            <a:r>
              <a:rPr lang="en" sz="2200"/>
              <a:t> as those that improve the asymptotic running time of the algorithm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Micro-optimizations</a:t>
            </a:r>
            <a:r>
              <a:rPr lang="en" sz="2200"/>
              <a:t> shave down constant factors of big-O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Shaving down five percent of running time of established algorithms would be nothing to sneeze at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Rearrange code and data locally to make operations faster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Doesn't affect the asymptotic running time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of Micro-Optimizations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Contrary to the </a:t>
            </a:r>
            <a:r>
              <a:rPr lang="en" sz="2200"/>
              <a:t>popular</a:t>
            </a:r>
            <a:r>
              <a:rPr lang="en" sz="2200"/>
              <a:t> misconception, speeding up code doesn't in general make it shorter and simpler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Micro-optimizations make the code more complex and rigid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Translated to machine code and executed in real computer, many micro-optimizations don't even speed up execution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Even when they help, modern compilers can perform many named micro-optimizations automatically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in a Sorted Array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is it generally better to </a:t>
            </a:r>
            <a:r>
              <a:rPr lang="en" sz="2200"/>
              <a:t>keep items in sorted order?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Being sorted makes element comparisons more powerful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an unsorted array, one element comparison eliminates only that element from consideration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a sorted array, one element comparison gives information about all the other element on one side of that element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Classic search algorithm in a sorted array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Maintain subarray indices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 and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2200"/>
              <a:t> so that the element being searched belongs to the subarray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...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2200"/>
              <a:t>, inclusive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Initially true since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 and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2200"/>
              <a:t> span the entire array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round, look at </a:t>
            </a:r>
            <a:r>
              <a:rPr b="1" lang="en" sz="2200"/>
              <a:t>midpoint element</a:t>
            </a:r>
            <a:r>
              <a:rPr lang="en" sz="2200"/>
              <a:t> between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 and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Depending on how midpoint element compares to element being searched, move either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 or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2200"/>
              <a:t> halfway </a:t>
            </a:r>
            <a:r>
              <a:rPr lang="en" sz="2200"/>
              <a:t>towards</a:t>
            </a:r>
            <a:r>
              <a:rPr lang="en" sz="2200"/>
              <a:t> other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Bugs in Binary Search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Binary search is a </a:t>
            </a:r>
            <a:r>
              <a:rPr lang="en" sz="2200"/>
              <a:t>notoriously</a:t>
            </a:r>
            <a:r>
              <a:rPr lang="en" sz="2200"/>
              <a:t> difficult algorithm to get right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Ensure that algorithm works correctly even for empty and singleton arrays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Ensure that either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 or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2200"/>
              <a:t> moves each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Ensure that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" sz="2200"/>
              <a:t> or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2200"/>
              <a:t> never jumps over the element that is being searched, so also don't jump too eagerly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One: Best Kind of Linked Lists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Binary Search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Many course materials present defective version of binary search that only determines whether element is in array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With no more effort, we can determine the </a:t>
            </a:r>
            <a:r>
              <a:rPr b="1" lang="en" sz="2200"/>
              <a:t>leftmost </a:t>
            </a:r>
            <a:r>
              <a:rPr b="1" lang="en" sz="2200"/>
              <a:t>position</a:t>
            </a:r>
            <a:r>
              <a:rPr lang="en" sz="2200"/>
              <a:t> where that element is at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Exact same code determines the leftmost position the missing element should be added to keep the array sorted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Trivial decision version of binary search built on top of this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Variations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Singly linked vs. Doubly linked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Linear vs. Cyclic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Separate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/>
              <a:t> object vs. The first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400"/>
              <a:t> object simultaneously represents the entire list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Head pointer vs. Header node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Sixteen possible combinations, only two relevant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Billion Dollar Mistake of Software Engineering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Null pointers are highly problematic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constantly check that the pointer is not null before dereferencing that pointer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Tony Hoare's "billion dollar mistake" in 1965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Modern languages help with non-null constraints enforced at compile time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Object Pattern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 pattern to help mitigate problems with null pointers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a structure of nodes that point to each other, define an otherwise unused node object called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Whenever in code you would make a </a:t>
            </a:r>
            <a:r>
              <a:rPr lang="en" sz="2200"/>
              <a:t>pointer to be</a:t>
            </a:r>
            <a:r>
              <a:rPr lang="en" sz="2200"/>
              <a:t> null, assign that pointer to point to NULL instead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NULL is an object with fields, so dereferencing a pointer with that value does not result in a runtime crash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Pointers In Linked Lists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Usually textbooks advocate having the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200"/>
              <a:t> </a:t>
            </a:r>
            <a:r>
              <a:rPr lang="en" sz="2200"/>
              <a:t>object</a:t>
            </a:r>
            <a:r>
              <a:rPr lang="en" sz="2200"/>
              <a:t> contain a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2200"/>
              <a:t> pointer to the first node object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Many list algorithms become needlessly painful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example, remove nodes with given key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Special case of removing from empty list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Special case of removing the first node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General case of removing later nodes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Cyclic</a:t>
            </a:r>
            <a:r>
              <a:rPr lang="en"/>
              <a:t> Doubly Linked List, Always Use Header Node!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Instead of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2200"/>
              <a:t> pointer, use a separate header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Don't even think about this, but </a:t>
            </a:r>
            <a:r>
              <a:rPr lang="en" sz="2200"/>
              <a:t>just</a:t>
            </a:r>
            <a:r>
              <a:rPr lang="en" sz="2200"/>
              <a:t> do it! Do it now!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Header node carries no payload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the entire list has </a:t>
            </a:r>
            <a:r>
              <a:rPr i="1" lang="en" sz="2200"/>
              <a:t>n</a:t>
            </a:r>
            <a:r>
              <a:rPr lang="en" sz="2200"/>
              <a:t> elements, it has </a:t>
            </a:r>
            <a:r>
              <a:rPr i="1" lang="en" sz="2200"/>
              <a:t>n</a:t>
            </a:r>
            <a:r>
              <a:rPr lang="en" sz="2200"/>
              <a:t>+1 nodes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a doubly linked cyclic list, this header node gives quick access to the first and last element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an empty list, header node is its own successor and predecessor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Edge Case Situations Occur With Header Nodes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cyclic doubly linked list with header node does not contain any null pointers anywhere ever!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Basically all algorithms for such lists are massively simpler </a:t>
            </a:r>
            <a:r>
              <a:rPr lang="en" sz="2200"/>
              <a:t>compared to same algorithms for other list variations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example, removing any node is handled with two trivial assignments, regardless of the position of that node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(The header node itself is never removed from the list)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Two: Don't Be A Shlemiel!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