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0236-52BA-40EB-977E-6AD833788F56}" type="datetimeFigureOut">
              <a:rPr lang="en-US" smtClean="0"/>
              <a:t>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4110-A1AA-4096-B8AA-970A2C9181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4114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vtkInitClosedPath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2004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vtkComputeLocalGeometry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0292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vtkLevelSetMeshEvolver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1447800"/>
            <a:ext cx="1752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 a first contour already?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>
          <a:xfrm rot="16200000" flipH="1">
            <a:off x="1543050" y="2990850"/>
            <a:ext cx="3810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rot="5400000">
            <a:off x="1524000" y="38862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rot="16200000" flipH="1">
            <a:off x="1543050" y="4781550"/>
            <a:ext cx="4572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5" name="Elbow Connector 24"/>
          <p:cNvCxnSpPr>
            <a:stCxn id="7" idx="6"/>
          </p:cNvCxnSpPr>
          <p:nvPr/>
        </p:nvCxnSpPr>
        <p:spPr>
          <a:xfrm>
            <a:off x="2590800" y="2133600"/>
            <a:ext cx="457200" cy="3124200"/>
          </a:xfrm>
          <a:prstGeom prst="bent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" y="2286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Input: </a:t>
            </a:r>
            <a:r>
              <a:rPr lang="en-US" dirty="0" err="1" smtClean="0"/>
              <a:t>vtkPolyData</a:t>
            </a:r>
            <a:r>
              <a:rPr lang="en-US" dirty="0" smtClean="0"/>
              <a:t>, double [] init points</a:t>
            </a:r>
          </a:p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  <a:endCxn id="7" idx="0"/>
          </p:cNvCxnSpPr>
          <p:nvPr/>
        </p:nvCxnSpPr>
        <p:spPr>
          <a:xfrm rot="5400000">
            <a:off x="1600200" y="1333500"/>
            <a:ext cx="228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33400" y="57150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Output: </a:t>
            </a:r>
            <a:r>
              <a:rPr lang="en-US" dirty="0" err="1" smtClean="0"/>
              <a:t>vtkPolyData</a:t>
            </a:r>
            <a:r>
              <a:rPr lang="en-US" dirty="0" smtClean="0"/>
              <a:t> with updated Scalars</a:t>
            </a:r>
          </a:p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953000" y="16764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Internals:</a:t>
            </a:r>
          </a:p>
          <a:p>
            <a:pPr marL="342900" indent="-342900" algn="ctr">
              <a:buAutoNum type="arabicPeriod"/>
            </a:pPr>
            <a:r>
              <a:rPr lang="en-US" sz="1400" dirty="0" smtClean="0"/>
              <a:t>Algorithm for curvature and its derivatives computation,</a:t>
            </a:r>
          </a:p>
          <a:p>
            <a:pPr marL="342900" indent="-342900" algn="ctr"/>
            <a:r>
              <a:rPr lang="en-US" sz="1400" dirty="0" smtClean="0"/>
              <a:t>2. path initialization </a:t>
            </a:r>
          </a:p>
          <a:p>
            <a:pPr marL="342900" indent="-342900" algn="ctr"/>
            <a:r>
              <a:rPr lang="en-US" sz="1400" dirty="0" smtClean="0"/>
              <a:t>3. initialization of level set function from path</a:t>
            </a:r>
          </a:p>
          <a:p>
            <a:pPr marL="342900" indent="-342900" algn="ctr"/>
            <a:r>
              <a:rPr lang="en-US" sz="1400" dirty="0" smtClean="0"/>
              <a:t>4. Classes encapsulate mesh geometry, evolution energy, level set curve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Karasev</dc:creator>
  <cp:lastModifiedBy>Peter Karasev</cp:lastModifiedBy>
  <cp:revision>104</cp:revision>
  <dcterms:created xsi:type="dcterms:W3CDTF">2010-01-06T15:50:41Z</dcterms:created>
  <dcterms:modified xsi:type="dcterms:W3CDTF">2010-01-07T08:36:22Z</dcterms:modified>
</cp:coreProperties>
</file>