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71" r:id="rId3"/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idx="2" type="pic"/>
          </p:nvPr>
        </p:nvSpPr>
        <p:spPr>
          <a:xfrm>
            <a:off x="0" y="0"/>
            <a:ext cx="5486399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eam Member Layou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1" y="1711277"/>
            <a:ext cx="29197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FF0000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3F3F3F"/>
              </a:buClr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3F3F3F"/>
              </a:buClr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3F3F3F"/>
              </a:buClr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3F3F3F"/>
              </a:buClr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038605" y="3479062"/>
            <a:ext cx="4419603" cy="83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3" type="body"/>
          </p:nvPr>
        </p:nvSpPr>
        <p:spPr>
          <a:xfrm>
            <a:off x="1142999" y="3867150"/>
            <a:ext cx="2336540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3F3F3F"/>
              </a:buClr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3F3F3F"/>
              </a:buClr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3F3F3F"/>
              </a:buClr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3F3F3F"/>
              </a:buClr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4" type="body"/>
          </p:nvPr>
        </p:nvSpPr>
        <p:spPr>
          <a:xfrm>
            <a:off x="4071419" y="2152650"/>
            <a:ext cx="4081979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4" name="Shape 114"/>
          <p:cNvSpPr/>
          <p:nvPr>
            <p:ph idx="5" type="pic"/>
          </p:nvPr>
        </p:nvSpPr>
        <p:spPr>
          <a:xfrm>
            <a:off x="1347851" y="1786001"/>
            <a:ext cx="1911096" cy="1911095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7F7F7F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6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7" type="body"/>
          </p:nvPr>
        </p:nvSpPr>
        <p:spPr>
          <a:xfrm>
            <a:off x="4572001" y="3181350"/>
            <a:ext cx="29197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FF0000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3F3F3F"/>
              </a:buClr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3F3F3F"/>
              </a:buClr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3F3F3F"/>
              </a:buClr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3F3F3F"/>
              </a:buClr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1_Title and Conten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5311776" y="2502871"/>
            <a:ext cx="2994024" cy="678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5311776" y="2289175"/>
            <a:ext cx="1730374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4" name="Shape 124"/>
          <p:cNvSpPr/>
          <p:nvPr>
            <p:ph idx="3" type="body"/>
          </p:nvPr>
        </p:nvSpPr>
        <p:spPr>
          <a:xfrm>
            <a:off x="5334000" y="3562350"/>
            <a:ext cx="2743199" cy="3810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424C5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4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mage and Content 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1" name="Shape 131"/>
          <p:cNvSpPr/>
          <p:nvPr>
            <p:ph idx="2" type="pic"/>
          </p:nvPr>
        </p:nvSpPr>
        <p:spPr>
          <a:xfrm>
            <a:off x="457200" y="1352550"/>
            <a:ext cx="4267199" cy="28956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5638801" y="2502871"/>
            <a:ext cx="2994024" cy="678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3" name="Shape 133"/>
          <p:cNvSpPr txBox="1"/>
          <p:nvPr>
            <p:ph idx="3" type="body"/>
          </p:nvPr>
        </p:nvSpPr>
        <p:spPr>
          <a:xfrm>
            <a:off x="5638800" y="2190750"/>
            <a:ext cx="1730374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/>
          <p:nvPr>
            <p:ph idx="4" type="body"/>
          </p:nvPr>
        </p:nvSpPr>
        <p:spPr>
          <a:xfrm>
            <a:off x="5334000" y="3562350"/>
            <a:ext cx="2743199" cy="381000"/>
          </a:xfrm>
          <a:prstGeom prst="roundRect">
            <a:avLst>
              <a:gd fmla="val 16667" name="adj"/>
            </a:avLst>
          </a:prstGeom>
          <a:solidFill>
            <a:srgbClr val="424C53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5" name="Shape 135"/>
          <p:cNvSpPr txBox="1"/>
          <p:nvPr>
            <p:ph idx="5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/>
          <p:nvPr>
            <p:ph idx="6" type="body"/>
          </p:nvPr>
        </p:nvSpPr>
        <p:spPr>
          <a:xfrm>
            <a:off x="5334001" y="1657350"/>
            <a:ext cx="762000" cy="284484"/>
          </a:xfrm>
          <a:prstGeom prst="roundRect">
            <a:avLst>
              <a:gd fmla="val 8295" name="adj"/>
            </a:avLst>
          </a:prstGeom>
          <a:solidFill>
            <a:srgbClr val="ED3645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/>
          <p:nvPr>
            <p:ph idx="7" type="body"/>
          </p:nvPr>
        </p:nvSpPr>
        <p:spPr>
          <a:xfrm>
            <a:off x="7010400" y="1660485"/>
            <a:ext cx="762000" cy="284484"/>
          </a:xfrm>
          <a:prstGeom prst="roundRect">
            <a:avLst>
              <a:gd fmla="val 8295" name="adj"/>
            </a:avLst>
          </a:prstGeom>
          <a:solidFill>
            <a:srgbClr val="424C53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8" name="Shape 138"/>
          <p:cNvSpPr/>
          <p:nvPr>
            <p:ph idx="8" type="body"/>
          </p:nvPr>
        </p:nvSpPr>
        <p:spPr>
          <a:xfrm>
            <a:off x="6172201" y="1657350"/>
            <a:ext cx="762000" cy="284484"/>
          </a:xfrm>
          <a:prstGeom prst="roundRect">
            <a:avLst>
              <a:gd fmla="val 8295" name="adj"/>
            </a:avLst>
          </a:prstGeom>
          <a:solidFill>
            <a:srgbClr val="7B8F9D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Souce Sans Pro"/>
              <a:buNone/>
              <a:defRPr/>
            </a:lvl2pPr>
            <a:lvl3pPr indent="0" lvl="2" marL="914400" rtl="0">
              <a:spcBef>
                <a:spcPts val="0"/>
              </a:spcBef>
              <a:buFont typeface="Souce Sans Pro"/>
              <a:buNone/>
              <a:defRPr/>
            </a:lvl3pPr>
            <a:lvl4pPr indent="0" lvl="3" marL="1371600" rtl="0">
              <a:spcBef>
                <a:spcPts val="0"/>
              </a:spcBef>
              <a:buFont typeface="Souce Sans Pro"/>
              <a:buNone/>
              <a:defRPr/>
            </a:lvl4pPr>
            <a:lvl5pPr indent="0" lvl="4" marL="1828800" rtl="0">
              <a:spcBef>
                <a:spcPts val="0"/>
              </a:spcBef>
              <a:buFont typeface="Souce Sans Pro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alf Page Image Layou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5029201" y="438150"/>
            <a:ext cx="3809999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4" name="Shape 144"/>
          <p:cNvSpPr/>
          <p:nvPr>
            <p:ph idx="2" type="pic"/>
          </p:nvPr>
        </p:nvSpPr>
        <p:spPr>
          <a:xfrm>
            <a:off x="0" y="-761997"/>
            <a:ext cx="4572000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5029201" y="2038350"/>
            <a:ext cx="35052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3" type="body"/>
          </p:nvPr>
        </p:nvSpPr>
        <p:spPr>
          <a:xfrm>
            <a:off x="5791200" y="3181352"/>
            <a:ext cx="2438399" cy="3079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7" name="Shape 147"/>
          <p:cNvSpPr txBox="1"/>
          <p:nvPr>
            <p:ph idx="4" type="body"/>
          </p:nvPr>
        </p:nvSpPr>
        <p:spPr>
          <a:xfrm>
            <a:off x="5791200" y="3706832"/>
            <a:ext cx="2438399" cy="4651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8" name="Shape 148"/>
          <p:cNvSpPr txBox="1"/>
          <p:nvPr>
            <p:ph idx="5" type="body"/>
          </p:nvPr>
        </p:nvSpPr>
        <p:spPr>
          <a:xfrm>
            <a:off x="5029201" y="1809752"/>
            <a:ext cx="35052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Open Sans"/>
              <a:buNone/>
              <a:defRPr/>
            </a:lvl2pPr>
            <a:lvl3pPr indent="0" lvl="2" marL="914400" rtl="0">
              <a:spcBef>
                <a:spcPts val="0"/>
              </a:spcBef>
              <a:buFont typeface="Open Sans"/>
              <a:buNone/>
              <a:defRPr/>
            </a:lvl3pPr>
            <a:lvl4pPr indent="0" lvl="3" marL="1371600" rtl="0">
              <a:spcBef>
                <a:spcPts val="0"/>
              </a:spcBef>
              <a:buFont typeface="Open Sans"/>
              <a:buNone/>
              <a:defRPr/>
            </a:lvl4pPr>
            <a:lvl5pPr indent="0" lvl="4" marL="1828800" rtl="0">
              <a:spcBef>
                <a:spcPts val="0"/>
              </a:spcBef>
              <a:buFont typeface="Open Sans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6" type="body"/>
          </p:nvPr>
        </p:nvSpPr>
        <p:spPr>
          <a:xfrm>
            <a:off x="5029201" y="1028700"/>
            <a:ext cx="38099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1" name="Shape 151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ingle Image Layou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pic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Shape 155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ingle Image Layout 3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pic"/>
          </p:nvPr>
        </p:nvSpPr>
        <p:spPr>
          <a:xfrm>
            <a:off x="533400" y="0"/>
            <a:ext cx="4343400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Shape 160"/>
          <p:cNvSpPr txBox="1"/>
          <p:nvPr>
            <p:ph type="title"/>
          </p:nvPr>
        </p:nvSpPr>
        <p:spPr>
          <a:xfrm>
            <a:off x="5181601" y="361950"/>
            <a:ext cx="3505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5181601" y="971550"/>
            <a:ext cx="3505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l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3" name="Shape 163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4 Image layou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7" name="Shape 167"/>
          <p:cNvSpPr/>
          <p:nvPr>
            <p:ph idx="2" type="pic"/>
          </p:nvPr>
        </p:nvSpPr>
        <p:spPr>
          <a:xfrm>
            <a:off x="533400" y="1352550"/>
            <a:ext cx="2133599" cy="1371599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Shape 168"/>
          <p:cNvSpPr/>
          <p:nvPr>
            <p:ph idx="3" type="pic"/>
          </p:nvPr>
        </p:nvSpPr>
        <p:spPr>
          <a:xfrm>
            <a:off x="2760660" y="1352550"/>
            <a:ext cx="2133599" cy="1371599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Shape 169"/>
          <p:cNvSpPr/>
          <p:nvPr>
            <p:ph idx="4" type="pic"/>
          </p:nvPr>
        </p:nvSpPr>
        <p:spPr>
          <a:xfrm>
            <a:off x="533400" y="2800350"/>
            <a:ext cx="2133599" cy="1371599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Shape 170"/>
          <p:cNvSpPr/>
          <p:nvPr>
            <p:ph idx="5" type="pic"/>
          </p:nvPr>
        </p:nvSpPr>
        <p:spPr>
          <a:xfrm>
            <a:off x="2760660" y="2800350"/>
            <a:ext cx="2133599" cy="1371599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2" name="Shape 172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3" name="Shape 173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 2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838200" y="1459229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8" name="Shape 178"/>
          <p:cNvSpPr txBox="1"/>
          <p:nvPr>
            <p:ph idx="2" type="body"/>
          </p:nvPr>
        </p:nvSpPr>
        <p:spPr>
          <a:xfrm>
            <a:off x="838200" y="1657350"/>
            <a:ext cx="2819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9" name="Shape 179"/>
          <p:cNvSpPr txBox="1"/>
          <p:nvPr>
            <p:ph idx="3" type="body"/>
          </p:nvPr>
        </p:nvSpPr>
        <p:spPr>
          <a:xfrm>
            <a:off x="838200" y="2526030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0" name="Shape 180"/>
          <p:cNvSpPr txBox="1"/>
          <p:nvPr>
            <p:ph idx="4" type="body"/>
          </p:nvPr>
        </p:nvSpPr>
        <p:spPr>
          <a:xfrm>
            <a:off x="838200" y="2724150"/>
            <a:ext cx="2819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1" name="Shape 181"/>
          <p:cNvSpPr txBox="1"/>
          <p:nvPr>
            <p:ph idx="5" type="body"/>
          </p:nvPr>
        </p:nvSpPr>
        <p:spPr>
          <a:xfrm>
            <a:off x="838200" y="3592830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2" name="Shape 182"/>
          <p:cNvSpPr txBox="1"/>
          <p:nvPr>
            <p:ph idx="6" type="body"/>
          </p:nvPr>
        </p:nvSpPr>
        <p:spPr>
          <a:xfrm>
            <a:off x="838200" y="3790950"/>
            <a:ext cx="2819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7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5" name="Shape 185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con listing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989963" y="1558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0" name="Shape 190"/>
          <p:cNvSpPr txBox="1"/>
          <p:nvPr>
            <p:ph idx="2" type="body"/>
          </p:nvPr>
        </p:nvSpPr>
        <p:spPr>
          <a:xfrm>
            <a:off x="990283" y="2092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1" name="Shape 191"/>
          <p:cNvSpPr txBox="1"/>
          <p:nvPr>
            <p:ph idx="3" type="body"/>
          </p:nvPr>
        </p:nvSpPr>
        <p:spPr>
          <a:xfrm>
            <a:off x="990600" y="2701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2" name="Shape 192"/>
          <p:cNvSpPr txBox="1"/>
          <p:nvPr>
            <p:ph idx="4" type="body"/>
          </p:nvPr>
        </p:nvSpPr>
        <p:spPr>
          <a:xfrm>
            <a:off x="990600" y="3235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3" name="Shape 193"/>
          <p:cNvSpPr txBox="1"/>
          <p:nvPr>
            <p:ph idx="5" type="body"/>
          </p:nvPr>
        </p:nvSpPr>
        <p:spPr>
          <a:xfrm>
            <a:off x="990600" y="3768726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4" name="Shape 194"/>
          <p:cNvSpPr txBox="1"/>
          <p:nvPr>
            <p:ph idx="6" type="body"/>
          </p:nvPr>
        </p:nvSpPr>
        <p:spPr>
          <a:xfrm>
            <a:off x="5181282" y="1558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5" name="Shape 195"/>
          <p:cNvSpPr txBox="1"/>
          <p:nvPr>
            <p:ph idx="7" type="body"/>
          </p:nvPr>
        </p:nvSpPr>
        <p:spPr>
          <a:xfrm>
            <a:off x="5181600" y="2092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6" name="Shape 196"/>
          <p:cNvSpPr txBox="1"/>
          <p:nvPr>
            <p:ph idx="8" type="body"/>
          </p:nvPr>
        </p:nvSpPr>
        <p:spPr>
          <a:xfrm>
            <a:off x="5181600" y="2701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7" name="Shape 197"/>
          <p:cNvSpPr txBox="1"/>
          <p:nvPr>
            <p:ph idx="9" type="body"/>
          </p:nvPr>
        </p:nvSpPr>
        <p:spPr>
          <a:xfrm>
            <a:off x="5181600" y="3235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8" name="Shape 198"/>
          <p:cNvSpPr txBox="1"/>
          <p:nvPr>
            <p:ph idx="13" type="body"/>
          </p:nvPr>
        </p:nvSpPr>
        <p:spPr>
          <a:xfrm>
            <a:off x="5181600" y="3768726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9" name="Shape 199"/>
          <p:cNvSpPr txBox="1"/>
          <p:nvPr>
            <p:ph idx="14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0" name="Shape 200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1" name="Shape 201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Listing layou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989963" y="1558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6" name="Shape 206"/>
          <p:cNvSpPr txBox="1"/>
          <p:nvPr>
            <p:ph idx="2" type="body"/>
          </p:nvPr>
        </p:nvSpPr>
        <p:spPr>
          <a:xfrm>
            <a:off x="990283" y="2092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7" name="Shape 207"/>
          <p:cNvSpPr txBox="1"/>
          <p:nvPr>
            <p:ph idx="3" type="body"/>
          </p:nvPr>
        </p:nvSpPr>
        <p:spPr>
          <a:xfrm>
            <a:off x="990600" y="2701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8" name="Shape 208"/>
          <p:cNvSpPr txBox="1"/>
          <p:nvPr>
            <p:ph idx="4" type="body"/>
          </p:nvPr>
        </p:nvSpPr>
        <p:spPr>
          <a:xfrm>
            <a:off x="990600" y="3235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9" name="Shape 209"/>
          <p:cNvSpPr txBox="1"/>
          <p:nvPr>
            <p:ph idx="5" type="body"/>
          </p:nvPr>
        </p:nvSpPr>
        <p:spPr>
          <a:xfrm>
            <a:off x="990600" y="3768726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0" name="Shape 210"/>
          <p:cNvSpPr/>
          <p:nvPr>
            <p:ph idx="6" type="body"/>
          </p:nvPr>
        </p:nvSpPr>
        <p:spPr>
          <a:xfrm>
            <a:off x="533399" y="15049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1" name="Shape 211"/>
          <p:cNvSpPr txBox="1"/>
          <p:nvPr>
            <p:ph idx="7" type="body"/>
          </p:nvPr>
        </p:nvSpPr>
        <p:spPr>
          <a:xfrm>
            <a:off x="5181282" y="1558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2" name="Shape 212"/>
          <p:cNvSpPr txBox="1"/>
          <p:nvPr>
            <p:ph idx="8" type="body"/>
          </p:nvPr>
        </p:nvSpPr>
        <p:spPr>
          <a:xfrm>
            <a:off x="5181600" y="2092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3" name="Shape 213"/>
          <p:cNvSpPr txBox="1"/>
          <p:nvPr>
            <p:ph idx="9" type="body"/>
          </p:nvPr>
        </p:nvSpPr>
        <p:spPr>
          <a:xfrm>
            <a:off x="5181600" y="27019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4" name="Shape 214"/>
          <p:cNvSpPr txBox="1"/>
          <p:nvPr>
            <p:ph idx="13" type="body"/>
          </p:nvPr>
        </p:nvSpPr>
        <p:spPr>
          <a:xfrm>
            <a:off x="5181600" y="3235325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5" name="Shape 215"/>
          <p:cNvSpPr txBox="1"/>
          <p:nvPr>
            <p:ph idx="14" type="body"/>
          </p:nvPr>
        </p:nvSpPr>
        <p:spPr>
          <a:xfrm>
            <a:off x="5181600" y="3768726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6" name="Shape 216"/>
          <p:cNvSpPr/>
          <p:nvPr>
            <p:ph idx="15" type="body"/>
          </p:nvPr>
        </p:nvSpPr>
        <p:spPr>
          <a:xfrm>
            <a:off x="533399" y="205359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7" name="Shape 217"/>
          <p:cNvSpPr/>
          <p:nvPr>
            <p:ph idx="16" type="body"/>
          </p:nvPr>
        </p:nvSpPr>
        <p:spPr>
          <a:xfrm>
            <a:off x="533399" y="26479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8" name="Shape 218"/>
          <p:cNvSpPr/>
          <p:nvPr>
            <p:ph idx="17" type="body"/>
          </p:nvPr>
        </p:nvSpPr>
        <p:spPr>
          <a:xfrm>
            <a:off x="533399" y="31813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9" name="Shape 219"/>
          <p:cNvSpPr/>
          <p:nvPr>
            <p:ph idx="18" type="body"/>
          </p:nvPr>
        </p:nvSpPr>
        <p:spPr>
          <a:xfrm>
            <a:off x="533399" y="37147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0" name="Shape 220"/>
          <p:cNvSpPr/>
          <p:nvPr>
            <p:ph idx="19" type="body"/>
          </p:nvPr>
        </p:nvSpPr>
        <p:spPr>
          <a:xfrm>
            <a:off x="4693919" y="15049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1" name="Shape 221"/>
          <p:cNvSpPr/>
          <p:nvPr>
            <p:ph idx="20" type="body"/>
          </p:nvPr>
        </p:nvSpPr>
        <p:spPr>
          <a:xfrm>
            <a:off x="4693919" y="205359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2" name="Shape 222"/>
          <p:cNvSpPr/>
          <p:nvPr>
            <p:ph idx="21" type="body"/>
          </p:nvPr>
        </p:nvSpPr>
        <p:spPr>
          <a:xfrm>
            <a:off x="4693919" y="26479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3" name="Shape 223"/>
          <p:cNvSpPr/>
          <p:nvPr>
            <p:ph idx="22" type="body"/>
          </p:nvPr>
        </p:nvSpPr>
        <p:spPr>
          <a:xfrm>
            <a:off x="4693919" y="31813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4" name="Shape 224"/>
          <p:cNvSpPr/>
          <p:nvPr>
            <p:ph idx="23" type="body"/>
          </p:nvPr>
        </p:nvSpPr>
        <p:spPr>
          <a:xfrm>
            <a:off x="4693919" y="3714750"/>
            <a:ext cx="411480" cy="411480"/>
          </a:xfrm>
          <a:prstGeom prst="ellipse">
            <a:avLst/>
          </a:prstGeom>
          <a:solidFill>
            <a:srgbClr val="ED3645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5" name="Shape 225"/>
          <p:cNvSpPr txBox="1"/>
          <p:nvPr>
            <p:ph idx="24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6" name="Shape 226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27" name="Shape 227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200150"/>
            <a:ext cx="8229600" cy="312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 Content Layou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09600" y="2057400"/>
            <a:ext cx="2362200" cy="2266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2" name="Shape 232"/>
          <p:cNvSpPr txBox="1"/>
          <p:nvPr>
            <p:ph idx="2" type="body"/>
          </p:nvPr>
        </p:nvSpPr>
        <p:spPr>
          <a:xfrm>
            <a:off x="1139951" y="1581150"/>
            <a:ext cx="1984249" cy="347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rgbClr val="FF0000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3" name="Shape 233"/>
          <p:cNvSpPr txBox="1"/>
          <p:nvPr>
            <p:ph idx="3" type="body"/>
          </p:nvPr>
        </p:nvSpPr>
        <p:spPr>
          <a:xfrm>
            <a:off x="3428998" y="2057400"/>
            <a:ext cx="2362200" cy="2266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4" name="Shape 234"/>
          <p:cNvSpPr txBox="1"/>
          <p:nvPr>
            <p:ph idx="4" type="body"/>
          </p:nvPr>
        </p:nvSpPr>
        <p:spPr>
          <a:xfrm>
            <a:off x="6324598" y="2057400"/>
            <a:ext cx="2362200" cy="2266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5" name="Shape 235"/>
          <p:cNvSpPr txBox="1"/>
          <p:nvPr>
            <p:ph idx="5" type="body"/>
          </p:nvPr>
        </p:nvSpPr>
        <p:spPr>
          <a:xfrm>
            <a:off x="3886198" y="1581150"/>
            <a:ext cx="1984249" cy="347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rgbClr val="FF0000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6" name="Shape 236"/>
          <p:cNvSpPr txBox="1"/>
          <p:nvPr>
            <p:ph idx="6" type="body"/>
          </p:nvPr>
        </p:nvSpPr>
        <p:spPr>
          <a:xfrm>
            <a:off x="6781799" y="1581150"/>
            <a:ext cx="1984249" cy="347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rgbClr val="FF0000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7" name="Shape 237"/>
          <p:cNvSpPr txBox="1"/>
          <p:nvPr>
            <p:ph idx="7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8" name="Shape 238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39" name="Shape 239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ingle Image and Ipad Mockup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pic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243" name="Shape 243"/>
          <p:cNvSpPr/>
          <p:nvPr>
            <p:ph idx="3" type="pic"/>
          </p:nvPr>
        </p:nvSpPr>
        <p:spPr>
          <a:xfrm>
            <a:off x="5334001" y="1581150"/>
            <a:ext cx="2819400" cy="2137409"/>
          </a:xfrm>
          <a:prstGeom prst="rect">
            <a:avLst/>
          </a:prstGeom>
          <a:noFill/>
          <a:ln>
            <a:noFill/>
          </a:ln>
        </p:spPr>
      </p:sp>
      <p:sp>
        <p:nvSpPr>
          <p:cNvPr id="244" name="Shape 244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45" name="Shape 245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ur Services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9" name="Shape 249"/>
          <p:cNvSpPr/>
          <p:nvPr>
            <p:ph idx="2" type="pic"/>
          </p:nvPr>
        </p:nvSpPr>
        <p:spPr>
          <a:xfrm>
            <a:off x="457200" y="1352550"/>
            <a:ext cx="2671761" cy="3006726"/>
          </a:xfrm>
          <a:prstGeom prst="rect">
            <a:avLst/>
          </a:prstGeom>
          <a:noFill/>
          <a:ln>
            <a:noFill/>
          </a:ln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733801" y="1817689"/>
            <a:ext cx="2127249" cy="830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1" name="Shape 251"/>
          <p:cNvSpPr txBox="1"/>
          <p:nvPr>
            <p:ph idx="3" type="body"/>
          </p:nvPr>
        </p:nvSpPr>
        <p:spPr>
          <a:xfrm>
            <a:off x="6407150" y="1809750"/>
            <a:ext cx="2127249" cy="830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2" name="Shape 252"/>
          <p:cNvSpPr txBox="1"/>
          <p:nvPr>
            <p:ph idx="4" type="body"/>
          </p:nvPr>
        </p:nvSpPr>
        <p:spPr>
          <a:xfrm>
            <a:off x="3736976" y="3405328"/>
            <a:ext cx="2127249" cy="830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3" name="Shape 253"/>
          <p:cNvSpPr txBox="1"/>
          <p:nvPr>
            <p:ph idx="5" type="body"/>
          </p:nvPr>
        </p:nvSpPr>
        <p:spPr>
          <a:xfrm>
            <a:off x="6410325" y="3397391"/>
            <a:ext cx="2127249" cy="830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4" name="Shape 254"/>
          <p:cNvSpPr txBox="1"/>
          <p:nvPr>
            <p:ph idx="6" type="body"/>
          </p:nvPr>
        </p:nvSpPr>
        <p:spPr>
          <a:xfrm>
            <a:off x="4114801" y="1517508"/>
            <a:ext cx="1600201" cy="3081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5" name="Shape 255"/>
          <p:cNvSpPr txBox="1"/>
          <p:nvPr>
            <p:ph idx="7" type="body"/>
          </p:nvPr>
        </p:nvSpPr>
        <p:spPr>
          <a:xfrm>
            <a:off x="6781800" y="1517508"/>
            <a:ext cx="1600201" cy="3081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6" name="Shape 256"/>
          <p:cNvSpPr txBox="1"/>
          <p:nvPr>
            <p:ph idx="8" type="body"/>
          </p:nvPr>
        </p:nvSpPr>
        <p:spPr>
          <a:xfrm>
            <a:off x="4114801" y="3101834"/>
            <a:ext cx="1600201" cy="3081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7" name="Shape 257"/>
          <p:cNvSpPr txBox="1"/>
          <p:nvPr>
            <p:ph idx="9" type="body"/>
          </p:nvPr>
        </p:nvSpPr>
        <p:spPr>
          <a:xfrm>
            <a:off x="6781800" y="3101834"/>
            <a:ext cx="1600201" cy="3081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8" name="Shape 258"/>
          <p:cNvSpPr txBox="1"/>
          <p:nvPr>
            <p:ph idx="13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9" name="Shape 259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0" name="Shape 260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1" name="Shape 261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act Us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533400" y="514350"/>
            <a:ext cx="36576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2" name="Shape 272"/>
          <p:cNvSpPr/>
          <p:nvPr>
            <p:ph idx="2" type="pic"/>
          </p:nvPr>
        </p:nvSpPr>
        <p:spPr>
          <a:xfrm>
            <a:off x="0" y="2419350"/>
            <a:ext cx="9144000" cy="2724150"/>
          </a:xfrm>
          <a:prstGeom prst="rect">
            <a:avLst/>
          </a:prstGeom>
          <a:noFill/>
          <a:ln>
            <a:noFill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3469121" y="1123950"/>
            <a:ext cx="2093480" cy="89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4" name="Shape 274"/>
          <p:cNvSpPr txBox="1"/>
          <p:nvPr>
            <p:ph idx="3" type="body"/>
          </p:nvPr>
        </p:nvSpPr>
        <p:spPr>
          <a:xfrm>
            <a:off x="6212321" y="1123950"/>
            <a:ext cx="2093480" cy="899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5" name="Shape 275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6" name="Shape 276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 5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5334000" y="2244725"/>
            <a:ext cx="2971801" cy="1774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5334000" y="1962150"/>
            <a:ext cx="2971801" cy="327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aris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57200" y="1631155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4645030" y="1151334"/>
            <a:ext cx="4041773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4645030" y="1631155"/>
            <a:ext cx="4041773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5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321594"/>
            <a:ext cx="4038601" cy="2926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4648200" y="1321594"/>
            <a:ext cx="4038601" cy="2926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3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722314" y="3305176"/>
            <a:ext cx="7772400" cy="1021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722314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eet The Team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745316" y="1467511"/>
            <a:ext cx="1371599" cy="1371599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2F2F2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/>
          <p:nvPr>
            <p:ph idx="3" type="pic"/>
          </p:nvPr>
        </p:nvSpPr>
        <p:spPr>
          <a:xfrm>
            <a:off x="2780639" y="1506046"/>
            <a:ext cx="1371599" cy="1371599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2F2F2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/>
          <p:nvPr>
            <p:ph idx="4" type="pic"/>
          </p:nvPr>
        </p:nvSpPr>
        <p:spPr>
          <a:xfrm>
            <a:off x="4800601" y="1506046"/>
            <a:ext cx="1371599" cy="1371599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2F2F2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/>
          <p:nvPr>
            <p:ph idx="5" type="pic"/>
          </p:nvPr>
        </p:nvSpPr>
        <p:spPr>
          <a:xfrm>
            <a:off x="6866089" y="1506046"/>
            <a:ext cx="1371599" cy="1371599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2F2F2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6" type="body"/>
          </p:nvPr>
        </p:nvSpPr>
        <p:spPr>
          <a:xfrm>
            <a:off x="684214" y="3714750"/>
            <a:ext cx="1843229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7" type="body"/>
          </p:nvPr>
        </p:nvSpPr>
        <p:spPr>
          <a:xfrm>
            <a:off x="2728771" y="3714750"/>
            <a:ext cx="1843229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8" type="body"/>
          </p:nvPr>
        </p:nvSpPr>
        <p:spPr>
          <a:xfrm>
            <a:off x="684214" y="3186111"/>
            <a:ext cx="1830388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9" type="body"/>
          </p:nvPr>
        </p:nvSpPr>
        <p:spPr>
          <a:xfrm>
            <a:off x="684212" y="3365500"/>
            <a:ext cx="1097279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3" type="body"/>
          </p:nvPr>
        </p:nvSpPr>
        <p:spPr>
          <a:xfrm>
            <a:off x="2741613" y="3181350"/>
            <a:ext cx="1830388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4" type="body"/>
          </p:nvPr>
        </p:nvSpPr>
        <p:spPr>
          <a:xfrm>
            <a:off x="2741611" y="3360737"/>
            <a:ext cx="1097279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5" type="body"/>
          </p:nvPr>
        </p:nvSpPr>
        <p:spPr>
          <a:xfrm>
            <a:off x="4800600" y="3714750"/>
            <a:ext cx="1843229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6" type="body"/>
          </p:nvPr>
        </p:nvSpPr>
        <p:spPr>
          <a:xfrm>
            <a:off x="4813444" y="3181350"/>
            <a:ext cx="1830388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7" type="body"/>
          </p:nvPr>
        </p:nvSpPr>
        <p:spPr>
          <a:xfrm>
            <a:off x="4813442" y="3360737"/>
            <a:ext cx="1097279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8" type="body"/>
          </p:nvPr>
        </p:nvSpPr>
        <p:spPr>
          <a:xfrm>
            <a:off x="6919771" y="3714750"/>
            <a:ext cx="1843229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9" type="body"/>
          </p:nvPr>
        </p:nvSpPr>
        <p:spPr>
          <a:xfrm>
            <a:off x="6932614" y="3181350"/>
            <a:ext cx="1830388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20" type="body"/>
          </p:nvPr>
        </p:nvSpPr>
        <p:spPr>
          <a:xfrm>
            <a:off x="6932611" y="3360737"/>
            <a:ext cx="1097279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mage and Conte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/>
          <p:nvPr>
            <p:ph idx="2" type="pic"/>
          </p:nvPr>
        </p:nvSpPr>
        <p:spPr>
          <a:xfrm>
            <a:off x="4648200" y="1962152"/>
            <a:ext cx="3924299" cy="2325686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17252F"/>
              </a:buClr>
              <a:buFont typeface="Arial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219200" y="2347913"/>
            <a:ext cx="2971801" cy="833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3" type="body"/>
          </p:nvPr>
        </p:nvSpPr>
        <p:spPr>
          <a:xfrm>
            <a:off x="457200" y="1123953"/>
            <a:ext cx="7696201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 algn="ctr">
              <a:spcBef>
                <a:spcPts val="0"/>
              </a:spcBef>
              <a:buFont typeface="Calibri"/>
              <a:buNone/>
              <a:defRPr/>
            </a:lvl2pPr>
            <a:lvl3pPr indent="0" lvl="2" marL="914400" rtl="0" algn="ctr">
              <a:spcBef>
                <a:spcPts val="0"/>
              </a:spcBef>
              <a:buFont typeface="Calibri"/>
              <a:buNone/>
              <a:defRPr/>
            </a:lvl3pPr>
            <a:lvl4pPr indent="0" lvl="3" marL="1371600" rtl="0" algn="ctr">
              <a:spcBef>
                <a:spcPts val="0"/>
              </a:spcBef>
              <a:buFont typeface="Calibri"/>
              <a:buNone/>
              <a:defRPr/>
            </a:lvl4pPr>
            <a:lvl5pPr indent="0" lvl="4" marL="1828800" rtl="0" algn="ctr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4" type="body"/>
          </p:nvPr>
        </p:nvSpPr>
        <p:spPr>
          <a:xfrm>
            <a:off x="1219200" y="2119311"/>
            <a:ext cx="18288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5" type="body"/>
          </p:nvPr>
        </p:nvSpPr>
        <p:spPr>
          <a:xfrm>
            <a:off x="1219200" y="3409950"/>
            <a:ext cx="2971801" cy="833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A5A5A5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6" type="body"/>
          </p:nvPr>
        </p:nvSpPr>
        <p:spPr>
          <a:xfrm>
            <a:off x="1219200" y="3181350"/>
            <a:ext cx="18288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424C53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7" type="body"/>
          </p:nvPr>
        </p:nvSpPr>
        <p:spPr>
          <a:xfrm>
            <a:off x="2057401" y="800100"/>
            <a:ext cx="502919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Clr>
                <a:srgbClr val="FF0000"/>
              </a:buClr>
              <a:buNone/>
              <a:defRPr/>
            </a:lvl1pPr>
            <a:lvl2pPr indent="0" lvl="1" marL="457200" rtl="0">
              <a:spcBef>
                <a:spcPts val="0"/>
              </a:spcBef>
              <a:buNone/>
              <a:defRPr/>
            </a:lvl2pPr>
            <a:lvl3pPr indent="0" lvl="2" marL="914400" rtl="0">
              <a:spcBef>
                <a:spcPts val="0"/>
              </a:spcBef>
              <a:buNone/>
              <a:defRPr/>
            </a:lvl3pPr>
            <a:lvl4pPr indent="0" lvl="3" marL="1371600" rtl="0">
              <a:spcBef>
                <a:spcPts val="0"/>
              </a:spcBef>
              <a:buNone/>
              <a:defRPr/>
            </a:lvl4pPr>
            <a:lvl5pPr indent="0" lvl="4" marL="1828800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3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23.xml"/><Relationship Id="rId3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a4.png"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47053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pa4.png" id="11" name="Shape 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12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1pPr>
            <a:lvl2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2pPr>
            <a:lvl3pPr indent="-139700" lvl="2" marL="1143000" marR="0" rtl="0" algn="l">
              <a:spcBef>
                <a:spcPts val="28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3pPr>
            <a:lvl4pPr indent="-152400" lvl="3" marL="1600200" marR="0" rtl="0" algn="l"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4pPr>
            <a:lvl5pPr indent="-152400" lvl="4" marL="2057400" marR="0" rtl="0" algn="l"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»"/>
              <a:defRPr/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a4.png" id="23" name="Shape 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470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200150"/>
            <a:ext cx="8229600" cy="312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1pPr>
            <a:lvl2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2pPr>
            <a:lvl3pPr indent="-139700" lvl="2" marL="1143000" marR="0" rtl="0" algn="l">
              <a:spcBef>
                <a:spcPts val="28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3pPr>
            <a:lvl4pPr indent="-152400" lvl="3" marL="1600200" marR="0" rtl="0" algn="l"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4pPr>
            <a:lvl5pPr indent="-152400" lvl="4" marL="2057400" marR="0" rtl="0" algn="l"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»"/>
              <a:defRPr/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a4.png" id="263" name="Shape 26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470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0" y="152400"/>
            <a:ext cx="9144000" cy="2266949"/>
          </a:xfrm>
          <a:prstGeom prst="rect">
            <a:avLst/>
          </a:prstGeom>
          <a:solidFill>
            <a:srgbClr val="424C5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 txBox="1"/>
          <p:nvPr>
            <p:ph type="title"/>
          </p:nvPr>
        </p:nvSpPr>
        <p:spPr>
          <a:xfrm>
            <a:off x="457200" y="2095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457200" y="1200150"/>
            <a:ext cx="8229600" cy="312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1pPr>
            <a:lvl2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2pPr>
            <a:lvl3pPr indent="-139700" lvl="2" marL="1143000" marR="0" rtl="0" algn="l">
              <a:spcBef>
                <a:spcPts val="28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•"/>
              <a:defRPr/>
            </a:lvl3pPr>
            <a:lvl4pPr indent="-152400" lvl="3" marL="1600200" marR="0" rtl="0" algn="l"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–"/>
              <a:defRPr/>
            </a:lvl4pPr>
            <a:lvl5pPr indent="-152400" lvl="4" marL="2057400" marR="0" rtl="0" algn="l"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Font typeface="Arial"/>
              <a:buChar char="»"/>
              <a:defRPr/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67" name="Shape 267"/>
          <p:cNvSpPr txBox="1"/>
          <p:nvPr>
            <p:ph idx="10" type="dt"/>
          </p:nvPr>
        </p:nvSpPr>
        <p:spPr>
          <a:xfrm>
            <a:off x="6705600" y="133350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8" name="Shape 268"/>
          <p:cNvSpPr txBox="1"/>
          <p:nvPr>
            <p:ph idx="11" type="ftr"/>
          </p:nvPr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9" name="Shape 269"/>
          <p:cNvSpPr txBox="1"/>
          <p:nvPr>
            <p:ph idx="12" type="sldNum"/>
          </p:nvPr>
        </p:nvSpPr>
        <p:spPr>
          <a:xfrm>
            <a:off x="8250236" y="4781550"/>
            <a:ext cx="3603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/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283" name="Shape 2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62" y="4800600"/>
            <a:ext cx="1603375" cy="255587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/>
          <p:nvPr/>
        </p:nvSpPr>
        <p:spPr>
          <a:xfrm>
            <a:off x="1494050" y="226950"/>
            <a:ext cx="5862900" cy="2070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>
                <a:solidFill>
                  <a:srgbClr val="FFFFFF"/>
                </a:solidFill>
              </a:rPr>
              <a:t>Язык программирования Python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3072000" y="2638250"/>
            <a:ext cx="30000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Продвинутый курс</a:t>
            </a:r>
          </a:p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Модуль 2.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/>
        </p:nvSpPr>
        <p:spPr>
          <a:xfrm>
            <a:off x="3124200" y="4781550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292" name="Shape 2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62" y="4800600"/>
            <a:ext cx="1603375" cy="255587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 txBox="1"/>
          <p:nvPr/>
        </p:nvSpPr>
        <p:spPr>
          <a:xfrm>
            <a:off x="747025" y="218200"/>
            <a:ext cx="7905299" cy="417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Пространства имен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Классы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Связанные и не связанные методы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Статические переменные и методы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Встроенные методы object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Множественное наследование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Модульные тесты</a:t>
            </a:r>
          </a:p>
          <a:p>
            <a:pPr indent="-330200" lvl="0" marL="457200" rtl="0">
              <a:lnSpc>
                <a:spcPct val="180000"/>
              </a:lnSpc>
              <a:spcBef>
                <a:spcPts val="0"/>
              </a:spcBef>
              <a:buClr>
                <a:srgbClr val="133B54"/>
              </a:buClr>
              <a:buSzPct val="100000"/>
              <a:buChar char="●"/>
            </a:pPr>
            <a:r>
              <a:rPr lang="en-US" sz="1600">
                <a:solidFill>
                  <a:srgbClr val="133B54"/>
                </a:solidFill>
              </a:rPr>
              <a:t>Mock-объекты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133B5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00" name="Shape 300"/>
          <p:cNvSpPr txBox="1"/>
          <p:nvPr>
            <p:ph type="title"/>
          </p:nvPr>
        </p:nvSpPr>
        <p:spPr>
          <a:xfrm>
            <a:off x="457200" y="219925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Определение класса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495300" y="1032325"/>
            <a:ext cx="8153399" cy="355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class MyClass(object):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def __new__(cls):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	return object.__new__(cls)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def __init__(self, …):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	self…. = ….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	self…. = ….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03" name="Shape 3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2" type="sldNum"/>
          </p:nvPr>
        </p:nvSpPr>
        <p:spPr>
          <a:xfrm>
            <a:off x="82313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10" name="Shape 310"/>
          <p:cNvSpPr txBox="1"/>
          <p:nvPr/>
        </p:nvSpPr>
        <p:spPr>
          <a:xfrm>
            <a:off x="3124200" y="478155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11" name="Shape 3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62" y="4800600"/>
            <a:ext cx="1603500" cy="255599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 txBox="1"/>
          <p:nvPr>
            <p:ph type="title"/>
          </p:nvPr>
        </p:nvSpPr>
        <p:spPr>
          <a:xfrm>
            <a:off x="457200" y="219925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Определение класса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495300" y="1032325"/>
            <a:ext cx="8153399" cy="355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def __repr__(self):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return str(self….)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def __str__(self):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return “.... %s …” % (...)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def __unicode__(self):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return self…..decode(‘utf-8’)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20" name="Shape 320"/>
          <p:cNvSpPr txBox="1"/>
          <p:nvPr/>
        </p:nvSpPr>
        <p:spPr>
          <a:xfrm>
            <a:off x="3124200" y="478155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21" name="Shape 3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62" y="4800600"/>
            <a:ext cx="1603500" cy="25559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 txBox="1"/>
          <p:nvPr/>
        </p:nvSpPr>
        <p:spPr>
          <a:xfrm>
            <a:off x="0" y="0"/>
            <a:ext cx="9106199" cy="80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Статические переменные и методы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495300" y="1032325"/>
            <a:ext cx="8153399" cy="355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class MyClass(object):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counter = 0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def __init__(self):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	MyClass.counter += 1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@classmethod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def get_counter(cls):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	return cls.counter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30" name="Shape 330"/>
          <p:cNvSpPr txBox="1"/>
          <p:nvPr/>
        </p:nvSpPr>
        <p:spPr>
          <a:xfrm>
            <a:off x="3124200" y="478155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31" name="Shape 3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62" y="4800600"/>
            <a:ext cx="1603500" cy="255599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0" y="0"/>
            <a:ext cx="9106199" cy="80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Статические переменные и методы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495300" y="1032325"/>
            <a:ext cx="8153399" cy="355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class MyClass(object):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@staticmethod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def print_hello():</a:t>
            </a:r>
          </a:p>
          <a:p>
            <a:pPr lvl="0" rtl="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	print “Hello”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40" name="Shape 340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41" name="Shape 3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Shape 342"/>
          <p:cNvSpPr txBox="1"/>
          <p:nvPr/>
        </p:nvSpPr>
        <p:spPr>
          <a:xfrm>
            <a:off x="0" y="0"/>
            <a:ext cx="9144000" cy="8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Множественное наследование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75600" y="860500"/>
            <a:ext cx="9068399" cy="35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class A(object): pass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class B(object): pass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class C(A, B): pass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class D(B, A): pass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C:	&lt;class '__main__.C'&gt;, &lt;class '__main__.A'&gt;, &lt;class '__main__.B'&gt;, &lt;type 'object'&gt;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D: [&lt;class '__main__.D'&gt;, &lt;class '__main__.B'&gt;, &lt;class '__main__.A'&gt;, &lt;type 'object'&gt;]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2" type="sldNum"/>
          </p:nvPr>
        </p:nvSpPr>
        <p:spPr>
          <a:xfrm>
            <a:off x="8250236" y="4781550"/>
            <a:ext cx="360299" cy="2286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A6A6A6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50" name="Shape 350"/>
          <p:cNvSpPr txBox="1"/>
          <p:nvPr/>
        </p:nvSpPr>
        <p:spPr>
          <a:xfrm>
            <a:off x="3124200" y="4758600"/>
            <a:ext cx="2895600" cy="27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ct val="25000"/>
              <a:buFont typeface="Calibri"/>
              <a:buNone/>
            </a:pPr>
            <a:r>
              <a:rPr b="0" i="0" lang="en-US" sz="900" u="none" cap="none" strike="noStrike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rPr>
              <a:t>WWW.ITEDUCATE.COM.UA</a:t>
            </a:r>
          </a:p>
        </p:txBody>
      </p:sp>
      <p:pic>
        <p:nvPicPr>
          <p:cNvPr descr="C:\Users\Developer\Desktop\ITeducationAcademy.png" id="351" name="Shape 3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805362"/>
            <a:ext cx="1605000" cy="2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Shape 352"/>
          <p:cNvSpPr txBox="1"/>
          <p:nvPr/>
        </p:nvSpPr>
        <p:spPr>
          <a:xfrm>
            <a:off x="0" y="0"/>
            <a:ext cx="9144000" cy="8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</a:rPr>
              <a:t>Модульные тесты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264775" y="822600"/>
            <a:ext cx="8397000" cy="3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import unittest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import add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class Test(unittest.TestCase):</a:t>
            </a:r>
          </a:p>
          <a:p>
            <a:pPr lvl="0" rtl="0">
              <a:lnSpc>
                <a:spcPct val="216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def test_add(self):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133B54"/>
                </a:solidFill>
              </a:rPr>
              <a:t>		self.assertEqual(add.add(2, 3), 5)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