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4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Сортировка по пользовательскому ключу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Сортировка экземпляров класса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Доступ к атрибутам класса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Файловые операции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Модуль sys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Модуль os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Сортировка по пользовательскому ключу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 = ['Python', 'is', 'the', 'Best', 'programming', 'language']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l.sort() # Не по порядку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l.sort(key=string.lower) # теперь по порядку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operator import itemgetter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 = [(1, 2), (2, 0)]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l.sort(key=itemgetter(1))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l.sort(key=itemgetter(0), reverse=True)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Сортировка экземпляров класса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Orange(object):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__init__(self, mass):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self.mass=mass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from operator import attrgetter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 = [Orange(230), Orange(200)]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l.sort(key=attrgetter(‘mass’))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Сортировка экземпляров класса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Orange.__lt__ = lambda self, other: self.mass &lt; other.mass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l.sort()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__lt__ &lt;			__gt__ &gt;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__le__ &lt;=		__ge__ &gt;=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__eq__ ==		__ne__ !=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133B54"/>
                </a:solidFill>
              </a:rPr>
              <a:t>Доступ к атрибутам класса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MyClass(object):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__getattr__(self, name): …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__setattr__(self, name, value): …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__delattr__(self, name): …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__getattribute__(self, name):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sys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860500"/>
            <a:ext cx="9068399" cy="3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sys.argv # параметры комендной строки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sys.executable # путь к интерпретатору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sys.getsizeof(obj) # размер объекта в байтах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sys.maxint # максимальное целое число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sys.modules # проимпортированные модули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sys.path # путь к модулям, содержимое PYTHONPATH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sys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64775" y="822600"/>
            <a:ext cx="83970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f = open('file.txt', 'w')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sys.stdout = 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print 'test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133B5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f = open('file.txt', 'r')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133B54"/>
                </a:solidFill>
              </a:rPr>
              <a:t>sys.stdin = 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a=raw_input()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0" name="Shape 36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61" name="Shape 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os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75600" y="671375"/>
            <a:ext cx="9068399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os.access(filename, mode)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os.chdir(path)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os.listdir(path)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os.mkdir(path)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os.remove(path)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os.rmdir(path)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os.walk(top)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