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7.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0" name="Shape 37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Абстрактные классы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import abc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Base(object):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__metaclass__ = abc.ABCMeta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@abc.abstractmethod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f(self):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pass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80" name="Shape 38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Декораторы с параметром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def scale(x):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	def inner(f):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	def wrapper(y):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        	return f(x * y)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	return wrapper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	return inner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0" name="Shape 39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Декораторы с параметром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scale(object):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	def __init__(self, x):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	self.x = x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	def __call__(self, f):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	def wrapper(y):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        	return f(self.x * y)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	return wrapper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0" name="Shape 40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01" name="Shape 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Слоты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Slot(object):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__slots__ = (‘a’, ‘b’, 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self.a = 1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self.b =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0" name="Shape 41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11" name="Shape 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Управление памятью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sys.getrefcount(l)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import gc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gc.get_threshold()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for i in range(10):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l = {}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l[0] = l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gc.collect()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20" name="Shape 42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Управление памятью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import weakref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callback(refernce):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print ‘Ok’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a = A()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 = weakref.ref(a, callback)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del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Классы-функции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Дескрипторы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Метаклассы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Абстрактные классы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Декораторы с параметрами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Слоты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Управление памятью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Классы-функции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76400" y="1025250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Mult(object):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__init__(self, n):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self.n = n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__call__(self, x):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return self.n * x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double = Mult(2)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double(2)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Дескрипторы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222222"/>
                </a:solidFill>
              </a:rPr>
              <a:t>descr.__get__(self, obj, type=None) → значение</a:t>
            </a:r>
            <a:br>
              <a:rPr lang="en-US" sz="1800">
                <a:solidFill>
                  <a:srgbClr val="222222"/>
                </a:solidFill>
              </a:rPr>
            </a:br>
            <a:r>
              <a:rPr lang="en-US" sz="1800">
                <a:solidFill>
                  <a:srgbClr val="222222"/>
                </a:solidFill>
              </a:rPr>
              <a:t>descr.__set__(self, obj, value) → None</a:t>
            </a:r>
            <a:br>
              <a:rPr lang="en-US" sz="1800">
                <a:solidFill>
                  <a:srgbClr val="222222"/>
                </a:solidFill>
              </a:rPr>
            </a:br>
            <a:r>
              <a:rPr lang="en-US" sz="1800">
                <a:solidFill>
                  <a:srgbClr val="222222"/>
                </a:solidFill>
              </a:rPr>
              <a:t>descr.__delete__(self, obj) → None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Дескрипторы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class V(object):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def __init__(self):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	self.n = 0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def __get__(self, obj, objtype):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	print "get"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	return self.n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	def __set__(self, obj, val):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	print "set"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	self.n = val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Дескрипторы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@staticmethod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@classmethod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@property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Метаклассы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type - конструктор класса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A = type('A', (object,), {'a':1})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Метаклассы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class Meta(type):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	def __new__(cls, name, bases, attr):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	print 'new'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	return super(Meta, cls).__new__(cls, name, bases, attr)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	def __init__(cls, name, bases, attr):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	print 'init'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0" name="Shape 36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Метаклассы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class A(object):</a:t>
            </a:r>
          </a:p>
          <a:p>
            <a:pPr indent="-69850" lvl="0" marL="0" rtl="0">
              <a:lnSpc>
                <a:spcPct val="216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	__metaclass__ = Meta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