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8.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multiprocessing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def f(q):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q.put(123)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q = Queue()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p = Process(target=f, args=(q,))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p.start()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q.get()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0" name="Shape 38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multiprocessing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def f(p):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p.send(123)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p.close()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pc, cc = Pipe()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p = Process(target=f, args=(cc,))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p.start()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pc.recv()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Проблемы параллельного программирования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Потоки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Процессы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threading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multiprocessing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MPI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celery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MapReduce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Тестирование производительности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from timeit import timeit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timeit('"".join(chr(i) for i in range(32, 127))', number=1000)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Проблемы параллельного программирования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concurency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deadlocks</a:t>
            </a:r>
          </a:p>
          <a:p>
            <a:pPr indent="-3429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bottle-necks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Модуль threading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def f(i):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	print i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from threading import Thread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for i in range(10):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	t = Thread(target=f, args=(i,))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	t.start()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Модуль threading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from time import sleep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from threading import Thread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def f():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	for i in range(10):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	sleep(1)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        	print 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t = Thread(target=f)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t.start()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Блокировки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from threading import Lock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l = Lock()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def f(i, l):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l.acquire()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print 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l.release()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multiprocessing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f(x):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2 * x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multiprocessing import Pool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 = Pool(3)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p.map(f,range(10))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multiprocessing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from multiprocessing import Process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for i in range(10):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p = Process(target=f, args=(i,))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p.start()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