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6933A-4CFA-43D1-AB19-2BC1ED79D547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950F6-F919-45AD-A1EA-A7C69EB447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47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With simulated</a:t>
            </a:r>
            <a:r>
              <a:rPr lang="pl-PL" baseline="0" smtClean="0"/>
              <a:t> ages as well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950F6-F919-45AD-A1EA-A7C69EB447E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01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992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4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49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64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2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533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02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69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3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76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1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357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4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6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3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48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047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</Words>
  <Application>Microsoft Office PowerPoint</Application>
  <PresentationFormat>Pokaz na ekranie (4:3)</PresentationFormat>
  <Paragraphs>2</Paragraphs>
  <Slides>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Iga Korneta</dc:creator>
  <cp:lastModifiedBy>Iga Korneta</cp:lastModifiedBy>
  <cp:revision>14</cp:revision>
  <dcterms:created xsi:type="dcterms:W3CDTF">2014-07-31T15:15:00Z</dcterms:created>
  <dcterms:modified xsi:type="dcterms:W3CDTF">2014-08-09T18:06:12Z</dcterms:modified>
</cp:coreProperties>
</file>