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3" r:id="rId6"/>
    <p:sldId id="262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6933A-4CFA-43D1-AB19-2BC1ED79D547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950F6-F919-45AD-A1EA-A7C69EB447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847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mtClean="0"/>
              <a:t>With simulated</a:t>
            </a:r>
            <a:r>
              <a:rPr lang="pl-PL" baseline="0" smtClean="0"/>
              <a:t> ages as well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950F6-F919-45AD-A1EA-A7C69EB447E0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401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992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64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499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364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872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533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802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869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030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076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312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357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"/>
            <a:ext cx="11430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40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"/>
            <a:ext cx="11430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61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0" y="266700"/>
            <a:ext cx="11430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3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"/>
            <a:ext cx="11430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38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"/>
            <a:ext cx="11430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48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"/>
            <a:ext cx="11430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10473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</Words>
  <Application>Microsoft Office PowerPoint</Application>
  <PresentationFormat>Pokaz na ekranie (4:3)</PresentationFormat>
  <Paragraphs>2</Paragraphs>
  <Slides>6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Iga Korneta</dc:creator>
  <cp:lastModifiedBy>Iga Korneta</cp:lastModifiedBy>
  <cp:revision>12</cp:revision>
  <dcterms:created xsi:type="dcterms:W3CDTF">2014-07-31T15:15:00Z</dcterms:created>
  <dcterms:modified xsi:type="dcterms:W3CDTF">2014-08-09T16:24:21Z</dcterms:modified>
</cp:coreProperties>
</file>