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p:regular r:id="rId15"/>
      <p:bold r:id="rId16"/>
      <p:italic r:id="rId17"/>
      <p:boldItalic r:id="rId18"/>
    </p:embeddedFont>
    <p:embeddedFont>
      <p:font typeface="Assistant"/>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ssistant-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19" Type="http://schemas.openxmlformats.org/officeDocument/2006/relationships/font" Target="fonts/Assistant-regular.fntdata"/><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 name="Shape 12"/>
        <p:cNvGrpSpPr/>
        <p:nvPr/>
      </p:nvGrpSpPr>
      <p:grpSpPr>
        <a:xfrm>
          <a:off x="0" y="0"/>
          <a:ext cx="0" cy="0"/>
          <a:chOff x="0" y="0"/>
          <a:chExt cx="0" cy="0"/>
        </a:xfrm>
      </p:grpSpPr>
      <p:sp>
        <p:nvSpPr>
          <p:cNvPr id="13" name="Google Shape;13;p2"/>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 name="Google Shape;14;p2"/>
          <p:cNvSpPr txBox="1"/>
          <p:nvPr>
            <p:ph idx="1" type="body"/>
          </p:nvPr>
        </p:nvSpPr>
        <p:spPr>
          <a:xfrm>
            <a:off x="311700" y="1005850"/>
            <a:ext cx="3999900" cy="3657300"/>
          </a:xfrm>
          <a:prstGeom prst="rect">
            <a:avLst/>
          </a:prstGeom>
          <a:solidFill>
            <a:schemeClr val="accent3"/>
          </a:solid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
        <p:nvSpPr>
          <p:cNvPr id="15" name="Google Shape;15;p2"/>
          <p:cNvSpPr txBox="1"/>
          <p:nvPr>
            <p:ph idx="2" type="body"/>
          </p:nvPr>
        </p:nvSpPr>
        <p:spPr>
          <a:xfrm>
            <a:off x="4832400" y="1005850"/>
            <a:ext cx="3999900" cy="3657300"/>
          </a:xfrm>
          <a:prstGeom prst="rect">
            <a:avLst/>
          </a:prstGeom>
          <a:solidFill>
            <a:schemeClr val="accent3"/>
          </a:solid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
        <p:nvSpPr>
          <p:cNvPr id="16" name="Google Shape;16;p2"/>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
    <p:spTree>
      <p:nvGrpSpPr>
        <p:cNvPr id="82" name="Shape 82"/>
        <p:cNvGrpSpPr/>
        <p:nvPr/>
      </p:nvGrpSpPr>
      <p:grpSpPr>
        <a:xfrm>
          <a:off x="0" y="0"/>
          <a:ext cx="0" cy="0"/>
          <a:chOff x="0" y="0"/>
          <a:chExt cx="0" cy="0"/>
        </a:xfrm>
      </p:grpSpPr>
      <p:sp>
        <p:nvSpPr>
          <p:cNvPr id="83" name="Google Shape;83;p11"/>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4" name="Google Shape;84;p11"/>
          <p:cNvSpPr txBox="1"/>
          <p:nvPr>
            <p:ph idx="1" type="body"/>
          </p:nvPr>
        </p:nvSpPr>
        <p:spPr>
          <a:xfrm>
            <a:off x="311700" y="1005850"/>
            <a:ext cx="2679600" cy="3657300"/>
          </a:xfrm>
          <a:prstGeom prst="rect">
            <a:avLst/>
          </a:prstGeom>
          <a:solidFill>
            <a:schemeClr val="accent3"/>
          </a:solid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
        <p:nvSpPr>
          <p:cNvPr id="85" name="Google Shape;85;p11"/>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
        <p:nvSpPr>
          <p:cNvPr id="86" name="Google Shape;86;p11"/>
          <p:cNvSpPr txBox="1"/>
          <p:nvPr>
            <p:ph idx="2" type="body"/>
          </p:nvPr>
        </p:nvSpPr>
        <p:spPr>
          <a:xfrm>
            <a:off x="6152700" y="1005850"/>
            <a:ext cx="2679600" cy="3657300"/>
          </a:xfrm>
          <a:prstGeom prst="rect">
            <a:avLst/>
          </a:prstGeom>
          <a:solidFill>
            <a:schemeClr val="accent3"/>
          </a:solid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
        <p:nvSpPr>
          <p:cNvPr id="87" name="Google Shape;87;p11"/>
          <p:cNvSpPr txBox="1"/>
          <p:nvPr>
            <p:ph idx="3" type="body"/>
          </p:nvPr>
        </p:nvSpPr>
        <p:spPr>
          <a:xfrm>
            <a:off x="3232200" y="1005850"/>
            <a:ext cx="2679600" cy="3657300"/>
          </a:xfrm>
          <a:prstGeom prst="rect">
            <a:avLst/>
          </a:prstGeom>
          <a:solidFill>
            <a:schemeClr val="accent3"/>
          </a:solid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12"/>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12"/>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1" name="Shape 91"/>
        <p:cNvGrpSpPr/>
        <p:nvPr/>
      </p:nvGrpSpPr>
      <p:grpSpPr>
        <a:xfrm>
          <a:off x="0" y="0"/>
          <a:ext cx="0" cy="0"/>
          <a:chOff x="0" y="0"/>
          <a:chExt cx="0" cy="0"/>
        </a:xfrm>
      </p:grpSpPr>
      <p:sp>
        <p:nvSpPr>
          <p:cNvPr id="92" name="Google Shape;92;p13"/>
          <p:cNvSpPr txBox="1"/>
          <p:nvPr>
            <p:ph type="title"/>
          </p:nvPr>
        </p:nvSpPr>
        <p:spPr>
          <a:xfrm>
            <a:off x="311700" y="342900"/>
            <a:ext cx="2808000" cy="866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3" name="Google Shape;93;p13"/>
          <p:cNvSpPr txBox="1"/>
          <p:nvPr>
            <p:ph idx="1" type="body"/>
          </p:nvPr>
        </p:nvSpPr>
        <p:spPr>
          <a:xfrm>
            <a:off x="311700" y="1209300"/>
            <a:ext cx="2808000" cy="3453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
        <p:nvSpPr>
          <p:cNvPr id="94" name="Google Shape;94;p13"/>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5" name="Shape 95"/>
        <p:cNvGrpSpPr/>
        <p:nvPr/>
      </p:nvGrpSpPr>
      <p:grpSpPr>
        <a:xfrm>
          <a:off x="0" y="0"/>
          <a:ext cx="0" cy="0"/>
          <a:chOff x="0" y="0"/>
          <a:chExt cx="0" cy="0"/>
        </a:xfrm>
      </p:grpSpPr>
      <p:sp>
        <p:nvSpPr>
          <p:cNvPr id="96" name="Google Shape;96;p14"/>
          <p:cNvSpPr txBox="1"/>
          <p:nvPr>
            <p:ph type="title"/>
          </p:nvPr>
        </p:nvSpPr>
        <p:spPr>
          <a:xfrm>
            <a:off x="311700" y="342900"/>
            <a:ext cx="6541800" cy="43206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7" name="Google Shape;97;p14"/>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nd contact">
  <p:cSld name="MAIN_POINT_1">
    <p:spTree>
      <p:nvGrpSpPr>
        <p:cNvPr id="98" name="Shape 98"/>
        <p:cNvGrpSpPr/>
        <p:nvPr/>
      </p:nvGrpSpPr>
      <p:grpSpPr>
        <a:xfrm>
          <a:off x="0" y="0"/>
          <a:ext cx="0" cy="0"/>
          <a:chOff x="0" y="0"/>
          <a:chExt cx="0" cy="0"/>
        </a:xfrm>
      </p:grpSpPr>
      <p:sp>
        <p:nvSpPr>
          <p:cNvPr id="99" name="Google Shape;99;p15"/>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grpSp>
        <p:nvGrpSpPr>
          <p:cNvPr id="100" name="Google Shape;100;p15"/>
          <p:cNvGrpSpPr/>
          <p:nvPr/>
        </p:nvGrpSpPr>
        <p:grpSpPr>
          <a:xfrm rot="2700000">
            <a:off x="585683" y="481417"/>
            <a:ext cx="694882" cy="564848"/>
            <a:chOff x="919500" y="1916075"/>
            <a:chExt cx="1067700" cy="867900"/>
          </a:xfrm>
        </p:grpSpPr>
        <p:sp>
          <p:nvSpPr>
            <p:cNvPr id="101" name="Google Shape;101;p15"/>
            <p:cNvSpPr/>
            <p:nvPr/>
          </p:nvSpPr>
          <p:spPr>
            <a:xfrm>
              <a:off x="919500" y="1992275"/>
              <a:ext cx="915300" cy="7917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5"/>
            <p:cNvSpPr/>
            <p:nvPr/>
          </p:nvSpPr>
          <p:spPr>
            <a:xfrm>
              <a:off x="1071900" y="191607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 name="Google Shape;103;p15"/>
          <p:cNvGrpSpPr/>
          <p:nvPr/>
        </p:nvGrpSpPr>
        <p:grpSpPr>
          <a:xfrm rot="8100000">
            <a:off x="7746888" y="3437645"/>
            <a:ext cx="912919" cy="742084"/>
            <a:chOff x="521400" y="3135325"/>
            <a:chExt cx="1067700" cy="867900"/>
          </a:xfrm>
        </p:grpSpPr>
        <p:sp>
          <p:nvSpPr>
            <p:cNvPr id="104" name="Google Shape;104;p15"/>
            <p:cNvSpPr/>
            <p:nvPr/>
          </p:nvSpPr>
          <p:spPr>
            <a:xfrm>
              <a:off x="521400" y="3211525"/>
              <a:ext cx="915300" cy="791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5"/>
            <p:cNvSpPr/>
            <p:nvPr/>
          </p:nvSpPr>
          <p:spPr>
            <a:xfrm>
              <a:off x="673800" y="313532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 name="Google Shape;106;p15"/>
          <p:cNvSpPr txBox="1"/>
          <p:nvPr>
            <p:ph type="title"/>
          </p:nvPr>
        </p:nvSpPr>
        <p:spPr>
          <a:xfrm>
            <a:off x="311700" y="342900"/>
            <a:ext cx="8100000" cy="20940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4800"/>
              <a:buNone/>
              <a:defRPr sz="4800">
                <a:solidFill>
                  <a:schemeClr val="accent1"/>
                </a:solidFill>
              </a:defRPr>
            </a:lvl1pPr>
            <a:lvl2pPr lvl="1"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2pPr>
            <a:lvl3pPr lvl="2"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3pPr>
            <a:lvl4pPr lvl="3"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4pPr>
            <a:lvl5pPr lvl="4"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5pPr>
            <a:lvl6pPr lvl="5"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6pPr>
            <a:lvl7pPr lvl="6"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7pPr>
            <a:lvl8pPr lvl="7"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8pPr>
            <a:lvl9pPr lvl="8"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7" name="Shape 107"/>
        <p:cNvGrpSpPr/>
        <p:nvPr/>
      </p:nvGrpSpPr>
      <p:grpSpPr>
        <a:xfrm>
          <a:off x="0" y="0"/>
          <a:ext cx="0" cy="0"/>
          <a:chOff x="0" y="0"/>
          <a:chExt cx="0" cy="0"/>
        </a:xfrm>
      </p:grpSpPr>
      <p:sp>
        <p:nvSpPr>
          <p:cNvPr id="108" name="Google Shape;108;p16"/>
          <p:cNvSpPr/>
          <p:nvPr/>
        </p:nvSpPr>
        <p:spPr>
          <a:xfrm>
            <a:off x="4572000" y="0"/>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6"/>
          <p:cNvSpPr txBox="1"/>
          <p:nvPr>
            <p:ph type="title"/>
          </p:nvPr>
        </p:nvSpPr>
        <p:spPr>
          <a:xfrm>
            <a:off x="311700" y="679950"/>
            <a:ext cx="3999000" cy="22704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sz="4200"/>
            </a:lvl1pPr>
            <a:lvl2pPr lvl="1" algn="ctr">
              <a:lnSpc>
                <a:spcPct val="100000"/>
              </a:lnSpc>
              <a:spcBef>
                <a:spcPts val="0"/>
              </a:spcBef>
              <a:spcAft>
                <a:spcPts val="0"/>
              </a:spcAft>
              <a:buSzPts val="4200"/>
              <a:buFont typeface="Assistant"/>
              <a:buNone/>
              <a:defRPr b="1" sz="4200">
                <a:latin typeface="Assistant"/>
                <a:ea typeface="Assistant"/>
                <a:cs typeface="Assistant"/>
                <a:sym typeface="Assistant"/>
              </a:defRPr>
            </a:lvl2pPr>
            <a:lvl3pPr lvl="2" algn="ctr">
              <a:lnSpc>
                <a:spcPct val="100000"/>
              </a:lnSpc>
              <a:spcBef>
                <a:spcPts val="0"/>
              </a:spcBef>
              <a:spcAft>
                <a:spcPts val="0"/>
              </a:spcAft>
              <a:buSzPts val="4200"/>
              <a:buFont typeface="Assistant"/>
              <a:buNone/>
              <a:defRPr b="1" sz="4200">
                <a:latin typeface="Assistant"/>
                <a:ea typeface="Assistant"/>
                <a:cs typeface="Assistant"/>
                <a:sym typeface="Assistant"/>
              </a:defRPr>
            </a:lvl3pPr>
            <a:lvl4pPr lvl="3" algn="ctr">
              <a:lnSpc>
                <a:spcPct val="100000"/>
              </a:lnSpc>
              <a:spcBef>
                <a:spcPts val="0"/>
              </a:spcBef>
              <a:spcAft>
                <a:spcPts val="0"/>
              </a:spcAft>
              <a:buSzPts val="4200"/>
              <a:buFont typeface="Assistant"/>
              <a:buNone/>
              <a:defRPr b="1" sz="4200">
                <a:latin typeface="Assistant"/>
                <a:ea typeface="Assistant"/>
                <a:cs typeface="Assistant"/>
                <a:sym typeface="Assistant"/>
              </a:defRPr>
            </a:lvl4pPr>
            <a:lvl5pPr lvl="4" algn="ctr">
              <a:lnSpc>
                <a:spcPct val="100000"/>
              </a:lnSpc>
              <a:spcBef>
                <a:spcPts val="0"/>
              </a:spcBef>
              <a:spcAft>
                <a:spcPts val="0"/>
              </a:spcAft>
              <a:buSzPts val="4200"/>
              <a:buFont typeface="Assistant"/>
              <a:buNone/>
              <a:defRPr b="1" sz="4200">
                <a:latin typeface="Assistant"/>
                <a:ea typeface="Assistant"/>
                <a:cs typeface="Assistant"/>
                <a:sym typeface="Assistant"/>
              </a:defRPr>
            </a:lvl5pPr>
            <a:lvl6pPr lvl="5" algn="ctr">
              <a:lnSpc>
                <a:spcPct val="100000"/>
              </a:lnSpc>
              <a:spcBef>
                <a:spcPts val="0"/>
              </a:spcBef>
              <a:spcAft>
                <a:spcPts val="0"/>
              </a:spcAft>
              <a:buSzPts val="4200"/>
              <a:buFont typeface="Assistant"/>
              <a:buNone/>
              <a:defRPr b="1" sz="4200">
                <a:latin typeface="Assistant"/>
                <a:ea typeface="Assistant"/>
                <a:cs typeface="Assistant"/>
                <a:sym typeface="Assistant"/>
              </a:defRPr>
            </a:lvl6pPr>
            <a:lvl7pPr lvl="6" algn="ctr">
              <a:lnSpc>
                <a:spcPct val="100000"/>
              </a:lnSpc>
              <a:spcBef>
                <a:spcPts val="0"/>
              </a:spcBef>
              <a:spcAft>
                <a:spcPts val="0"/>
              </a:spcAft>
              <a:buSzPts val="4200"/>
              <a:buFont typeface="Assistant"/>
              <a:buNone/>
              <a:defRPr b="1" sz="4200">
                <a:latin typeface="Assistant"/>
                <a:ea typeface="Assistant"/>
                <a:cs typeface="Assistant"/>
                <a:sym typeface="Assistant"/>
              </a:defRPr>
            </a:lvl7pPr>
            <a:lvl8pPr lvl="7" algn="ctr">
              <a:lnSpc>
                <a:spcPct val="100000"/>
              </a:lnSpc>
              <a:spcBef>
                <a:spcPts val="0"/>
              </a:spcBef>
              <a:spcAft>
                <a:spcPts val="0"/>
              </a:spcAft>
              <a:buSzPts val="4200"/>
              <a:buFont typeface="Assistant"/>
              <a:buNone/>
              <a:defRPr b="1" sz="4200">
                <a:latin typeface="Assistant"/>
                <a:ea typeface="Assistant"/>
                <a:cs typeface="Assistant"/>
                <a:sym typeface="Assistant"/>
              </a:defRPr>
            </a:lvl8pPr>
            <a:lvl9pPr lvl="8" algn="ctr">
              <a:lnSpc>
                <a:spcPct val="100000"/>
              </a:lnSpc>
              <a:spcBef>
                <a:spcPts val="0"/>
              </a:spcBef>
              <a:spcAft>
                <a:spcPts val="0"/>
              </a:spcAft>
              <a:buSzPts val="4200"/>
              <a:buFont typeface="Assistant"/>
              <a:buNone/>
              <a:defRPr b="1" sz="4200">
                <a:latin typeface="Assistant"/>
                <a:ea typeface="Assistant"/>
                <a:cs typeface="Assistant"/>
                <a:sym typeface="Assistant"/>
              </a:defRPr>
            </a:lvl9pPr>
          </a:lstStyle>
          <a:p/>
        </p:txBody>
      </p:sp>
      <p:sp>
        <p:nvSpPr>
          <p:cNvPr id="110" name="Google Shape;110;p16"/>
          <p:cNvSpPr txBox="1"/>
          <p:nvPr>
            <p:ph idx="1" type="subTitle"/>
          </p:nvPr>
        </p:nvSpPr>
        <p:spPr>
          <a:xfrm>
            <a:off x="311700" y="2950350"/>
            <a:ext cx="3999000" cy="1235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1" name="Google Shape;111;p16"/>
          <p:cNvSpPr txBox="1"/>
          <p:nvPr>
            <p:ph idx="2" type="body"/>
          </p:nvPr>
        </p:nvSpPr>
        <p:spPr>
          <a:xfrm>
            <a:off x="4939500" y="342900"/>
            <a:ext cx="3419400" cy="41796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000"/>
              </a:spcBef>
              <a:spcAft>
                <a:spcPts val="0"/>
              </a:spcAft>
              <a:buClr>
                <a:schemeClr val="lt1"/>
              </a:buClr>
              <a:buSzPts val="1400"/>
              <a:buChar char="○"/>
              <a:defRPr>
                <a:solidFill>
                  <a:schemeClr val="lt1"/>
                </a:solidFill>
              </a:defRPr>
            </a:lvl2pPr>
            <a:lvl3pPr indent="-317500" lvl="2" marL="1371600" algn="l">
              <a:lnSpc>
                <a:spcPct val="115000"/>
              </a:lnSpc>
              <a:spcBef>
                <a:spcPts val="1000"/>
              </a:spcBef>
              <a:spcAft>
                <a:spcPts val="0"/>
              </a:spcAft>
              <a:buClr>
                <a:schemeClr val="lt1"/>
              </a:buClr>
              <a:buSzPts val="1400"/>
              <a:buChar char="■"/>
              <a:defRPr>
                <a:solidFill>
                  <a:schemeClr val="lt1"/>
                </a:solidFill>
              </a:defRPr>
            </a:lvl3pPr>
            <a:lvl4pPr indent="-317500" lvl="3" marL="1828800" algn="l">
              <a:lnSpc>
                <a:spcPct val="115000"/>
              </a:lnSpc>
              <a:spcBef>
                <a:spcPts val="1000"/>
              </a:spcBef>
              <a:spcAft>
                <a:spcPts val="0"/>
              </a:spcAft>
              <a:buClr>
                <a:schemeClr val="lt1"/>
              </a:buClr>
              <a:buSzPts val="1400"/>
              <a:buChar char="●"/>
              <a:defRPr>
                <a:solidFill>
                  <a:schemeClr val="lt1"/>
                </a:solidFill>
              </a:defRPr>
            </a:lvl4pPr>
            <a:lvl5pPr indent="-317500" lvl="4" marL="2286000" algn="l">
              <a:lnSpc>
                <a:spcPct val="115000"/>
              </a:lnSpc>
              <a:spcBef>
                <a:spcPts val="1000"/>
              </a:spcBef>
              <a:spcAft>
                <a:spcPts val="0"/>
              </a:spcAft>
              <a:buClr>
                <a:schemeClr val="lt1"/>
              </a:buClr>
              <a:buSzPts val="1400"/>
              <a:buChar char="○"/>
              <a:defRPr>
                <a:solidFill>
                  <a:schemeClr val="lt1"/>
                </a:solidFill>
              </a:defRPr>
            </a:lvl5pPr>
            <a:lvl6pPr indent="-317500" lvl="5" marL="2743200" algn="l">
              <a:lnSpc>
                <a:spcPct val="115000"/>
              </a:lnSpc>
              <a:spcBef>
                <a:spcPts val="1000"/>
              </a:spcBef>
              <a:spcAft>
                <a:spcPts val="0"/>
              </a:spcAft>
              <a:buClr>
                <a:schemeClr val="lt1"/>
              </a:buClr>
              <a:buSzPts val="1400"/>
              <a:buChar char="■"/>
              <a:defRPr>
                <a:solidFill>
                  <a:schemeClr val="lt1"/>
                </a:solidFill>
              </a:defRPr>
            </a:lvl6pPr>
            <a:lvl7pPr indent="-317500" lvl="6" marL="3200400" algn="l">
              <a:lnSpc>
                <a:spcPct val="115000"/>
              </a:lnSpc>
              <a:spcBef>
                <a:spcPts val="1000"/>
              </a:spcBef>
              <a:spcAft>
                <a:spcPts val="0"/>
              </a:spcAft>
              <a:buClr>
                <a:schemeClr val="lt1"/>
              </a:buClr>
              <a:buSzPts val="1400"/>
              <a:buChar char="●"/>
              <a:defRPr>
                <a:solidFill>
                  <a:schemeClr val="lt1"/>
                </a:solidFill>
              </a:defRPr>
            </a:lvl7pPr>
            <a:lvl8pPr indent="-317500" lvl="7" marL="3657600" algn="l">
              <a:lnSpc>
                <a:spcPct val="115000"/>
              </a:lnSpc>
              <a:spcBef>
                <a:spcPts val="1000"/>
              </a:spcBef>
              <a:spcAft>
                <a:spcPts val="0"/>
              </a:spcAft>
              <a:buClr>
                <a:schemeClr val="lt1"/>
              </a:buClr>
              <a:buSzPts val="1400"/>
              <a:buChar char="○"/>
              <a:defRPr>
                <a:solidFill>
                  <a:schemeClr val="lt1"/>
                </a:solidFill>
              </a:defRPr>
            </a:lvl8pPr>
            <a:lvl9pPr indent="-317500" lvl="8" marL="4114800" algn="l">
              <a:lnSpc>
                <a:spcPct val="115000"/>
              </a:lnSpc>
              <a:spcBef>
                <a:spcPts val="1000"/>
              </a:spcBef>
              <a:spcAft>
                <a:spcPts val="1000"/>
              </a:spcAft>
              <a:buClr>
                <a:schemeClr val="lt1"/>
              </a:buClr>
              <a:buSzPts val="1400"/>
              <a:buChar char="■"/>
              <a:defRPr>
                <a:solidFill>
                  <a:schemeClr val="lt1"/>
                </a:solidFill>
              </a:defRPr>
            </a:lvl9pPr>
          </a:lstStyle>
          <a:p/>
        </p:txBody>
      </p:sp>
      <p:sp>
        <p:nvSpPr>
          <p:cNvPr id="112" name="Google Shape;112;p16"/>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3" name="Shape 113"/>
        <p:cNvGrpSpPr/>
        <p:nvPr/>
      </p:nvGrpSpPr>
      <p:grpSpPr>
        <a:xfrm>
          <a:off x="0" y="0"/>
          <a:ext cx="0" cy="0"/>
          <a:chOff x="0" y="0"/>
          <a:chExt cx="0" cy="0"/>
        </a:xfrm>
      </p:grpSpPr>
      <p:sp>
        <p:nvSpPr>
          <p:cNvPr id="114" name="Google Shape;114;p17"/>
          <p:cNvSpPr txBox="1"/>
          <p:nvPr>
            <p:ph idx="1" type="body"/>
          </p:nvPr>
        </p:nvSpPr>
        <p:spPr>
          <a:xfrm>
            <a:off x="311700" y="4663200"/>
            <a:ext cx="7082100" cy="4803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000"/>
              <a:buNone/>
              <a:defRPr sz="1000"/>
            </a:lvl1pPr>
          </a:lstStyle>
          <a:p/>
        </p:txBody>
      </p:sp>
      <p:sp>
        <p:nvSpPr>
          <p:cNvPr id="115" name="Google Shape;115;p17"/>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
    <p:spTree>
      <p:nvGrpSpPr>
        <p:cNvPr id="116" name="Shape 116"/>
        <p:cNvGrpSpPr/>
        <p:nvPr/>
      </p:nvGrpSpPr>
      <p:grpSpPr>
        <a:xfrm>
          <a:off x="0" y="0"/>
          <a:ext cx="0" cy="0"/>
          <a:chOff x="0" y="0"/>
          <a:chExt cx="0" cy="0"/>
        </a:xfrm>
      </p:grpSpPr>
      <p:sp>
        <p:nvSpPr>
          <p:cNvPr id="117" name="Google Shape;117;p18"/>
          <p:cNvSpPr txBox="1"/>
          <p:nvPr>
            <p:ph hasCustomPrompt="1" type="title"/>
          </p:nvPr>
        </p:nvSpPr>
        <p:spPr>
          <a:xfrm>
            <a:off x="311700" y="898300"/>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accent4"/>
              </a:buClr>
              <a:buSzPts val="12000"/>
              <a:buNone/>
              <a:defRPr sz="12000">
                <a:solidFill>
                  <a:schemeClr val="accent4"/>
                </a:solidFill>
              </a:defRPr>
            </a:lvl1pPr>
            <a:lvl2pPr lvl="1" algn="ctr">
              <a:lnSpc>
                <a:spcPct val="100000"/>
              </a:lnSpc>
              <a:spcBef>
                <a:spcPts val="0"/>
              </a:spcBef>
              <a:spcAft>
                <a:spcPts val="0"/>
              </a:spcAft>
              <a:buClr>
                <a:schemeClr val="accent4"/>
              </a:buClr>
              <a:buSzPts val="12000"/>
              <a:buNone/>
              <a:defRPr sz="12000">
                <a:solidFill>
                  <a:schemeClr val="accent4"/>
                </a:solidFill>
              </a:defRPr>
            </a:lvl2pPr>
            <a:lvl3pPr lvl="2" algn="ctr">
              <a:lnSpc>
                <a:spcPct val="100000"/>
              </a:lnSpc>
              <a:spcBef>
                <a:spcPts val="0"/>
              </a:spcBef>
              <a:spcAft>
                <a:spcPts val="0"/>
              </a:spcAft>
              <a:buClr>
                <a:schemeClr val="accent4"/>
              </a:buClr>
              <a:buSzPts val="12000"/>
              <a:buNone/>
              <a:defRPr sz="12000">
                <a:solidFill>
                  <a:schemeClr val="accent4"/>
                </a:solidFill>
              </a:defRPr>
            </a:lvl3pPr>
            <a:lvl4pPr lvl="3" algn="ctr">
              <a:lnSpc>
                <a:spcPct val="100000"/>
              </a:lnSpc>
              <a:spcBef>
                <a:spcPts val="0"/>
              </a:spcBef>
              <a:spcAft>
                <a:spcPts val="0"/>
              </a:spcAft>
              <a:buClr>
                <a:schemeClr val="accent4"/>
              </a:buClr>
              <a:buSzPts val="12000"/>
              <a:buNone/>
              <a:defRPr sz="12000">
                <a:solidFill>
                  <a:schemeClr val="accent4"/>
                </a:solidFill>
              </a:defRPr>
            </a:lvl4pPr>
            <a:lvl5pPr lvl="4" algn="ctr">
              <a:lnSpc>
                <a:spcPct val="100000"/>
              </a:lnSpc>
              <a:spcBef>
                <a:spcPts val="0"/>
              </a:spcBef>
              <a:spcAft>
                <a:spcPts val="0"/>
              </a:spcAft>
              <a:buClr>
                <a:schemeClr val="accent4"/>
              </a:buClr>
              <a:buSzPts val="12000"/>
              <a:buNone/>
              <a:defRPr sz="12000">
                <a:solidFill>
                  <a:schemeClr val="accent4"/>
                </a:solidFill>
              </a:defRPr>
            </a:lvl5pPr>
            <a:lvl6pPr lvl="5" algn="ctr">
              <a:lnSpc>
                <a:spcPct val="100000"/>
              </a:lnSpc>
              <a:spcBef>
                <a:spcPts val="0"/>
              </a:spcBef>
              <a:spcAft>
                <a:spcPts val="0"/>
              </a:spcAft>
              <a:buClr>
                <a:schemeClr val="accent4"/>
              </a:buClr>
              <a:buSzPts val="12000"/>
              <a:buNone/>
              <a:defRPr sz="12000">
                <a:solidFill>
                  <a:schemeClr val="accent4"/>
                </a:solidFill>
              </a:defRPr>
            </a:lvl6pPr>
            <a:lvl7pPr lvl="6" algn="ctr">
              <a:lnSpc>
                <a:spcPct val="100000"/>
              </a:lnSpc>
              <a:spcBef>
                <a:spcPts val="0"/>
              </a:spcBef>
              <a:spcAft>
                <a:spcPts val="0"/>
              </a:spcAft>
              <a:buClr>
                <a:schemeClr val="accent4"/>
              </a:buClr>
              <a:buSzPts val="12000"/>
              <a:buNone/>
              <a:defRPr sz="12000">
                <a:solidFill>
                  <a:schemeClr val="accent4"/>
                </a:solidFill>
              </a:defRPr>
            </a:lvl7pPr>
            <a:lvl8pPr lvl="7" algn="ctr">
              <a:lnSpc>
                <a:spcPct val="100000"/>
              </a:lnSpc>
              <a:spcBef>
                <a:spcPts val="0"/>
              </a:spcBef>
              <a:spcAft>
                <a:spcPts val="0"/>
              </a:spcAft>
              <a:buClr>
                <a:schemeClr val="accent4"/>
              </a:buClr>
              <a:buSzPts val="12000"/>
              <a:buNone/>
              <a:defRPr sz="12000">
                <a:solidFill>
                  <a:schemeClr val="accent4"/>
                </a:solidFill>
              </a:defRPr>
            </a:lvl8pPr>
            <a:lvl9pPr lvl="8" algn="ctr">
              <a:lnSpc>
                <a:spcPct val="100000"/>
              </a:lnSpc>
              <a:spcBef>
                <a:spcPts val="0"/>
              </a:spcBef>
              <a:spcAft>
                <a:spcPts val="0"/>
              </a:spcAft>
              <a:buClr>
                <a:schemeClr val="accent4"/>
              </a:buClr>
              <a:buSzPts val="12000"/>
              <a:buNone/>
              <a:defRPr sz="12000">
                <a:solidFill>
                  <a:schemeClr val="accent4"/>
                </a:solidFill>
              </a:defRPr>
            </a:lvl9pPr>
          </a:lstStyle>
          <a:p>
            <a:r>
              <a:t>xx%</a:t>
            </a:r>
          </a:p>
        </p:txBody>
      </p:sp>
      <p:sp>
        <p:nvSpPr>
          <p:cNvPr id="118" name="Google Shape;118;p18"/>
          <p:cNvSpPr txBox="1"/>
          <p:nvPr>
            <p:ph idx="1" type="body"/>
          </p:nvPr>
        </p:nvSpPr>
        <p:spPr>
          <a:xfrm>
            <a:off x="311700" y="2944400"/>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000"/>
              </a:spcBef>
              <a:spcAft>
                <a:spcPts val="0"/>
              </a:spcAft>
              <a:buSzPts val="1400"/>
              <a:buChar char="○"/>
              <a:defRPr/>
            </a:lvl2pPr>
            <a:lvl3pPr indent="-317500" lvl="2" marL="1371600" algn="ctr">
              <a:lnSpc>
                <a:spcPct val="115000"/>
              </a:lnSpc>
              <a:spcBef>
                <a:spcPts val="1000"/>
              </a:spcBef>
              <a:spcAft>
                <a:spcPts val="0"/>
              </a:spcAft>
              <a:buSzPts val="1400"/>
              <a:buChar char="■"/>
              <a:defRPr/>
            </a:lvl3pPr>
            <a:lvl4pPr indent="-317500" lvl="3" marL="1828800" algn="ctr">
              <a:lnSpc>
                <a:spcPct val="115000"/>
              </a:lnSpc>
              <a:spcBef>
                <a:spcPts val="1000"/>
              </a:spcBef>
              <a:spcAft>
                <a:spcPts val="0"/>
              </a:spcAft>
              <a:buSzPts val="1400"/>
              <a:buChar char="●"/>
              <a:defRPr/>
            </a:lvl4pPr>
            <a:lvl5pPr indent="-317500" lvl="4" marL="2286000" algn="ctr">
              <a:lnSpc>
                <a:spcPct val="115000"/>
              </a:lnSpc>
              <a:spcBef>
                <a:spcPts val="1000"/>
              </a:spcBef>
              <a:spcAft>
                <a:spcPts val="0"/>
              </a:spcAft>
              <a:buSzPts val="1400"/>
              <a:buChar char="○"/>
              <a:defRPr/>
            </a:lvl5pPr>
            <a:lvl6pPr indent="-317500" lvl="5" marL="2743200" algn="ctr">
              <a:lnSpc>
                <a:spcPct val="115000"/>
              </a:lnSpc>
              <a:spcBef>
                <a:spcPts val="1000"/>
              </a:spcBef>
              <a:spcAft>
                <a:spcPts val="0"/>
              </a:spcAft>
              <a:buSzPts val="1400"/>
              <a:buChar char="■"/>
              <a:defRPr/>
            </a:lvl6pPr>
            <a:lvl7pPr indent="-317500" lvl="6" marL="3200400" algn="ctr">
              <a:lnSpc>
                <a:spcPct val="115000"/>
              </a:lnSpc>
              <a:spcBef>
                <a:spcPts val="1000"/>
              </a:spcBef>
              <a:spcAft>
                <a:spcPts val="0"/>
              </a:spcAft>
              <a:buSzPts val="1400"/>
              <a:buChar char="●"/>
              <a:defRPr/>
            </a:lvl7pPr>
            <a:lvl8pPr indent="-317500" lvl="7" marL="3657600" algn="ctr">
              <a:lnSpc>
                <a:spcPct val="115000"/>
              </a:lnSpc>
              <a:spcBef>
                <a:spcPts val="1000"/>
              </a:spcBef>
              <a:spcAft>
                <a:spcPts val="0"/>
              </a:spcAft>
              <a:buSzPts val="1400"/>
              <a:buChar char="○"/>
              <a:defRPr/>
            </a:lvl8pPr>
            <a:lvl9pPr indent="-317500" lvl="8" marL="4114800" algn="ctr">
              <a:lnSpc>
                <a:spcPct val="115000"/>
              </a:lnSpc>
              <a:spcBef>
                <a:spcPts val="1000"/>
              </a:spcBef>
              <a:spcAft>
                <a:spcPts val="1000"/>
              </a:spcAft>
              <a:buSzPts val="1400"/>
              <a:buChar char="■"/>
              <a:defRPr/>
            </a:lvl9pPr>
          </a:lstStyle>
          <a:p/>
        </p:txBody>
      </p:sp>
      <p:sp>
        <p:nvSpPr>
          <p:cNvPr id="119" name="Google Shape;119;p18"/>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2">
  <p:cSld name="BIG_NUMBER_1">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898300"/>
            <a:ext cx="24165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accent4"/>
              </a:buClr>
              <a:buSzPts val="7200"/>
              <a:buNone/>
              <a:defRPr sz="7200">
                <a:solidFill>
                  <a:schemeClr val="accent4"/>
                </a:solidFill>
              </a:defRPr>
            </a:lvl1pPr>
            <a:lvl2pPr lvl="1" algn="ctr">
              <a:lnSpc>
                <a:spcPct val="100000"/>
              </a:lnSpc>
              <a:spcBef>
                <a:spcPts val="0"/>
              </a:spcBef>
              <a:spcAft>
                <a:spcPts val="0"/>
              </a:spcAft>
              <a:buClr>
                <a:schemeClr val="accent4"/>
              </a:buClr>
              <a:buSzPts val="7200"/>
              <a:buNone/>
              <a:defRPr sz="7200">
                <a:solidFill>
                  <a:schemeClr val="accent4"/>
                </a:solidFill>
              </a:defRPr>
            </a:lvl2pPr>
            <a:lvl3pPr lvl="2" algn="ctr">
              <a:lnSpc>
                <a:spcPct val="100000"/>
              </a:lnSpc>
              <a:spcBef>
                <a:spcPts val="0"/>
              </a:spcBef>
              <a:spcAft>
                <a:spcPts val="0"/>
              </a:spcAft>
              <a:buClr>
                <a:schemeClr val="accent4"/>
              </a:buClr>
              <a:buSzPts val="7200"/>
              <a:buNone/>
              <a:defRPr sz="7200">
                <a:solidFill>
                  <a:schemeClr val="accent4"/>
                </a:solidFill>
              </a:defRPr>
            </a:lvl3pPr>
            <a:lvl4pPr lvl="3" algn="ctr">
              <a:lnSpc>
                <a:spcPct val="100000"/>
              </a:lnSpc>
              <a:spcBef>
                <a:spcPts val="0"/>
              </a:spcBef>
              <a:spcAft>
                <a:spcPts val="0"/>
              </a:spcAft>
              <a:buClr>
                <a:schemeClr val="accent4"/>
              </a:buClr>
              <a:buSzPts val="7200"/>
              <a:buNone/>
              <a:defRPr sz="7200">
                <a:solidFill>
                  <a:schemeClr val="accent4"/>
                </a:solidFill>
              </a:defRPr>
            </a:lvl4pPr>
            <a:lvl5pPr lvl="4" algn="ctr">
              <a:lnSpc>
                <a:spcPct val="100000"/>
              </a:lnSpc>
              <a:spcBef>
                <a:spcPts val="0"/>
              </a:spcBef>
              <a:spcAft>
                <a:spcPts val="0"/>
              </a:spcAft>
              <a:buClr>
                <a:schemeClr val="accent4"/>
              </a:buClr>
              <a:buSzPts val="7200"/>
              <a:buNone/>
              <a:defRPr sz="7200">
                <a:solidFill>
                  <a:schemeClr val="accent4"/>
                </a:solidFill>
              </a:defRPr>
            </a:lvl5pPr>
            <a:lvl6pPr lvl="5" algn="ctr">
              <a:lnSpc>
                <a:spcPct val="100000"/>
              </a:lnSpc>
              <a:spcBef>
                <a:spcPts val="0"/>
              </a:spcBef>
              <a:spcAft>
                <a:spcPts val="0"/>
              </a:spcAft>
              <a:buClr>
                <a:schemeClr val="accent4"/>
              </a:buClr>
              <a:buSzPts val="7200"/>
              <a:buNone/>
              <a:defRPr sz="7200">
                <a:solidFill>
                  <a:schemeClr val="accent4"/>
                </a:solidFill>
              </a:defRPr>
            </a:lvl6pPr>
            <a:lvl7pPr lvl="6" algn="ctr">
              <a:lnSpc>
                <a:spcPct val="100000"/>
              </a:lnSpc>
              <a:spcBef>
                <a:spcPts val="0"/>
              </a:spcBef>
              <a:spcAft>
                <a:spcPts val="0"/>
              </a:spcAft>
              <a:buClr>
                <a:schemeClr val="accent4"/>
              </a:buClr>
              <a:buSzPts val="7200"/>
              <a:buNone/>
              <a:defRPr sz="7200">
                <a:solidFill>
                  <a:schemeClr val="accent4"/>
                </a:solidFill>
              </a:defRPr>
            </a:lvl7pPr>
            <a:lvl8pPr lvl="7" algn="ctr">
              <a:lnSpc>
                <a:spcPct val="100000"/>
              </a:lnSpc>
              <a:spcBef>
                <a:spcPts val="0"/>
              </a:spcBef>
              <a:spcAft>
                <a:spcPts val="0"/>
              </a:spcAft>
              <a:buClr>
                <a:schemeClr val="accent4"/>
              </a:buClr>
              <a:buSzPts val="7200"/>
              <a:buNone/>
              <a:defRPr sz="7200">
                <a:solidFill>
                  <a:schemeClr val="accent4"/>
                </a:solidFill>
              </a:defRPr>
            </a:lvl8pPr>
            <a:lvl9pPr lvl="8" algn="ctr">
              <a:lnSpc>
                <a:spcPct val="100000"/>
              </a:lnSpc>
              <a:spcBef>
                <a:spcPts val="0"/>
              </a:spcBef>
              <a:spcAft>
                <a:spcPts val="0"/>
              </a:spcAft>
              <a:buClr>
                <a:schemeClr val="accent4"/>
              </a:buClr>
              <a:buSzPts val="7200"/>
              <a:buNone/>
              <a:defRPr sz="7200">
                <a:solidFill>
                  <a:schemeClr val="accent4"/>
                </a:solidFill>
              </a:defRPr>
            </a:lvl9pPr>
          </a:lstStyle>
          <a:p/>
        </p:txBody>
      </p:sp>
      <p:sp>
        <p:nvSpPr>
          <p:cNvPr id="122" name="Google Shape;122;p19"/>
          <p:cNvSpPr txBox="1"/>
          <p:nvPr>
            <p:ph idx="1" type="body"/>
          </p:nvPr>
        </p:nvSpPr>
        <p:spPr>
          <a:xfrm>
            <a:off x="311700" y="2944400"/>
            <a:ext cx="24165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000"/>
              </a:spcBef>
              <a:spcAft>
                <a:spcPts val="0"/>
              </a:spcAft>
              <a:buSzPts val="1400"/>
              <a:buChar char="○"/>
              <a:defRPr/>
            </a:lvl2pPr>
            <a:lvl3pPr indent="-317500" lvl="2" marL="1371600" algn="ctr">
              <a:lnSpc>
                <a:spcPct val="115000"/>
              </a:lnSpc>
              <a:spcBef>
                <a:spcPts val="1000"/>
              </a:spcBef>
              <a:spcAft>
                <a:spcPts val="0"/>
              </a:spcAft>
              <a:buSzPts val="1400"/>
              <a:buChar char="■"/>
              <a:defRPr/>
            </a:lvl3pPr>
            <a:lvl4pPr indent="-317500" lvl="3" marL="1828800" algn="ctr">
              <a:lnSpc>
                <a:spcPct val="115000"/>
              </a:lnSpc>
              <a:spcBef>
                <a:spcPts val="1000"/>
              </a:spcBef>
              <a:spcAft>
                <a:spcPts val="0"/>
              </a:spcAft>
              <a:buSzPts val="1400"/>
              <a:buChar char="●"/>
              <a:defRPr/>
            </a:lvl4pPr>
            <a:lvl5pPr indent="-317500" lvl="4" marL="2286000" algn="ctr">
              <a:lnSpc>
                <a:spcPct val="115000"/>
              </a:lnSpc>
              <a:spcBef>
                <a:spcPts val="1000"/>
              </a:spcBef>
              <a:spcAft>
                <a:spcPts val="0"/>
              </a:spcAft>
              <a:buSzPts val="1400"/>
              <a:buChar char="○"/>
              <a:defRPr/>
            </a:lvl5pPr>
            <a:lvl6pPr indent="-317500" lvl="5" marL="2743200" algn="ctr">
              <a:lnSpc>
                <a:spcPct val="115000"/>
              </a:lnSpc>
              <a:spcBef>
                <a:spcPts val="1000"/>
              </a:spcBef>
              <a:spcAft>
                <a:spcPts val="0"/>
              </a:spcAft>
              <a:buSzPts val="1400"/>
              <a:buChar char="■"/>
              <a:defRPr/>
            </a:lvl6pPr>
            <a:lvl7pPr indent="-317500" lvl="6" marL="3200400" algn="ctr">
              <a:lnSpc>
                <a:spcPct val="115000"/>
              </a:lnSpc>
              <a:spcBef>
                <a:spcPts val="1000"/>
              </a:spcBef>
              <a:spcAft>
                <a:spcPts val="0"/>
              </a:spcAft>
              <a:buSzPts val="1400"/>
              <a:buChar char="●"/>
              <a:defRPr/>
            </a:lvl7pPr>
            <a:lvl8pPr indent="-317500" lvl="7" marL="3657600" algn="ctr">
              <a:lnSpc>
                <a:spcPct val="115000"/>
              </a:lnSpc>
              <a:spcBef>
                <a:spcPts val="1000"/>
              </a:spcBef>
              <a:spcAft>
                <a:spcPts val="0"/>
              </a:spcAft>
              <a:buSzPts val="1400"/>
              <a:buChar char="○"/>
              <a:defRPr/>
            </a:lvl8pPr>
            <a:lvl9pPr indent="-317500" lvl="8" marL="4114800" algn="ctr">
              <a:lnSpc>
                <a:spcPct val="115000"/>
              </a:lnSpc>
              <a:spcBef>
                <a:spcPts val="1000"/>
              </a:spcBef>
              <a:spcAft>
                <a:spcPts val="1000"/>
              </a:spcAft>
              <a:buSzPts val="1400"/>
              <a:buChar char="■"/>
              <a:defRPr/>
            </a:lvl9pPr>
          </a:lstStyle>
          <a:p/>
        </p:txBody>
      </p:sp>
      <p:sp>
        <p:nvSpPr>
          <p:cNvPr id="123" name="Google Shape;123;p19"/>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
        <p:nvSpPr>
          <p:cNvPr id="124" name="Google Shape;124;p19"/>
          <p:cNvSpPr txBox="1"/>
          <p:nvPr>
            <p:ph idx="2" type="title"/>
          </p:nvPr>
        </p:nvSpPr>
        <p:spPr>
          <a:xfrm>
            <a:off x="6415800" y="898300"/>
            <a:ext cx="24165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accent4"/>
              </a:buClr>
              <a:buSzPts val="7200"/>
              <a:buNone/>
              <a:defRPr sz="7200">
                <a:solidFill>
                  <a:schemeClr val="accent4"/>
                </a:solidFill>
              </a:defRPr>
            </a:lvl1pPr>
            <a:lvl2pPr lvl="1" algn="ctr">
              <a:lnSpc>
                <a:spcPct val="100000"/>
              </a:lnSpc>
              <a:spcBef>
                <a:spcPts val="0"/>
              </a:spcBef>
              <a:spcAft>
                <a:spcPts val="0"/>
              </a:spcAft>
              <a:buClr>
                <a:schemeClr val="accent4"/>
              </a:buClr>
              <a:buSzPts val="7200"/>
              <a:buNone/>
              <a:defRPr sz="7200">
                <a:solidFill>
                  <a:schemeClr val="accent4"/>
                </a:solidFill>
              </a:defRPr>
            </a:lvl2pPr>
            <a:lvl3pPr lvl="2" algn="ctr">
              <a:lnSpc>
                <a:spcPct val="100000"/>
              </a:lnSpc>
              <a:spcBef>
                <a:spcPts val="0"/>
              </a:spcBef>
              <a:spcAft>
                <a:spcPts val="0"/>
              </a:spcAft>
              <a:buClr>
                <a:schemeClr val="accent4"/>
              </a:buClr>
              <a:buSzPts val="7200"/>
              <a:buNone/>
              <a:defRPr sz="7200">
                <a:solidFill>
                  <a:schemeClr val="accent4"/>
                </a:solidFill>
              </a:defRPr>
            </a:lvl3pPr>
            <a:lvl4pPr lvl="3" algn="ctr">
              <a:lnSpc>
                <a:spcPct val="100000"/>
              </a:lnSpc>
              <a:spcBef>
                <a:spcPts val="0"/>
              </a:spcBef>
              <a:spcAft>
                <a:spcPts val="0"/>
              </a:spcAft>
              <a:buClr>
                <a:schemeClr val="accent4"/>
              </a:buClr>
              <a:buSzPts val="7200"/>
              <a:buNone/>
              <a:defRPr sz="7200">
                <a:solidFill>
                  <a:schemeClr val="accent4"/>
                </a:solidFill>
              </a:defRPr>
            </a:lvl4pPr>
            <a:lvl5pPr lvl="4" algn="ctr">
              <a:lnSpc>
                <a:spcPct val="100000"/>
              </a:lnSpc>
              <a:spcBef>
                <a:spcPts val="0"/>
              </a:spcBef>
              <a:spcAft>
                <a:spcPts val="0"/>
              </a:spcAft>
              <a:buClr>
                <a:schemeClr val="accent4"/>
              </a:buClr>
              <a:buSzPts val="7200"/>
              <a:buNone/>
              <a:defRPr sz="7200">
                <a:solidFill>
                  <a:schemeClr val="accent4"/>
                </a:solidFill>
              </a:defRPr>
            </a:lvl5pPr>
            <a:lvl6pPr lvl="5" algn="ctr">
              <a:lnSpc>
                <a:spcPct val="100000"/>
              </a:lnSpc>
              <a:spcBef>
                <a:spcPts val="0"/>
              </a:spcBef>
              <a:spcAft>
                <a:spcPts val="0"/>
              </a:spcAft>
              <a:buClr>
                <a:schemeClr val="accent4"/>
              </a:buClr>
              <a:buSzPts val="7200"/>
              <a:buNone/>
              <a:defRPr sz="7200">
                <a:solidFill>
                  <a:schemeClr val="accent4"/>
                </a:solidFill>
              </a:defRPr>
            </a:lvl6pPr>
            <a:lvl7pPr lvl="6" algn="ctr">
              <a:lnSpc>
                <a:spcPct val="100000"/>
              </a:lnSpc>
              <a:spcBef>
                <a:spcPts val="0"/>
              </a:spcBef>
              <a:spcAft>
                <a:spcPts val="0"/>
              </a:spcAft>
              <a:buClr>
                <a:schemeClr val="accent4"/>
              </a:buClr>
              <a:buSzPts val="7200"/>
              <a:buNone/>
              <a:defRPr sz="7200">
                <a:solidFill>
                  <a:schemeClr val="accent4"/>
                </a:solidFill>
              </a:defRPr>
            </a:lvl7pPr>
            <a:lvl8pPr lvl="7" algn="ctr">
              <a:lnSpc>
                <a:spcPct val="100000"/>
              </a:lnSpc>
              <a:spcBef>
                <a:spcPts val="0"/>
              </a:spcBef>
              <a:spcAft>
                <a:spcPts val="0"/>
              </a:spcAft>
              <a:buClr>
                <a:schemeClr val="accent4"/>
              </a:buClr>
              <a:buSzPts val="7200"/>
              <a:buNone/>
              <a:defRPr sz="7200">
                <a:solidFill>
                  <a:schemeClr val="accent4"/>
                </a:solidFill>
              </a:defRPr>
            </a:lvl8pPr>
            <a:lvl9pPr lvl="8" algn="ctr">
              <a:lnSpc>
                <a:spcPct val="100000"/>
              </a:lnSpc>
              <a:spcBef>
                <a:spcPts val="0"/>
              </a:spcBef>
              <a:spcAft>
                <a:spcPts val="0"/>
              </a:spcAft>
              <a:buClr>
                <a:schemeClr val="accent4"/>
              </a:buClr>
              <a:buSzPts val="7200"/>
              <a:buNone/>
              <a:defRPr sz="7200">
                <a:solidFill>
                  <a:schemeClr val="accent4"/>
                </a:solidFill>
              </a:defRPr>
            </a:lvl9pPr>
          </a:lstStyle>
          <a:p/>
        </p:txBody>
      </p:sp>
      <p:sp>
        <p:nvSpPr>
          <p:cNvPr id="125" name="Google Shape;125;p19"/>
          <p:cNvSpPr txBox="1"/>
          <p:nvPr>
            <p:ph idx="3" type="body"/>
          </p:nvPr>
        </p:nvSpPr>
        <p:spPr>
          <a:xfrm>
            <a:off x="6415800" y="2944400"/>
            <a:ext cx="24165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000"/>
              </a:spcBef>
              <a:spcAft>
                <a:spcPts val="0"/>
              </a:spcAft>
              <a:buSzPts val="1400"/>
              <a:buChar char="○"/>
              <a:defRPr/>
            </a:lvl2pPr>
            <a:lvl3pPr indent="-317500" lvl="2" marL="1371600" algn="ctr">
              <a:lnSpc>
                <a:spcPct val="115000"/>
              </a:lnSpc>
              <a:spcBef>
                <a:spcPts val="1000"/>
              </a:spcBef>
              <a:spcAft>
                <a:spcPts val="0"/>
              </a:spcAft>
              <a:buSzPts val="1400"/>
              <a:buChar char="■"/>
              <a:defRPr/>
            </a:lvl3pPr>
            <a:lvl4pPr indent="-317500" lvl="3" marL="1828800" algn="ctr">
              <a:lnSpc>
                <a:spcPct val="115000"/>
              </a:lnSpc>
              <a:spcBef>
                <a:spcPts val="1000"/>
              </a:spcBef>
              <a:spcAft>
                <a:spcPts val="0"/>
              </a:spcAft>
              <a:buSzPts val="1400"/>
              <a:buChar char="●"/>
              <a:defRPr/>
            </a:lvl4pPr>
            <a:lvl5pPr indent="-317500" lvl="4" marL="2286000" algn="ctr">
              <a:lnSpc>
                <a:spcPct val="115000"/>
              </a:lnSpc>
              <a:spcBef>
                <a:spcPts val="1000"/>
              </a:spcBef>
              <a:spcAft>
                <a:spcPts val="0"/>
              </a:spcAft>
              <a:buSzPts val="1400"/>
              <a:buChar char="○"/>
              <a:defRPr/>
            </a:lvl5pPr>
            <a:lvl6pPr indent="-317500" lvl="5" marL="2743200" algn="ctr">
              <a:lnSpc>
                <a:spcPct val="115000"/>
              </a:lnSpc>
              <a:spcBef>
                <a:spcPts val="1000"/>
              </a:spcBef>
              <a:spcAft>
                <a:spcPts val="0"/>
              </a:spcAft>
              <a:buSzPts val="1400"/>
              <a:buChar char="■"/>
              <a:defRPr/>
            </a:lvl6pPr>
            <a:lvl7pPr indent="-317500" lvl="6" marL="3200400" algn="ctr">
              <a:lnSpc>
                <a:spcPct val="115000"/>
              </a:lnSpc>
              <a:spcBef>
                <a:spcPts val="1000"/>
              </a:spcBef>
              <a:spcAft>
                <a:spcPts val="0"/>
              </a:spcAft>
              <a:buSzPts val="1400"/>
              <a:buChar char="●"/>
              <a:defRPr/>
            </a:lvl7pPr>
            <a:lvl8pPr indent="-317500" lvl="7" marL="3657600" algn="ctr">
              <a:lnSpc>
                <a:spcPct val="115000"/>
              </a:lnSpc>
              <a:spcBef>
                <a:spcPts val="1000"/>
              </a:spcBef>
              <a:spcAft>
                <a:spcPts val="0"/>
              </a:spcAft>
              <a:buSzPts val="1400"/>
              <a:buChar char="○"/>
              <a:defRPr/>
            </a:lvl8pPr>
            <a:lvl9pPr indent="-317500" lvl="8" marL="4114800" algn="ctr">
              <a:lnSpc>
                <a:spcPct val="115000"/>
              </a:lnSpc>
              <a:spcBef>
                <a:spcPts val="1000"/>
              </a:spcBef>
              <a:spcAft>
                <a:spcPts val="1000"/>
              </a:spcAft>
              <a:buSzPts val="1400"/>
              <a:buChar char="■"/>
              <a:defRPr/>
            </a:lvl9pPr>
          </a:lstStyle>
          <a:p/>
        </p:txBody>
      </p:sp>
      <p:sp>
        <p:nvSpPr>
          <p:cNvPr id="126" name="Google Shape;126;p19"/>
          <p:cNvSpPr txBox="1"/>
          <p:nvPr>
            <p:ph idx="4" type="title"/>
          </p:nvPr>
        </p:nvSpPr>
        <p:spPr>
          <a:xfrm>
            <a:off x="3363750" y="898300"/>
            <a:ext cx="24165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accent4"/>
              </a:buClr>
              <a:buSzPts val="7200"/>
              <a:buNone/>
              <a:defRPr sz="7200">
                <a:solidFill>
                  <a:schemeClr val="accent4"/>
                </a:solidFill>
              </a:defRPr>
            </a:lvl1pPr>
            <a:lvl2pPr lvl="1" algn="ctr">
              <a:lnSpc>
                <a:spcPct val="100000"/>
              </a:lnSpc>
              <a:spcBef>
                <a:spcPts val="0"/>
              </a:spcBef>
              <a:spcAft>
                <a:spcPts val="0"/>
              </a:spcAft>
              <a:buClr>
                <a:schemeClr val="accent4"/>
              </a:buClr>
              <a:buSzPts val="7200"/>
              <a:buNone/>
              <a:defRPr sz="7200">
                <a:solidFill>
                  <a:schemeClr val="accent4"/>
                </a:solidFill>
              </a:defRPr>
            </a:lvl2pPr>
            <a:lvl3pPr lvl="2" algn="ctr">
              <a:lnSpc>
                <a:spcPct val="100000"/>
              </a:lnSpc>
              <a:spcBef>
                <a:spcPts val="0"/>
              </a:spcBef>
              <a:spcAft>
                <a:spcPts val="0"/>
              </a:spcAft>
              <a:buClr>
                <a:schemeClr val="accent4"/>
              </a:buClr>
              <a:buSzPts val="7200"/>
              <a:buNone/>
              <a:defRPr sz="7200">
                <a:solidFill>
                  <a:schemeClr val="accent4"/>
                </a:solidFill>
              </a:defRPr>
            </a:lvl3pPr>
            <a:lvl4pPr lvl="3" algn="ctr">
              <a:lnSpc>
                <a:spcPct val="100000"/>
              </a:lnSpc>
              <a:spcBef>
                <a:spcPts val="0"/>
              </a:spcBef>
              <a:spcAft>
                <a:spcPts val="0"/>
              </a:spcAft>
              <a:buClr>
                <a:schemeClr val="accent4"/>
              </a:buClr>
              <a:buSzPts val="7200"/>
              <a:buNone/>
              <a:defRPr sz="7200">
                <a:solidFill>
                  <a:schemeClr val="accent4"/>
                </a:solidFill>
              </a:defRPr>
            </a:lvl4pPr>
            <a:lvl5pPr lvl="4" algn="ctr">
              <a:lnSpc>
                <a:spcPct val="100000"/>
              </a:lnSpc>
              <a:spcBef>
                <a:spcPts val="0"/>
              </a:spcBef>
              <a:spcAft>
                <a:spcPts val="0"/>
              </a:spcAft>
              <a:buClr>
                <a:schemeClr val="accent4"/>
              </a:buClr>
              <a:buSzPts val="7200"/>
              <a:buNone/>
              <a:defRPr sz="7200">
                <a:solidFill>
                  <a:schemeClr val="accent4"/>
                </a:solidFill>
              </a:defRPr>
            </a:lvl5pPr>
            <a:lvl6pPr lvl="5" algn="ctr">
              <a:lnSpc>
                <a:spcPct val="100000"/>
              </a:lnSpc>
              <a:spcBef>
                <a:spcPts val="0"/>
              </a:spcBef>
              <a:spcAft>
                <a:spcPts val="0"/>
              </a:spcAft>
              <a:buClr>
                <a:schemeClr val="accent4"/>
              </a:buClr>
              <a:buSzPts val="7200"/>
              <a:buNone/>
              <a:defRPr sz="7200">
                <a:solidFill>
                  <a:schemeClr val="accent4"/>
                </a:solidFill>
              </a:defRPr>
            </a:lvl6pPr>
            <a:lvl7pPr lvl="6" algn="ctr">
              <a:lnSpc>
                <a:spcPct val="100000"/>
              </a:lnSpc>
              <a:spcBef>
                <a:spcPts val="0"/>
              </a:spcBef>
              <a:spcAft>
                <a:spcPts val="0"/>
              </a:spcAft>
              <a:buClr>
                <a:schemeClr val="accent4"/>
              </a:buClr>
              <a:buSzPts val="7200"/>
              <a:buNone/>
              <a:defRPr sz="7200">
                <a:solidFill>
                  <a:schemeClr val="accent4"/>
                </a:solidFill>
              </a:defRPr>
            </a:lvl7pPr>
            <a:lvl8pPr lvl="7" algn="ctr">
              <a:lnSpc>
                <a:spcPct val="100000"/>
              </a:lnSpc>
              <a:spcBef>
                <a:spcPts val="0"/>
              </a:spcBef>
              <a:spcAft>
                <a:spcPts val="0"/>
              </a:spcAft>
              <a:buClr>
                <a:schemeClr val="accent4"/>
              </a:buClr>
              <a:buSzPts val="7200"/>
              <a:buNone/>
              <a:defRPr sz="7200">
                <a:solidFill>
                  <a:schemeClr val="accent4"/>
                </a:solidFill>
              </a:defRPr>
            </a:lvl8pPr>
            <a:lvl9pPr lvl="8" algn="ctr">
              <a:lnSpc>
                <a:spcPct val="100000"/>
              </a:lnSpc>
              <a:spcBef>
                <a:spcPts val="0"/>
              </a:spcBef>
              <a:spcAft>
                <a:spcPts val="0"/>
              </a:spcAft>
              <a:buClr>
                <a:schemeClr val="accent4"/>
              </a:buClr>
              <a:buSzPts val="7200"/>
              <a:buNone/>
              <a:defRPr sz="7200">
                <a:solidFill>
                  <a:schemeClr val="accent4"/>
                </a:solidFill>
              </a:defRPr>
            </a:lvl9pPr>
          </a:lstStyle>
          <a:p/>
        </p:txBody>
      </p:sp>
      <p:sp>
        <p:nvSpPr>
          <p:cNvPr id="127" name="Google Shape;127;p19"/>
          <p:cNvSpPr txBox="1"/>
          <p:nvPr>
            <p:ph idx="5" type="body"/>
          </p:nvPr>
        </p:nvSpPr>
        <p:spPr>
          <a:xfrm>
            <a:off x="3363750" y="2944400"/>
            <a:ext cx="24165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000"/>
              </a:spcBef>
              <a:spcAft>
                <a:spcPts val="0"/>
              </a:spcAft>
              <a:buSzPts val="1400"/>
              <a:buChar char="○"/>
              <a:defRPr/>
            </a:lvl2pPr>
            <a:lvl3pPr indent="-317500" lvl="2" marL="1371600" algn="ctr">
              <a:lnSpc>
                <a:spcPct val="115000"/>
              </a:lnSpc>
              <a:spcBef>
                <a:spcPts val="1000"/>
              </a:spcBef>
              <a:spcAft>
                <a:spcPts val="0"/>
              </a:spcAft>
              <a:buSzPts val="1400"/>
              <a:buChar char="■"/>
              <a:defRPr/>
            </a:lvl3pPr>
            <a:lvl4pPr indent="-317500" lvl="3" marL="1828800" algn="ctr">
              <a:lnSpc>
                <a:spcPct val="115000"/>
              </a:lnSpc>
              <a:spcBef>
                <a:spcPts val="1000"/>
              </a:spcBef>
              <a:spcAft>
                <a:spcPts val="0"/>
              </a:spcAft>
              <a:buSzPts val="1400"/>
              <a:buChar char="●"/>
              <a:defRPr/>
            </a:lvl4pPr>
            <a:lvl5pPr indent="-317500" lvl="4" marL="2286000" algn="ctr">
              <a:lnSpc>
                <a:spcPct val="115000"/>
              </a:lnSpc>
              <a:spcBef>
                <a:spcPts val="1000"/>
              </a:spcBef>
              <a:spcAft>
                <a:spcPts val="0"/>
              </a:spcAft>
              <a:buSzPts val="1400"/>
              <a:buChar char="○"/>
              <a:defRPr/>
            </a:lvl5pPr>
            <a:lvl6pPr indent="-317500" lvl="5" marL="2743200" algn="ctr">
              <a:lnSpc>
                <a:spcPct val="115000"/>
              </a:lnSpc>
              <a:spcBef>
                <a:spcPts val="1000"/>
              </a:spcBef>
              <a:spcAft>
                <a:spcPts val="0"/>
              </a:spcAft>
              <a:buSzPts val="1400"/>
              <a:buChar char="■"/>
              <a:defRPr/>
            </a:lvl6pPr>
            <a:lvl7pPr indent="-317500" lvl="6" marL="3200400" algn="ctr">
              <a:lnSpc>
                <a:spcPct val="115000"/>
              </a:lnSpc>
              <a:spcBef>
                <a:spcPts val="1000"/>
              </a:spcBef>
              <a:spcAft>
                <a:spcPts val="0"/>
              </a:spcAft>
              <a:buSzPts val="1400"/>
              <a:buChar char="●"/>
              <a:defRPr/>
            </a:lvl7pPr>
            <a:lvl8pPr indent="-317500" lvl="7" marL="3657600" algn="ctr">
              <a:lnSpc>
                <a:spcPct val="115000"/>
              </a:lnSpc>
              <a:spcBef>
                <a:spcPts val="1000"/>
              </a:spcBef>
              <a:spcAft>
                <a:spcPts val="0"/>
              </a:spcAft>
              <a:buSzPts val="1400"/>
              <a:buChar char="○"/>
              <a:defRPr/>
            </a:lvl8pPr>
            <a:lvl9pPr indent="-317500" lvl="8" marL="4114800" algn="ctr">
              <a:lnSpc>
                <a:spcPct val="115000"/>
              </a:lnSpc>
              <a:spcBef>
                <a:spcPts val="1000"/>
              </a:spcBef>
              <a:spcAft>
                <a:spcPts val="100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20"/>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311700" y="1239060"/>
            <a:ext cx="6089100" cy="1776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5200"/>
              <a:buNone/>
              <a:defRPr sz="5200">
                <a:solidFill>
                  <a:schemeClr val="accent1"/>
                </a:solidFill>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
        <p:nvSpPr>
          <p:cNvPr id="19" name="Google Shape;19;p3"/>
          <p:cNvSpPr txBox="1"/>
          <p:nvPr>
            <p:ph idx="1" type="subTitle"/>
          </p:nvPr>
        </p:nvSpPr>
        <p:spPr>
          <a:xfrm>
            <a:off x="311700" y="3015350"/>
            <a:ext cx="6089100" cy="792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1"/>
              </a:buClr>
              <a:buSzPts val="2800"/>
              <a:buNone/>
              <a:defRPr sz="2800">
                <a:solidFill>
                  <a:schemeClr val="accent1"/>
                </a:solidFill>
              </a:defRPr>
            </a:lvl1pPr>
            <a:lvl2pPr lvl="1" algn="ctr">
              <a:lnSpc>
                <a:spcPct val="100000"/>
              </a:lnSpc>
              <a:spcBef>
                <a:spcPts val="0"/>
              </a:spcBef>
              <a:spcAft>
                <a:spcPts val="0"/>
              </a:spcAft>
              <a:buClr>
                <a:schemeClr val="accent1"/>
              </a:buClr>
              <a:buSzPts val="2800"/>
              <a:buNone/>
              <a:defRPr sz="2800">
                <a:solidFill>
                  <a:schemeClr val="accent1"/>
                </a:solidFill>
              </a:defRPr>
            </a:lvl2pPr>
            <a:lvl3pPr lvl="2" algn="ctr">
              <a:lnSpc>
                <a:spcPct val="100000"/>
              </a:lnSpc>
              <a:spcBef>
                <a:spcPts val="0"/>
              </a:spcBef>
              <a:spcAft>
                <a:spcPts val="0"/>
              </a:spcAft>
              <a:buClr>
                <a:schemeClr val="accent1"/>
              </a:buClr>
              <a:buSzPts val="2800"/>
              <a:buNone/>
              <a:defRPr sz="2800">
                <a:solidFill>
                  <a:schemeClr val="accent1"/>
                </a:solidFill>
              </a:defRPr>
            </a:lvl3pPr>
            <a:lvl4pPr lvl="3" algn="ctr">
              <a:lnSpc>
                <a:spcPct val="100000"/>
              </a:lnSpc>
              <a:spcBef>
                <a:spcPts val="0"/>
              </a:spcBef>
              <a:spcAft>
                <a:spcPts val="0"/>
              </a:spcAft>
              <a:buClr>
                <a:schemeClr val="accent1"/>
              </a:buClr>
              <a:buSzPts val="2800"/>
              <a:buNone/>
              <a:defRPr sz="2800">
                <a:solidFill>
                  <a:schemeClr val="accent1"/>
                </a:solidFill>
              </a:defRPr>
            </a:lvl4pPr>
            <a:lvl5pPr lvl="4" algn="ctr">
              <a:lnSpc>
                <a:spcPct val="100000"/>
              </a:lnSpc>
              <a:spcBef>
                <a:spcPts val="0"/>
              </a:spcBef>
              <a:spcAft>
                <a:spcPts val="0"/>
              </a:spcAft>
              <a:buClr>
                <a:schemeClr val="accent1"/>
              </a:buClr>
              <a:buSzPts val="2800"/>
              <a:buNone/>
              <a:defRPr sz="2800">
                <a:solidFill>
                  <a:schemeClr val="accent1"/>
                </a:solidFill>
              </a:defRPr>
            </a:lvl5pPr>
            <a:lvl6pPr lvl="5" algn="ctr">
              <a:lnSpc>
                <a:spcPct val="100000"/>
              </a:lnSpc>
              <a:spcBef>
                <a:spcPts val="0"/>
              </a:spcBef>
              <a:spcAft>
                <a:spcPts val="0"/>
              </a:spcAft>
              <a:buClr>
                <a:schemeClr val="accent1"/>
              </a:buClr>
              <a:buSzPts val="2800"/>
              <a:buNone/>
              <a:defRPr sz="2800">
                <a:solidFill>
                  <a:schemeClr val="accent1"/>
                </a:solidFill>
              </a:defRPr>
            </a:lvl6pPr>
            <a:lvl7pPr lvl="6" algn="ctr">
              <a:lnSpc>
                <a:spcPct val="100000"/>
              </a:lnSpc>
              <a:spcBef>
                <a:spcPts val="0"/>
              </a:spcBef>
              <a:spcAft>
                <a:spcPts val="0"/>
              </a:spcAft>
              <a:buClr>
                <a:schemeClr val="accent1"/>
              </a:buClr>
              <a:buSzPts val="2800"/>
              <a:buNone/>
              <a:defRPr sz="2800">
                <a:solidFill>
                  <a:schemeClr val="accent1"/>
                </a:solidFill>
              </a:defRPr>
            </a:lvl7pPr>
            <a:lvl8pPr lvl="7" algn="ctr">
              <a:lnSpc>
                <a:spcPct val="100000"/>
              </a:lnSpc>
              <a:spcBef>
                <a:spcPts val="0"/>
              </a:spcBef>
              <a:spcAft>
                <a:spcPts val="0"/>
              </a:spcAft>
              <a:buClr>
                <a:schemeClr val="accent1"/>
              </a:buClr>
              <a:buSzPts val="2800"/>
              <a:buNone/>
              <a:defRPr sz="2800">
                <a:solidFill>
                  <a:schemeClr val="accent1"/>
                </a:solidFill>
              </a:defRPr>
            </a:lvl8pPr>
            <a:lvl9pPr lvl="8" algn="ctr">
              <a:lnSpc>
                <a:spcPct val="100000"/>
              </a:lnSpc>
              <a:spcBef>
                <a:spcPts val="0"/>
              </a:spcBef>
              <a:spcAft>
                <a:spcPts val="0"/>
              </a:spcAft>
              <a:buClr>
                <a:schemeClr val="accent1"/>
              </a:buClr>
              <a:buSzPts val="2800"/>
              <a:buNone/>
              <a:defRPr sz="2800">
                <a:solidFill>
                  <a:schemeClr val="accent1"/>
                </a:solidFill>
              </a:defRPr>
            </a:lvl9pPr>
          </a:lstStyle>
          <a:p/>
        </p:txBody>
      </p:sp>
      <p:sp>
        <p:nvSpPr>
          <p:cNvPr id="20" name="Google Shape;20;p3"/>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grpSp>
        <p:nvGrpSpPr>
          <p:cNvPr id="21" name="Google Shape;21;p3"/>
          <p:cNvGrpSpPr/>
          <p:nvPr/>
        </p:nvGrpSpPr>
        <p:grpSpPr>
          <a:xfrm>
            <a:off x="311726" y="342910"/>
            <a:ext cx="2560425" cy="520904"/>
            <a:chOff x="311726" y="342910"/>
            <a:chExt cx="2560425" cy="520904"/>
          </a:xfrm>
        </p:grpSpPr>
        <p:sp>
          <p:nvSpPr>
            <p:cNvPr id="22" name="Google Shape;22;p3"/>
            <p:cNvSpPr/>
            <p:nvPr/>
          </p:nvSpPr>
          <p:spPr>
            <a:xfrm>
              <a:off x="311726" y="342910"/>
              <a:ext cx="2560425" cy="520904"/>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 name="Google Shape;23;p3"/>
            <p:cNvPicPr preferRelativeResize="0"/>
            <p:nvPr/>
          </p:nvPicPr>
          <p:blipFill rotWithShape="1">
            <a:blip r:embed="rId2">
              <a:alphaModFix/>
            </a:blip>
            <a:srcRect b="0" l="377" r="386" t="0"/>
            <a:stretch/>
          </p:blipFill>
          <p:spPr>
            <a:xfrm>
              <a:off x="391788" y="382839"/>
              <a:ext cx="2400300" cy="441046"/>
            </a:xfrm>
            <a:prstGeom prst="rect">
              <a:avLst/>
            </a:prstGeom>
            <a:noFill/>
            <a:ln>
              <a:noFill/>
            </a:ln>
          </p:spPr>
        </p:pic>
      </p:grpSp>
      <p:sp>
        <p:nvSpPr>
          <p:cNvPr id="24" name="Google Shape;24;p3"/>
          <p:cNvSpPr/>
          <p:nvPr/>
        </p:nvSpPr>
        <p:spPr>
          <a:xfrm>
            <a:off x="8417710" y="342892"/>
            <a:ext cx="412800" cy="57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a:off x="7000" y="-7000"/>
            <a:ext cx="9144000" cy="255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0" y="0"/>
            <a:ext cx="219600" cy="5154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8931400" y="0"/>
            <a:ext cx="219600" cy="5154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
          <p:cNvSpPr/>
          <p:nvPr/>
        </p:nvSpPr>
        <p:spPr>
          <a:xfrm>
            <a:off x="7000" y="4798125"/>
            <a:ext cx="9144000" cy="356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
          <p:cNvSpPr/>
          <p:nvPr/>
        </p:nvSpPr>
        <p:spPr>
          <a:xfrm>
            <a:off x="6400750" y="2400375"/>
            <a:ext cx="2743242" cy="2743120"/>
          </a:xfrm>
          <a:custGeom>
            <a:rect b="b" l="l" r="r" t="t"/>
            <a:pathLst>
              <a:path extrusionOk="0" h="73145" w="73158">
                <a:moveTo>
                  <a:pt x="73158" y="73107"/>
                </a:moveTo>
                <a:lnTo>
                  <a:pt x="73158" y="0"/>
                </a:lnTo>
                <a:lnTo>
                  <a:pt x="0" y="73145"/>
                </a:lnTo>
                <a:close/>
              </a:path>
            </a:pathLst>
          </a:custGeom>
          <a:solidFill>
            <a:schemeClr val="accent1"/>
          </a:solidFill>
          <a:ln>
            <a:noFill/>
          </a:ln>
        </p:spPr>
      </p:sp>
      <p:sp>
        <p:nvSpPr>
          <p:cNvPr id="30" name="Google Shape;30;p3"/>
          <p:cNvSpPr txBox="1"/>
          <p:nvPr/>
        </p:nvSpPr>
        <p:spPr>
          <a:xfrm rot="-2700000">
            <a:off x="6647467" y="3651017"/>
            <a:ext cx="2757716" cy="554513"/>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65"/>
              <a:buFont typeface="Arial"/>
              <a:buNone/>
            </a:pPr>
            <a:r>
              <a:rPr b="1" i="0" lang="en" sz="1000" u="none" cap="none" strike="noStrike">
                <a:solidFill>
                  <a:schemeClr val="lt1"/>
                </a:solidFill>
                <a:latin typeface="Assistant"/>
                <a:ea typeface="Assistant"/>
                <a:cs typeface="Assistant"/>
                <a:sym typeface="Assistant"/>
              </a:rPr>
              <a:t>We use tech to connect human potential and opportunity with dignity &amp; humility   </a:t>
            </a:r>
            <a:endParaRPr b="1" i="0" sz="1000" u="none" cap="none" strike="noStrike">
              <a:solidFill>
                <a:schemeClr val="lt1"/>
              </a:solidFill>
              <a:latin typeface="Assistant"/>
              <a:ea typeface="Assistant"/>
              <a:cs typeface="Assistant"/>
              <a:sym typeface="Assistant"/>
            </a:endParaRPr>
          </a:p>
        </p:txBody>
      </p:sp>
      <p:sp>
        <p:nvSpPr>
          <p:cNvPr id="31" name="Google Shape;31;p3"/>
          <p:cNvSpPr/>
          <p:nvPr/>
        </p:nvSpPr>
        <p:spPr>
          <a:xfrm>
            <a:off x="8414775" y="4244650"/>
            <a:ext cx="418647" cy="418572"/>
          </a:xfrm>
          <a:custGeom>
            <a:rect b="b" l="l" r="r" t="t"/>
            <a:pathLst>
              <a:path extrusionOk="0" h="73145" w="73158">
                <a:moveTo>
                  <a:pt x="73158" y="73107"/>
                </a:moveTo>
                <a:lnTo>
                  <a:pt x="73158" y="0"/>
                </a:lnTo>
                <a:lnTo>
                  <a:pt x="0" y="73145"/>
                </a:lnTo>
                <a:close/>
              </a:path>
            </a:pathLst>
          </a:custGeom>
          <a:solidFill>
            <a:schemeClr val="accent4"/>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1">
    <p:spTree>
      <p:nvGrpSpPr>
        <p:cNvPr id="32" name="Shape 32"/>
        <p:cNvGrpSpPr/>
        <p:nvPr/>
      </p:nvGrpSpPr>
      <p:grpSpPr>
        <a:xfrm>
          <a:off x="0" y="0"/>
          <a:ext cx="0" cy="0"/>
          <a:chOff x="0" y="0"/>
          <a:chExt cx="0" cy="0"/>
        </a:xfrm>
      </p:grpSpPr>
      <p:sp>
        <p:nvSpPr>
          <p:cNvPr id="33" name="Google Shape;33;p4"/>
          <p:cNvSpPr txBox="1"/>
          <p:nvPr>
            <p:ph type="ctrTitle"/>
          </p:nvPr>
        </p:nvSpPr>
        <p:spPr>
          <a:xfrm>
            <a:off x="311725" y="1243584"/>
            <a:ext cx="6089100" cy="1776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5200"/>
              <a:buNone/>
              <a:defRPr sz="5200">
                <a:solidFill>
                  <a:schemeClr val="accent1"/>
                </a:solidFill>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
        <p:nvSpPr>
          <p:cNvPr id="34" name="Google Shape;34;p4"/>
          <p:cNvSpPr txBox="1"/>
          <p:nvPr>
            <p:ph idx="1" type="subTitle"/>
          </p:nvPr>
        </p:nvSpPr>
        <p:spPr>
          <a:xfrm>
            <a:off x="311725" y="3019874"/>
            <a:ext cx="6089100" cy="792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1"/>
              </a:buClr>
              <a:buSzPts val="2800"/>
              <a:buNone/>
              <a:defRPr sz="2800">
                <a:solidFill>
                  <a:schemeClr val="accent1"/>
                </a:solidFill>
              </a:defRPr>
            </a:lvl1pPr>
            <a:lvl2pPr lvl="1" algn="ctr">
              <a:lnSpc>
                <a:spcPct val="100000"/>
              </a:lnSpc>
              <a:spcBef>
                <a:spcPts val="0"/>
              </a:spcBef>
              <a:spcAft>
                <a:spcPts val="0"/>
              </a:spcAft>
              <a:buClr>
                <a:schemeClr val="accent1"/>
              </a:buClr>
              <a:buSzPts val="2800"/>
              <a:buNone/>
              <a:defRPr sz="2800">
                <a:solidFill>
                  <a:schemeClr val="accent1"/>
                </a:solidFill>
              </a:defRPr>
            </a:lvl2pPr>
            <a:lvl3pPr lvl="2" algn="ctr">
              <a:lnSpc>
                <a:spcPct val="100000"/>
              </a:lnSpc>
              <a:spcBef>
                <a:spcPts val="0"/>
              </a:spcBef>
              <a:spcAft>
                <a:spcPts val="0"/>
              </a:spcAft>
              <a:buClr>
                <a:schemeClr val="accent1"/>
              </a:buClr>
              <a:buSzPts val="2800"/>
              <a:buNone/>
              <a:defRPr sz="2800">
                <a:solidFill>
                  <a:schemeClr val="accent1"/>
                </a:solidFill>
              </a:defRPr>
            </a:lvl3pPr>
            <a:lvl4pPr lvl="3" algn="ctr">
              <a:lnSpc>
                <a:spcPct val="100000"/>
              </a:lnSpc>
              <a:spcBef>
                <a:spcPts val="0"/>
              </a:spcBef>
              <a:spcAft>
                <a:spcPts val="0"/>
              </a:spcAft>
              <a:buClr>
                <a:schemeClr val="accent1"/>
              </a:buClr>
              <a:buSzPts val="2800"/>
              <a:buNone/>
              <a:defRPr sz="2800">
                <a:solidFill>
                  <a:schemeClr val="accent1"/>
                </a:solidFill>
              </a:defRPr>
            </a:lvl4pPr>
            <a:lvl5pPr lvl="4" algn="ctr">
              <a:lnSpc>
                <a:spcPct val="100000"/>
              </a:lnSpc>
              <a:spcBef>
                <a:spcPts val="0"/>
              </a:spcBef>
              <a:spcAft>
                <a:spcPts val="0"/>
              </a:spcAft>
              <a:buClr>
                <a:schemeClr val="accent1"/>
              </a:buClr>
              <a:buSzPts val="2800"/>
              <a:buNone/>
              <a:defRPr sz="2800">
                <a:solidFill>
                  <a:schemeClr val="accent1"/>
                </a:solidFill>
              </a:defRPr>
            </a:lvl5pPr>
            <a:lvl6pPr lvl="5" algn="ctr">
              <a:lnSpc>
                <a:spcPct val="100000"/>
              </a:lnSpc>
              <a:spcBef>
                <a:spcPts val="0"/>
              </a:spcBef>
              <a:spcAft>
                <a:spcPts val="0"/>
              </a:spcAft>
              <a:buClr>
                <a:schemeClr val="accent1"/>
              </a:buClr>
              <a:buSzPts val="2800"/>
              <a:buNone/>
              <a:defRPr sz="2800">
                <a:solidFill>
                  <a:schemeClr val="accent1"/>
                </a:solidFill>
              </a:defRPr>
            </a:lvl6pPr>
            <a:lvl7pPr lvl="6" algn="ctr">
              <a:lnSpc>
                <a:spcPct val="100000"/>
              </a:lnSpc>
              <a:spcBef>
                <a:spcPts val="0"/>
              </a:spcBef>
              <a:spcAft>
                <a:spcPts val="0"/>
              </a:spcAft>
              <a:buClr>
                <a:schemeClr val="accent1"/>
              </a:buClr>
              <a:buSzPts val="2800"/>
              <a:buNone/>
              <a:defRPr sz="2800">
                <a:solidFill>
                  <a:schemeClr val="accent1"/>
                </a:solidFill>
              </a:defRPr>
            </a:lvl7pPr>
            <a:lvl8pPr lvl="7" algn="ctr">
              <a:lnSpc>
                <a:spcPct val="100000"/>
              </a:lnSpc>
              <a:spcBef>
                <a:spcPts val="0"/>
              </a:spcBef>
              <a:spcAft>
                <a:spcPts val="0"/>
              </a:spcAft>
              <a:buClr>
                <a:schemeClr val="accent1"/>
              </a:buClr>
              <a:buSzPts val="2800"/>
              <a:buNone/>
              <a:defRPr sz="2800">
                <a:solidFill>
                  <a:schemeClr val="accent1"/>
                </a:solidFill>
              </a:defRPr>
            </a:lvl8pPr>
            <a:lvl9pPr lvl="8" algn="ctr">
              <a:lnSpc>
                <a:spcPct val="100000"/>
              </a:lnSpc>
              <a:spcBef>
                <a:spcPts val="0"/>
              </a:spcBef>
              <a:spcAft>
                <a:spcPts val="0"/>
              </a:spcAft>
              <a:buClr>
                <a:schemeClr val="accent1"/>
              </a:buClr>
              <a:buSzPts val="2800"/>
              <a:buNone/>
              <a:defRPr sz="2800">
                <a:solidFill>
                  <a:schemeClr val="accent1"/>
                </a:solidFill>
              </a:defRPr>
            </a:lvl9pPr>
          </a:lstStyle>
          <a:p/>
        </p:txBody>
      </p:sp>
      <p:sp>
        <p:nvSpPr>
          <p:cNvPr id="35" name="Google Shape;35;p4"/>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
        <p:nvSpPr>
          <p:cNvPr id="36" name="Google Shape;36;p4"/>
          <p:cNvSpPr/>
          <p:nvPr/>
        </p:nvSpPr>
        <p:spPr>
          <a:xfrm>
            <a:off x="0" y="1243584"/>
            <a:ext cx="128100" cy="2568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
          <p:cNvSpPr/>
          <p:nvPr/>
        </p:nvSpPr>
        <p:spPr>
          <a:xfrm>
            <a:off x="6400750" y="2400375"/>
            <a:ext cx="2743242" cy="2743120"/>
          </a:xfrm>
          <a:custGeom>
            <a:rect b="b" l="l" r="r" t="t"/>
            <a:pathLst>
              <a:path extrusionOk="0" h="73145" w="73158">
                <a:moveTo>
                  <a:pt x="73158" y="73107"/>
                </a:moveTo>
                <a:lnTo>
                  <a:pt x="73158" y="0"/>
                </a:lnTo>
                <a:lnTo>
                  <a:pt x="0" y="73145"/>
                </a:lnTo>
                <a:close/>
              </a:path>
            </a:pathLst>
          </a:custGeom>
          <a:solidFill>
            <a:schemeClr val="accent1"/>
          </a:solidFill>
          <a:ln>
            <a:noFill/>
          </a:ln>
        </p:spPr>
      </p:sp>
      <p:sp>
        <p:nvSpPr>
          <p:cNvPr id="38" name="Google Shape;38;p4"/>
          <p:cNvSpPr txBox="1"/>
          <p:nvPr/>
        </p:nvSpPr>
        <p:spPr>
          <a:xfrm rot="-2700000">
            <a:off x="6647467" y="3651017"/>
            <a:ext cx="2757716" cy="554513"/>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65"/>
              <a:buFont typeface="Arial"/>
              <a:buNone/>
            </a:pPr>
            <a:r>
              <a:rPr b="1" i="0" lang="en" sz="1000" u="none" cap="none" strike="noStrike">
                <a:solidFill>
                  <a:schemeClr val="lt1"/>
                </a:solidFill>
                <a:latin typeface="Assistant"/>
                <a:ea typeface="Assistant"/>
                <a:cs typeface="Assistant"/>
                <a:sym typeface="Assistant"/>
              </a:rPr>
              <a:t>We use tech to connect human potential and opportunity with dignity &amp; humility   </a:t>
            </a:r>
            <a:endParaRPr b="1" i="0" sz="1000" u="none" cap="none" strike="noStrike">
              <a:solidFill>
                <a:schemeClr val="lt1"/>
              </a:solidFill>
              <a:latin typeface="Assistant"/>
              <a:ea typeface="Assistant"/>
              <a:cs typeface="Assistant"/>
              <a:sym typeface="Assistant"/>
            </a:endParaRPr>
          </a:p>
        </p:txBody>
      </p:sp>
      <p:sp>
        <p:nvSpPr>
          <p:cNvPr id="39" name="Google Shape;39;p4"/>
          <p:cNvSpPr/>
          <p:nvPr/>
        </p:nvSpPr>
        <p:spPr>
          <a:xfrm>
            <a:off x="8414775" y="4244650"/>
            <a:ext cx="418647" cy="418572"/>
          </a:xfrm>
          <a:custGeom>
            <a:rect b="b" l="l" r="r" t="t"/>
            <a:pathLst>
              <a:path extrusionOk="0" h="73145" w="73158">
                <a:moveTo>
                  <a:pt x="73158" y="73107"/>
                </a:moveTo>
                <a:lnTo>
                  <a:pt x="73158" y="0"/>
                </a:lnTo>
                <a:lnTo>
                  <a:pt x="0" y="73145"/>
                </a:lnTo>
                <a:close/>
              </a:path>
            </a:pathLst>
          </a:custGeom>
          <a:solidFill>
            <a:schemeClr val="accent4"/>
          </a:solidFill>
          <a:ln>
            <a:noFill/>
          </a:ln>
        </p:spPr>
      </p:sp>
      <p:sp>
        <p:nvSpPr>
          <p:cNvPr id="40" name="Google Shape;40;p4"/>
          <p:cNvSpPr/>
          <p:nvPr/>
        </p:nvSpPr>
        <p:spPr>
          <a:xfrm>
            <a:off x="8417710" y="342892"/>
            <a:ext cx="412800" cy="57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 name="Google Shape;41;p4"/>
          <p:cNvGrpSpPr/>
          <p:nvPr/>
        </p:nvGrpSpPr>
        <p:grpSpPr>
          <a:xfrm>
            <a:off x="311726" y="342910"/>
            <a:ext cx="2560500" cy="520800"/>
            <a:chOff x="311726" y="342910"/>
            <a:chExt cx="2560500" cy="520800"/>
          </a:xfrm>
        </p:grpSpPr>
        <p:sp>
          <p:nvSpPr>
            <p:cNvPr id="42" name="Google Shape;42;p4"/>
            <p:cNvSpPr/>
            <p:nvPr/>
          </p:nvSpPr>
          <p:spPr>
            <a:xfrm>
              <a:off x="311726" y="342910"/>
              <a:ext cx="2560500" cy="520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3" name="Google Shape;43;p4"/>
            <p:cNvPicPr preferRelativeResize="0"/>
            <p:nvPr/>
          </p:nvPicPr>
          <p:blipFill rotWithShape="1">
            <a:blip r:embed="rId2">
              <a:alphaModFix/>
            </a:blip>
            <a:srcRect b="0" l="377" r="386" t="0"/>
            <a:stretch/>
          </p:blipFill>
          <p:spPr>
            <a:xfrm>
              <a:off x="391788" y="382839"/>
              <a:ext cx="2400300" cy="441046"/>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type="secHead">
  <p:cSld name="SECTION_HEADER">
    <p:bg>
      <p:bgPr>
        <a:noFill/>
      </p:bgPr>
    </p:bg>
    <p:spTree>
      <p:nvGrpSpPr>
        <p:cNvPr id="44" name="Shape 44"/>
        <p:cNvGrpSpPr/>
        <p:nvPr/>
      </p:nvGrpSpPr>
      <p:grpSpPr>
        <a:xfrm>
          <a:off x="0" y="0"/>
          <a:ext cx="0" cy="0"/>
          <a:chOff x="0" y="0"/>
          <a:chExt cx="0" cy="0"/>
        </a:xfrm>
      </p:grpSpPr>
      <p:sp>
        <p:nvSpPr>
          <p:cNvPr id="45" name="Google Shape;45;p5"/>
          <p:cNvSpPr/>
          <p:nvPr/>
        </p:nvSpPr>
        <p:spPr>
          <a:xfrm>
            <a:off x="0" y="0"/>
            <a:ext cx="9144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5"/>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bg>
      <p:bgPr>
        <a:noFill/>
      </p:bgPr>
    </p:bg>
    <p:spTree>
      <p:nvGrpSpPr>
        <p:cNvPr id="48" name="Shape 48"/>
        <p:cNvGrpSpPr/>
        <p:nvPr/>
      </p:nvGrpSpPr>
      <p:grpSpPr>
        <a:xfrm>
          <a:off x="0" y="0"/>
          <a:ext cx="0" cy="0"/>
          <a:chOff x="0" y="0"/>
          <a:chExt cx="0" cy="0"/>
        </a:xfrm>
      </p:grpSpPr>
      <p:sp>
        <p:nvSpPr>
          <p:cNvPr id="49" name="Google Shape;49;p6"/>
          <p:cNvSpPr/>
          <p:nvPr/>
        </p:nvSpPr>
        <p:spPr>
          <a:xfrm>
            <a:off x="7000" y="4663200"/>
            <a:ext cx="9144000" cy="491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6"/>
          <p:cNvSpPr/>
          <p:nvPr/>
        </p:nvSpPr>
        <p:spPr>
          <a:xfrm>
            <a:off x="7000" y="-7000"/>
            <a:ext cx="9144000" cy="3498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6"/>
          <p:cNvSpPr/>
          <p:nvPr/>
        </p:nvSpPr>
        <p:spPr>
          <a:xfrm>
            <a:off x="0" y="0"/>
            <a:ext cx="311700" cy="5154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6"/>
          <p:cNvSpPr/>
          <p:nvPr/>
        </p:nvSpPr>
        <p:spPr>
          <a:xfrm>
            <a:off x="8839300" y="0"/>
            <a:ext cx="311700" cy="5154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6"/>
          <p:cNvSpPr txBox="1"/>
          <p:nvPr>
            <p:ph type="title"/>
          </p:nvPr>
        </p:nvSpPr>
        <p:spPr>
          <a:xfrm>
            <a:off x="311700" y="214884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4" name="Google Shape;54;p6"/>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bg>
      <p:bgPr>
        <a:noFill/>
      </p:bgPr>
    </p:bg>
    <p:spTree>
      <p:nvGrpSpPr>
        <p:cNvPr id="55" name="Shape 55"/>
        <p:cNvGrpSpPr/>
        <p:nvPr/>
      </p:nvGrpSpPr>
      <p:grpSpPr>
        <a:xfrm>
          <a:off x="0" y="0"/>
          <a:ext cx="0" cy="0"/>
          <a:chOff x="0" y="0"/>
          <a:chExt cx="0" cy="0"/>
        </a:xfrm>
      </p:grpSpPr>
      <p:sp>
        <p:nvSpPr>
          <p:cNvPr id="56" name="Google Shape;56;p7"/>
          <p:cNvSpPr/>
          <p:nvPr/>
        </p:nvSpPr>
        <p:spPr>
          <a:xfrm>
            <a:off x="7000" y="4663225"/>
            <a:ext cx="9144000" cy="4917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7"/>
          <p:cNvSpPr/>
          <p:nvPr/>
        </p:nvSpPr>
        <p:spPr>
          <a:xfrm>
            <a:off x="7000" y="-7000"/>
            <a:ext cx="9144000" cy="3498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7"/>
          <p:cNvSpPr/>
          <p:nvPr/>
        </p:nvSpPr>
        <p:spPr>
          <a:xfrm>
            <a:off x="0" y="0"/>
            <a:ext cx="311700" cy="51549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7"/>
          <p:cNvSpPr/>
          <p:nvPr/>
        </p:nvSpPr>
        <p:spPr>
          <a:xfrm>
            <a:off x="8839300" y="0"/>
            <a:ext cx="311700" cy="51549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1" name="Google Shape;61;p7"/>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type="tx">
  <p:cSld name="TITLE_AND_BODY">
    <p:spTree>
      <p:nvGrpSpPr>
        <p:cNvPr id="62" name="Shape 62"/>
        <p:cNvGrpSpPr/>
        <p:nvPr/>
      </p:nvGrpSpPr>
      <p:grpSpPr>
        <a:xfrm>
          <a:off x="0" y="0"/>
          <a:ext cx="0" cy="0"/>
          <a:chOff x="0" y="0"/>
          <a:chExt cx="0" cy="0"/>
        </a:xfrm>
      </p:grpSpPr>
      <p:sp>
        <p:nvSpPr>
          <p:cNvPr id="63" name="Google Shape;63;p8"/>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4" name="Google Shape;64;p8"/>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000"/>
              </a:spcAft>
              <a:buSzPts val="1400"/>
              <a:buChar char="■"/>
              <a:defRPr/>
            </a:lvl9pPr>
          </a:lstStyle>
          <a:p/>
        </p:txBody>
      </p:sp>
      <p:sp>
        <p:nvSpPr>
          <p:cNvPr id="65" name="Google Shape;65;p8"/>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1">
    <p:spTree>
      <p:nvGrpSpPr>
        <p:cNvPr id="66" name="Shape 66"/>
        <p:cNvGrpSpPr/>
        <p:nvPr/>
      </p:nvGrpSpPr>
      <p:grpSpPr>
        <a:xfrm>
          <a:off x="0" y="0"/>
          <a:ext cx="0" cy="0"/>
          <a:chOff x="0" y="0"/>
          <a:chExt cx="0" cy="0"/>
        </a:xfrm>
      </p:grpSpPr>
      <p:sp>
        <p:nvSpPr>
          <p:cNvPr id="67" name="Google Shape;67;p9"/>
          <p:cNvSpPr/>
          <p:nvPr/>
        </p:nvSpPr>
        <p:spPr>
          <a:xfrm>
            <a:off x="7000" y="4663225"/>
            <a:ext cx="9144000" cy="491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9"/>
          <p:cNvSpPr/>
          <p:nvPr/>
        </p:nvSpPr>
        <p:spPr>
          <a:xfrm>
            <a:off x="7000" y="-7000"/>
            <a:ext cx="9144000" cy="349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9"/>
          <p:cNvSpPr/>
          <p:nvPr/>
        </p:nvSpPr>
        <p:spPr>
          <a:xfrm>
            <a:off x="0" y="0"/>
            <a:ext cx="311700" cy="51549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9"/>
          <p:cNvSpPr/>
          <p:nvPr/>
        </p:nvSpPr>
        <p:spPr>
          <a:xfrm>
            <a:off x="8839300" y="0"/>
            <a:ext cx="311700" cy="51549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9"/>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9"/>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000"/>
              </a:spcAft>
              <a:buSzPts val="1400"/>
              <a:buChar char="■"/>
              <a:defRPr/>
            </a:lvl9pPr>
          </a:lstStyle>
          <a:p/>
        </p:txBody>
      </p:sp>
      <p:sp>
        <p:nvSpPr>
          <p:cNvPr id="73" name="Google Shape;73;p9"/>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_1">
    <p:spTree>
      <p:nvGrpSpPr>
        <p:cNvPr id="74" name="Shape 74"/>
        <p:cNvGrpSpPr/>
        <p:nvPr/>
      </p:nvGrpSpPr>
      <p:grpSpPr>
        <a:xfrm>
          <a:off x="0" y="0"/>
          <a:ext cx="0" cy="0"/>
          <a:chOff x="0" y="0"/>
          <a:chExt cx="0" cy="0"/>
        </a:xfrm>
      </p:grpSpPr>
      <p:sp>
        <p:nvSpPr>
          <p:cNvPr id="75" name="Google Shape;75;p10"/>
          <p:cNvSpPr/>
          <p:nvPr/>
        </p:nvSpPr>
        <p:spPr>
          <a:xfrm>
            <a:off x="7000" y="4663225"/>
            <a:ext cx="9144000" cy="4917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0"/>
          <p:cNvSpPr/>
          <p:nvPr/>
        </p:nvSpPr>
        <p:spPr>
          <a:xfrm>
            <a:off x="7000" y="-7000"/>
            <a:ext cx="9144000" cy="3498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0"/>
          <p:cNvSpPr/>
          <p:nvPr/>
        </p:nvSpPr>
        <p:spPr>
          <a:xfrm>
            <a:off x="0" y="0"/>
            <a:ext cx="311700" cy="51549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0"/>
          <p:cNvSpPr/>
          <p:nvPr/>
        </p:nvSpPr>
        <p:spPr>
          <a:xfrm>
            <a:off x="8839300" y="0"/>
            <a:ext cx="311700" cy="51549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0"/>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0" name="Google Shape;80;p10"/>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000"/>
              </a:spcAft>
              <a:buSzPts val="1400"/>
              <a:buChar char="■"/>
              <a:defRPr/>
            </a:lvl9pPr>
          </a:lstStyle>
          <a:p/>
        </p:txBody>
      </p:sp>
      <p:sp>
        <p:nvSpPr>
          <p:cNvPr id="81" name="Google Shape;81;p10"/>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21" Type="http://schemas.openxmlformats.org/officeDocument/2006/relationships/theme" Target="../theme/theme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ssistant"/>
              <a:buNone/>
              <a:defRPr b="1" i="0" sz="2800" u="none" cap="none" strike="noStrike">
                <a:solidFill>
                  <a:schemeClr val="dk1"/>
                </a:solidFill>
                <a:latin typeface="Assistant"/>
                <a:ea typeface="Assistant"/>
                <a:cs typeface="Assistant"/>
                <a:sym typeface="Assistant"/>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Assistant"/>
              <a:buChar char="●"/>
              <a:defRPr b="0" i="0" sz="1800" u="none" cap="none" strike="noStrike">
                <a:solidFill>
                  <a:schemeClr val="dk1"/>
                </a:solidFill>
                <a:latin typeface="Assistant"/>
                <a:ea typeface="Assistant"/>
                <a:cs typeface="Assistant"/>
                <a:sym typeface="Assistant"/>
              </a:defRPr>
            </a:lvl1pPr>
            <a:lvl2pPr indent="-317500" lvl="1" marL="9144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2pPr>
            <a:lvl3pPr indent="-317500" lvl="2" marL="13716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3pPr>
            <a:lvl4pPr indent="-317500" lvl="3" marL="18288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4pPr>
            <a:lvl5pPr indent="-317500" lvl="4" marL="22860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5pPr>
            <a:lvl6pPr indent="-317500" lvl="5" marL="27432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6pPr>
            <a:lvl7pPr indent="-317500" lvl="6" marL="32004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7pPr>
            <a:lvl8pPr indent="-317500" lvl="7" marL="36576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8pPr>
            <a:lvl9pPr indent="-317500" lvl="8" marL="4114800" marR="0" rtl="0" algn="l">
              <a:lnSpc>
                <a:spcPct val="115000"/>
              </a:lnSpc>
              <a:spcBef>
                <a:spcPts val="1000"/>
              </a:spcBef>
              <a:spcAft>
                <a:spcPts val="100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9pPr>
          </a:lstStyle>
          <a:p/>
        </p:txBody>
      </p:sp>
      <p:sp>
        <p:nvSpPr>
          <p:cNvPr id="8" name="Google Shape;8;p1"/>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grpSp>
        <p:nvGrpSpPr>
          <p:cNvPr id="9" name="Google Shape;9;p1"/>
          <p:cNvGrpSpPr/>
          <p:nvPr/>
        </p:nvGrpSpPr>
        <p:grpSpPr>
          <a:xfrm>
            <a:off x="8458848" y="343116"/>
            <a:ext cx="381224" cy="576102"/>
            <a:chOff x="8458848" y="343116"/>
            <a:chExt cx="381224" cy="576102"/>
          </a:xfrm>
        </p:grpSpPr>
        <p:sp>
          <p:nvSpPr>
            <p:cNvPr id="10" name="Google Shape;10;p1"/>
            <p:cNvSpPr/>
            <p:nvPr/>
          </p:nvSpPr>
          <p:spPr>
            <a:xfrm>
              <a:off x="8458848" y="343116"/>
              <a:ext cx="381224" cy="576102"/>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79" r="79" t="0"/>
            <a:stretch/>
          </p:blipFill>
          <p:spPr>
            <a:xfrm>
              <a:off x="8480104" y="384425"/>
              <a:ext cx="338711" cy="497406"/>
            </a:xfrm>
            <a:prstGeom prst="rect">
              <a:avLst/>
            </a:prstGeom>
            <a:noFill/>
            <a:ln>
              <a:noFill/>
            </a:ln>
          </p:spPr>
        </p:pic>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96">
          <p15:clr>
            <a:srgbClr val="EA4335"/>
          </p15:clr>
        </p15:guide>
        <p15:guide id="2" pos="5564">
          <p15:clr>
            <a:srgbClr val="EA4335"/>
          </p15:clr>
        </p15:guide>
        <p15:guide id="3" orient="horz" pos="216">
          <p15:clr>
            <a:srgbClr val="EA4335"/>
          </p15:clr>
        </p15:guide>
        <p15:guide id="4" orient="horz" pos="2937">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23.png"/><Relationship Id="rId6" Type="http://schemas.openxmlformats.org/officeDocument/2006/relationships/image" Target="../media/image25.png"/><Relationship Id="rId7" Type="http://schemas.openxmlformats.org/officeDocument/2006/relationships/image" Target="../media/image8.png"/><Relationship Id="rId8"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jp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14.png"/><Relationship Id="rId7" Type="http://schemas.openxmlformats.org/officeDocument/2006/relationships/image" Target="../media/image24.png"/><Relationship Id="rId8"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19.png"/><Relationship Id="rId6"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33" name="Shape 133"/>
        <p:cNvGrpSpPr/>
        <p:nvPr/>
      </p:nvGrpSpPr>
      <p:grpSpPr>
        <a:xfrm>
          <a:off x="0" y="0"/>
          <a:ext cx="0" cy="0"/>
          <a:chOff x="0" y="0"/>
          <a:chExt cx="0" cy="0"/>
        </a:xfrm>
      </p:grpSpPr>
      <p:sp>
        <p:nvSpPr>
          <p:cNvPr id="134" name="Google Shape;134;p21"/>
          <p:cNvSpPr txBox="1"/>
          <p:nvPr>
            <p:ph type="title"/>
          </p:nvPr>
        </p:nvSpPr>
        <p:spPr>
          <a:xfrm>
            <a:off x="685200" y="4292625"/>
            <a:ext cx="8147100" cy="496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b="0" lang="en" sz="1620"/>
              <a:t>by Andrii Stoliarov &amp; Igor Korobov</a:t>
            </a:r>
            <a:endParaRPr b="0" sz="1620"/>
          </a:p>
        </p:txBody>
      </p:sp>
      <p:sp>
        <p:nvSpPr>
          <p:cNvPr id="135" name="Google Shape;135;p21"/>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
        <p:nvSpPr>
          <p:cNvPr id="136" name="Google Shape;136;p21"/>
          <p:cNvSpPr txBox="1"/>
          <p:nvPr/>
        </p:nvSpPr>
        <p:spPr>
          <a:xfrm>
            <a:off x="685200" y="974450"/>
            <a:ext cx="7634400" cy="496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1" i="0" lang="en" sz="3700" u="sng" cap="none" strike="noStrike">
                <a:solidFill>
                  <a:srgbClr val="1155CC"/>
                </a:solidFill>
                <a:latin typeface="Assistant"/>
                <a:ea typeface="Assistant"/>
                <a:cs typeface="Assistant"/>
                <a:sym typeface="Assistant"/>
              </a:rPr>
              <a:t>PROJECT: IMAGE RECOGNITION</a:t>
            </a:r>
            <a:endParaRPr b="1" i="0" sz="3700" u="sng" cap="none" strike="noStrike">
              <a:solidFill>
                <a:srgbClr val="1155CC"/>
              </a:solidFill>
              <a:latin typeface="Assistant"/>
              <a:ea typeface="Assistant"/>
              <a:cs typeface="Assistant"/>
              <a:sym typeface="Assistant"/>
            </a:endParaRPr>
          </a:p>
        </p:txBody>
      </p:sp>
      <p:sp>
        <p:nvSpPr>
          <p:cNvPr id="137" name="Google Shape;137;p21"/>
          <p:cNvSpPr txBox="1"/>
          <p:nvPr/>
        </p:nvSpPr>
        <p:spPr>
          <a:xfrm>
            <a:off x="1328400" y="1961550"/>
            <a:ext cx="6426000" cy="496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1" i="1" lang="en" sz="2100" u="none" cap="none" strike="noStrike">
                <a:solidFill>
                  <a:schemeClr val="dk1"/>
                </a:solidFill>
                <a:latin typeface="Assistant"/>
                <a:ea typeface="Assistant"/>
                <a:cs typeface="Assistant"/>
                <a:sym typeface="Assistant"/>
              </a:rPr>
              <a:t>Course: Python Foundation</a:t>
            </a:r>
            <a:endParaRPr b="1" i="1" sz="2100" u="none" cap="none" strike="noStrike">
              <a:solidFill>
                <a:schemeClr val="dk1"/>
              </a:solidFill>
              <a:latin typeface="Assistant"/>
              <a:ea typeface="Assistant"/>
              <a:cs typeface="Assistant"/>
              <a:sym typeface="Assistant"/>
            </a:endParaRPr>
          </a:p>
        </p:txBody>
      </p:sp>
      <p:sp>
        <p:nvSpPr>
          <p:cNvPr id="138" name="Google Shape;138;p21"/>
          <p:cNvSpPr txBox="1"/>
          <p:nvPr>
            <p:ph type="title"/>
          </p:nvPr>
        </p:nvSpPr>
        <p:spPr>
          <a:xfrm>
            <a:off x="498450" y="2704500"/>
            <a:ext cx="8147100" cy="496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en" sz="1620">
                <a:solidFill>
                  <a:srgbClr val="4A86E8"/>
                </a:solidFill>
              </a:rPr>
              <a:t>11. December 2023</a:t>
            </a:r>
            <a:endParaRPr sz="1620">
              <a:solidFill>
                <a:srgbClr val="4A86E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12" name="Shape 312"/>
        <p:cNvGrpSpPr/>
        <p:nvPr/>
      </p:nvGrpSpPr>
      <p:grpSpPr>
        <a:xfrm>
          <a:off x="0" y="0"/>
          <a:ext cx="0" cy="0"/>
          <a:chOff x="0" y="0"/>
          <a:chExt cx="0" cy="0"/>
        </a:xfrm>
      </p:grpSpPr>
      <p:sp>
        <p:nvSpPr>
          <p:cNvPr id="313" name="Google Shape;313;p30"/>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
        <p:nvSpPr>
          <p:cNvPr id="314" name="Google Shape;314;p30"/>
          <p:cNvSpPr txBox="1"/>
          <p:nvPr/>
        </p:nvSpPr>
        <p:spPr>
          <a:xfrm>
            <a:off x="1199675" y="1501225"/>
            <a:ext cx="7349700" cy="52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500"/>
              <a:buFont typeface="Arial"/>
              <a:buNone/>
            </a:pPr>
            <a:r>
              <a:rPr b="1" i="0" lang="en" sz="3600" u="none" cap="none" strike="noStrike">
                <a:solidFill>
                  <a:srgbClr val="1155CC"/>
                </a:solidFill>
                <a:latin typeface="Assistant"/>
                <a:ea typeface="Assistant"/>
                <a:cs typeface="Assistant"/>
                <a:sym typeface="Assistant"/>
              </a:rPr>
              <a:t>Thank you for your attention!</a:t>
            </a:r>
            <a:endParaRPr b="1" i="0" sz="3600" u="none" cap="none" strike="noStrike">
              <a:solidFill>
                <a:srgbClr val="1155CC"/>
              </a:solidFill>
              <a:latin typeface="Assistant"/>
              <a:ea typeface="Assistant"/>
              <a:cs typeface="Assistant"/>
              <a:sym typeface="Assistant"/>
            </a:endParaRPr>
          </a:p>
        </p:txBody>
      </p:sp>
      <p:sp>
        <p:nvSpPr>
          <p:cNvPr id="315" name="Google Shape;315;p30"/>
          <p:cNvSpPr txBox="1"/>
          <p:nvPr/>
        </p:nvSpPr>
        <p:spPr>
          <a:xfrm>
            <a:off x="1259450" y="2753300"/>
            <a:ext cx="5474400" cy="67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500"/>
              <a:buFont typeface="Arial"/>
              <a:buNone/>
            </a:pPr>
            <a:r>
              <a:rPr b="1" i="0" lang="en" sz="3500" u="none" cap="none" strike="noStrike">
                <a:solidFill>
                  <a:schemeClr val="dk1"/>
                </a:solidFill>
                <a:latin typeface="Assistant"/>
                <a:ea typeface="Assistant"/>
                <a:cs typeface="Assistant"/>
                <a:sym typeface="Assistant"/>
              </a:rPr>
              <a:t>No questions??</a:t>
            </a:r>
            <a:endParaRPr b="1" i="0" sz="3500" u="none" cap="none" strike="noStrike">
              <a:solidFill>
                <a:schemeClr val="dk1"/>
              </a:solidFill>
              <a:latin typeface="Assistant"/>
              <a:ea typeface="Assistant"/>
              <a:cs typeface="Assistant"/>
              <a:sym typeface="Assistant"/>
            </a:endParaRPr>
          </a:p>
        </p:txBody>
      </p:sp>
      <p:pic>
        <p:nvPicPr>
          <p:cNvPr id="316" name="Google Shape;316;p30"/>
          <p:cNvPicPr preferRelativeResize="0"/>
          <p:nvPr/>
        </p:nvPicPr>
        <p:blipFill>
          <a:blip r:embed="rId3">
            <a:alphaModFix/>
          </a:blip>
          <a:stretch>
            <a:fillRect/>
          </a:stretch>
        </p:blipFill>
        <p:spPr>
          <a:xfrm>
            <a:off x="5815825" y="2353425"/>
            <a:ext cx="1579974" cy="15799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sp>
        <p:nvSpPr>
          <p:cNvPr id="143" name="Google Shape;143;p22"/>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
        <p:nvSpPr>
          <p:cNvPr id="144" name="Google Shape;144;p22"/>
          <p:cNvSpPr txBox="1"/>
          <p:nvPr/>
        </p:nvSpPr>
        <p:spPr>
          <a:xfrm>
            <a:off x="1116925" y="342900"/>
            <a:ext cx="7349700" cy="52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3300" u="none" cap="none" strike="noStrike">
                <a:solidFill>
                  <a:srgbClr val="1155CC"/>
                </a:solidFill>
                <a:latin typeface="Assistant"/>
                <a:ea typeface="Assistant"/>
                <a:cs typeface="Assistant"/>
                <a:sym typeface="Assistant"/>
              </a:rPr>
              <a:t>What is image recognition?</a:t>
            </a:r>
            <a:endParaRPr b="1" i="0" sz="3300" u="none" cap="none" strike="noStrike">
              <a:solidFill>
                <a:srgbClr val="1155CC"/>
              </a:solidFill>
              <a:latin typeface="Assistant"/>
              <a:ea typeface="Assistant"/>
              <a:cs typeface="Assistant"/>
              <a:sym typeface="Assistant"/>
            </a:endParaRPr>
          </a:p>
        </p:txBody>
      </p:sp>
      <p:sp>
        <p:nvSpPr>
          <p:cNvPr id="145" name="Google Shape;145;p22"/>
          <p:cNvSpPr txBox="1"/>
          <p:nvPr/>
        </p:nvSpPr>
        <p:spPr>
          <a:xfrm>
            <a:off x="1427400" y="1002025"/>
            <a:ext cx="7404900" cy="6894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900"/>
              <a:buFont typeface="Arial"/>
              <a:buNone/>
            </a:pPr>
            <a:r>
              <a:rPr b="0" i="1" lang="en" sz="1900" u="none" cap="none" strike="noStrike">
                <a:solidFill>
                  <a:srgbClr val="0000FF"/>
                </a:solidFill>
                <a:latin typeface="Roboto"/>
                <a:ea typeface="Roboto"/>
                <a:cs typeface="Roboto"/>
                <a:sym typeface="Roboto"/>
              </a:rPr>
              <a:t>a computer vision technology that enables machines to interpret and understand visual information from images or videos.</a:t>
            </a:r>
            <a:endParaRPr b="0" i="1" sz="2500" u="none" cap="none" strike="noStrike">
              <a:solidFill>
                <a:srgbClr val="0000FF"/>
              </a:solidFill>
              <a:latin typeface="Assistant"/>
              <a:ea typeface="Assistant"/>
              <a:cs typeface="Assistant"/>
              <a:sym typeface="Assistant"/>
            </a:endParaRPr>
          </a:p>
        </p:txBody>
      </p:sp>
      <p:sp>
        <p:nvSpPr>
          <p:cNvPr id="146" name="Google Shape;146;p22"/>
          <p:cNvSpPr txBox="1"/>
          <p:nvPr/>
        </p:nvSpPr>
        <p:spPr>
          <a:xfrm>
            <a:off x="0" y="5022974"/>
            <a:ext cx="9073662" cy="27264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1500"/>
              </a:spcBef>
              <a:spcAft>
                <a:spcPts val="0"/>
              </a:spcAft>
              <a:buNone/>
            </a:pPr>
            <a:r>
              <a:rPr b="1" i="0" lang="en" sz="1800" u="none" cap="none" strike="noStrike">
                <a:solidFill>
                  <a:srgbClr val="374151"/>
                </a:solidFill>
                <a:latin typeface="Roboto"/>
                <a:ea typeface="Roboto"/>
                <a:cs typeface="Roboto"/>
                <a:sym typeface="Roboto"/>
              </a:rPr>
              <a:t>Classification:</a:t>
            </a:r>
            <a:r>
              <a:rPr b="0" i="0" lang="en" sz="1800" u="none" cap="none" strike="noStrike">
                <a:solidFill>
                  <a:srgbClr val="374151"/>
                </a:solidFill>
                <a:latin typeface="Roboto"/>
                <a:ea typeface="Roboto"/>
                <a:cs typeface="Roboto"/>
                <a:sym typeface="Roboto"/>
              </a:rPr>
              <a:t> Categorizing images into predefined classes or labels, enabling the system to recognize and assign appropriate tags to the content.</a:t>
            </a:r>
            <a:endParaRPr b="1" i="0" sz="1800" u="none" cap="none" strike="noStrike">
              <a:solidFill>
                <a:srgbClr val="374151"/>
              </a:solidFill>
              <a:latin typeface="Roboto"/>
              <a:ea typeface="Roboto"/>
              <a:cs typeface="Roboto"/>
              <a:sym typeface="Roboto"/>
            </a:endParaRPr>
          </a:p>
          <a:p>
            <a:pPr indent="0" lvl="0" marL="0" marR="0" rtl="0" algn="just">
              <a:lnSpc>
                <a:spcPct val="115000"/>
              </a:lnSpc>
              <a:spcBef>
                <a:spcPts val="1500"/>
              </a:spcBef>
              <a:spcAft>
                <a:spcPts val="0"/>
              </a:spcAft>
              <a:buNone/>
            </a:pPr>
            <a:r>
              <a:rPr b="1" i="0" lang="en" sz="1800" u="none" cap="none" strike="noStrike">
                <a:solidFill>
                  <a:srgbClr val="374151"/>
                </a:solidFill>
                <a:latin typeface="Roboto"/>
                <a:ea typeface="Roboto"/>
                <a:cs typeface="Roboto"/>
                <a:sym typeface="Roboto"/>
              </a:rPr>
              <a:t>Object Detection</a:t>
            </a:r>
            <a:r>
              <a:rPr b="1" i="0" lang="en" sz="1800" u="none" cap="none" strike="noStrike">
                <a:solidFill>
                  <a:srgbClr val="000000"/>
                </a:solidFill>
                <a:latin typeface="Arial"/>
                <a:ea typeface="Arial"/>
                <a:cs typeface="Arial"/>
                <a:sym typeface="Arial"/>
              </a:rPr>
              <a:t>: </a:t>
            </a:r>
            <a:r>
              <a:rPr b="0" i="0" lang="en" sz="1800" u="none" cap="none" strike="noStrike">
                <a:solidFill>
                  <a:srgbClr val="374151"/>
                </a:solidFill>
                <a:latin typeface="Roboto"/>
                <a:ea typeface="Roboto"/>
                <a:cs typeface="Roboto"/>
                <a:sym typeface="Roboto"/>
              </a:rPr>
              <a:t>Identifying and locating specific objects or patterns within an image, allowing for precise localization.</a:t>
            </a:r>
            <a:endParaRPr b="0" i="0" sz="1800" u="none" cap="none" strike="noStrike">
              <a:solidFill>
                <a:srgbClr val="374151"/>
              </a:solidFill>
              <a:latin typeface="Roboto"/>
              <a:ea typeface="Roboto"/>
              <a:cs typeface="Roboto"/>
              <a:sym typeface="Roboto"/>
            </a:endParaRPr>
          </a:p>
          <a:p>
            <a:pPr indent="0" lvl="0" marL="0" marR="0" rtl="0" algn="just">
              <a:lnSpc>
                <a:spcPct val="115000"/>
              </a:lnSpc>
              <a:spcBef>
                <a:spcPts val="1500"/>
              </a:spcBef>
              <a:spcAft>
                <a:spcPts val="0"/>
              </a:spcAft>
              <a:buClr>
                <a:srgbClr val="000000"/>
              </a:buClr>
              <a:buSzPts val="1800"/>
              <a:buFont typeface="Arial"/>
              <a:buNone/>
            </a:pPr>
            <a:r>
              <a:rPr b="1" i="0" lang="en" sz="1800" u="none" cap="none" strike="noStrike">
                <a:solidFill>
                  <a:srgbClr val="374151"/>
                </a:solidFill>
                <a:latin typeface="Roboto"/>
                <a:ea typeface="Roboto"/>
                <a:cs typeface="Roboto"/>
                <a:sym typeface="Roboto"/>
              </a:rPr>
              <a:t>Image Segmentation:</a:t>
            </a:r>
            <a:r>
              <a:rPr b="0" i="0" lang="en" sz="1800" u="none" cap="none" strike="noStrike">
                <a:solidFill>
                  <a:srgbClr val="374151"/>
                </a:solidFill>
                <a:latin typeface="Roboto"/>
                <a:ea typeface="Roboto"/>
                <a:cs typeface="Roboto"/>
                <a:sym typeface="Roboto"/>
              </a:rPr>
              <a:t> Dividing an image into distinct regions or segments, facilitating a more detailed understanding of the visual content and enabling fine-grained analysis.</a:t>
            </a:r>
            <a:endParaRPr b="0" i="0" sz="1800" u="none" cap="none" strike="noStrike">
              <a:solidFill>
                <a:schemeClr val="dk1"/>
              </a:solidFill>
              <a:latin typeface="Assistant"/>
              <a:ea typeface="Assistant"/>
              <a:cs typeface="Assistant"/>
              <a:sym typeface="Assistant"/>
            </a:endParaRPr>
          </a:p>
        </p:txBody>
      </p:sp>
      <p:sp>
        <p:nvSpPr>
          <p:cNvPr id="147" name="Google Shape;147;p22"/>
          <p:cNvSpPr txBox="1"/>
          <p:nvPr/>
        </p:nvSpPr>
        <p:spPr>
          <a:xfrm>
            <a:off x="3619038" y="1815418"/>
            <a:ext cx="1715011"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1400" u="none" cap="none" strike="noStrike">
                <a:solidFill>
                  <a:srgbClr val="374151"/>
                </a:solidFill>
                <a:latin typeface="Roboto"/>
                <a:ea typeface="Roboto"/>
                <a:cs typeface="Roboto"/>
                <a:sym typeface="Roboto"/>
              </a:rPr>
              <a:t>Object Detection</a:t>
            </a:r>
            <a:r>
              <a:rPr b="0" i="0" lang="en" sz="1400" u="none" cap="none" strike="noStrike">
                <a:solidFill>
                  <a:srgbClr val="374151"/>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p:txBody>
      </p:sp>
      <p:pic>
        <p:nvPicPr>
          <p:cNvPr descr="Object Detection Tutorial with SSD &amp; Faster RCNN | DataCamp" id="148" name="Google Shape;148;p22"/>
          <p:cNvPicPr preferRelativeResize="0"/>
          <p:nvPr/>
        </p:nvPicPr>
        <p:blipFill rotWithShape="1">
          <a:blip r:embed="rId3">
            <a:alphaModFix/>
          </a:blip>
          <a:srcRect b="11543" l="4435" r="59781" t="27873"/>
          <a:stretch/>
        </p:blipFill>
        <p:spPr>
          <a:xfrm>
            <a:off x="907508" y="2263341"/>
            <a:ext cx="1984148" cy="1927415"/>
          </a:xfrm>
          <a:prstGeom prst="rect">
            <a:avLst/>
          </a:prstGeom>
          <a:noFill/>
          <a:ln>
            <a:noFill/>
          </a:ln>
        </p:spPr>
      </p:pic>
      <p:pic>
        <p:nvPicPr>
          <p:cNvPr descr="Object Detection Tutorial with SSD &amp; Faster RCNN | DataCamp" id="149" name="Google Shape;149;p22"/>
          <p:cNvPicPr preferRelativeResize="0"/>
          <p:nvPr/>
        </p:nvPicPr>
        <p:blipFill rotWithShape="1">
          <a:blip r:embed="rId3">
            <a:alphaModFix/>
          </a:blip>
          <a:srcRect b="6978" l="54727" r="111" t="28663"/>
          <a:stretch/>
        </p:blipFill>
        <p:spPr>
          <a:xfrm>
            <a:off x="3240119" y="2263341"/>
            <a:ext cx="2472848" cy="2021821"/>
          </a:xfrm>
          <a:prstGeom prst="rect">
            <a:avLst/>
          </a:prstGeom>
          <a:noFill/>
          <a:ln>
            <a:noFill/>
          </a:ln>
        </p:spPr>
      </p:pic>
      <p:sp>
        <p:nvSpPr>
          <p:cNvPr id="150" name="Google Shape;150;p22"/>
          <p:cNvSpPr txBox="1"/>
          <p:nvPr/>
        </p:nvSpPr>
        <p:spPr>
          <a:xfrm>
            <a:off x="1116925" y="1816128"/>
            <a:ext cx="1565315"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1400" u="none" cap="none" strike="noStrike">
                <a:solidFill>
                  <a:srgbClr val="374151"/>
                </a:solidFill>
                <a:latin typeface="Roboto"/>
                <a:ea typeface="Roboto"/>
                <a:cs typeface="Roboto"/>
                <a:sym typeface="Roboto"/>
              </a:rPr>
              <a:t>Classification</a:t>
            </a:r>
            <a:endParaRPr b="0" i="0" sz="1400" u="none" cap="none" strike="noStrike">
              <a:solidFill>
                <a:srgbClr val="000000"/>
              </a:solidFill>
              <a:latin typeface="Arial"/>
              <a:ea typeface="Arial"/>
              <a:cs typeface="Arial"/>
              <a:sym typeface="Arial"/>
            </a:endParaRPr>
          </a:p>
        </p:txBody>
      </p:sp>
      <p:sp>
        <p:nvSpPr>
          <p:cNvPr id="151" name="Google Shape;151;p22"/>
          <p:cNvSpPr txBox="1"/>
          <p:nvPr/>
        </p:nvSpPr>
        <p:spPr>
          <a:xfrm>
            <a:off x="6254184" y="1815417"/>
            <a:ext cx="2121408"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1400" u="none" cap="none" strike="noStrike">
                <a:solidFill>
                  <a:srgbClr val="374151"/>
                </a:solidFill>
                <a:latin typeface="Roboto"/>
                <a:ea typeface="Roboto"/>
                <a:cs typeface="Roboto"/>
                <a:sym typeface="Roboto"/>
              </a:rPr>
              <a:t>Image Segmentation</a:t>
            </a:r>
            <a:endParaRPr b="0" i="0" sz="1400" u="none" cap="none" strike="noStrike">
              <a:solidFill>
                <a:srgbClr val="000000"/>
              </a:solidFill>
              <a:latin typeface="Arial"/>
              <a:ea typeface="Arial"/>
              <a:cs typeface="Arial"/>
              <a:sym typeface="Arial"/>
            </a:endParaRPr>
          </a:p>
        </p:txBody>
      </p:sp>
      <p:pic>
        <p:nvPicPr>
          <p:cNvPr descr="What Is Instance Segmentation? [2023 Guide &amp; Tutorial]" id="152" name="Google Shape;152;p22"/>
          <p:cNvPicPr preferRelativeResize="0"/>
          <p:nvPr/>
        </p:nvPicPr>
        <p:blipFill rotWithShape="1">
          <a:blip r:embed="rId4">
            <a:alphaModFix/>
          </a:blip>
          <a:srcRect b="13588" l="26081" r="25718" t="28033"/>
          <a:stretch/>
        </p:blipFill>
        <p:spPr>
          <a:xfrm>
            <a:off x="5996485" y="2263341"/>
            <a:ext cx="2636807" cy="176151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p23"/>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
        <p:nvSpPr>
          <p:cNvPr id="158" name="Google Shape;158;p23"/>
          <p:cNvSpPr txBox="1"/>
          <p:nvPr/>
        </p:nvSpPr>
        <p:spPr>
          <a:xfrm>
            <a:off x="1116925" y="342900"/>
            <a:ext cx="7349700" cy="52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3400" u="none" cap="none" strike="noStrike">
                <a:solidFill>
                  <a:srgbClr val="1155CC"/>
                </a:solidFill>
                <a:latin typeface="Assistant"/>
                <a:ea typeface="Assistant"/>
                <a:cs typeface="Assistant"/>
                <a:sym typeface="Assistant"/>
              </a:rPr>
              <a:t>Computer vision / AI-Models</a:t>
            </a:r>
            <a:endParaRPr b="1" i="0" sz="3400" u="none" cap="none" strike="noStrike">
              <a:solidFill>
                <a:srgbClr val="1155CC"/>
              </a:solidFill>
              <a:latin typeface="Assistant"/>
              <a:ea typeface="Assistant"/>
              <a:cs typeface="Assistant"/>
              <a:sym typeface="Assistant"/>
            </a:endParaRPr>
          </a:p>
        </p:txBody>
      </p:sp>
      <p:sp>
        <p:nvSpPr>
          <p:cNvPr id="159" name="Google Shape;159;p23"/>
          <p:cNvSpPr txBox="1"/>
          <p:nvPr/>
        </p:nvSpPr>
        <p:spPr>
          <a:xfrm>
            <a:off x="1427400" y="1154425"/>
            <a:ext cx="7404900" cy="6894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500"/>
              <a:buFont typeface="Arial"/>
              <a:buNone/>
            </a:pPr>
            <a:r>
              <a:rPr b="0" i="1" lang="en" sz="1900" u="none" cap="none" strike="noStrike">
                <a:solidFill>
                  <a:srgbClr val="1155CC"/>
                </a:solidFill>
                <a:latin typeface="Roboto"/>
                <a:ea typeface="Roboto"/>
                <a:cs typeface="Roboto"/>
                <a:sym typeface="Roboto"/>
              </a:rPr>
              <a:t>the integration of AI techniques with visual processing to enable machines to interpret and understand the visual world</a:t>
            </a:r>
            <a:endParaRPr b="0" i="1" sz="1900" u="none" cap="none" strike="noStrike">
              <a:solidFill>
                <a:srgbClr val="1155CC"/>
              </a:solidFill>
              <a:latin typeface="Assistant"/>
              <a:ea typeface="Assistant"/>
              <a:cs typeface="Assistant"/>
              <a:sym typeface="Assistant"/>
            </a:endParaRPr>
          </a:p>
        </p:txBody>
      </p:sp>
      <p:sp>
        <p:nvSpPr>
          <p:cNvPr id="160" name="Google Shape;160;p23"/>
          <p:cNvSpPr txBox="1"/>
          <p:nvPr/>
        </p:nvSpPr>
        <p:spPr>
          <a:xfrm>
            <a:off x="0" y="5143500"/>
            <a:ext cx="8328900" cy="30714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600"/>
              </a:spcBef>
              <a:spcAft>
                <a:spcPts val="0"/>
              </a:spcAft>
              <a:buClr>
                <a:srgbClr val="000000"/>
              </a:buClr>
              <a:buSzPts val="1200"/>
              <a:buFont typeface="Arial"/>
              <a:buNone/>
            </a:pPr>
            <a:r>
              <a:rPr b="1" i="0" lang="en" sz="1200" u="none" cap="none" strike="noStrike">
                <a:solidFill>
                  <a:schemeClr val="dk1"/>
                </a:solidFill>
                <a:latin typeface="Roboto"/>
                <a:ea typeface="Roboto"/>
                <a:cs typeface="Roboto"/>
                <a:sym typeface="Roboto"/>
              </a:rPr>
              <a:t>TensorFlow: </a:t>
            </a:r>
            <a:r>
              <a:rPr b="0" i="0" lang="en" sz="1200" u="none" cap="none" strike="noStrike">
                <a:solidFill>
                  <a:schemeClr val="dk1"/>
                </a:solidFill>
                <a:latin typeface="Roboto"/>
                <a:ea typeface="Roboto"/>
                <a:cs typeface="Roboto"/>
                <a:sym typeface="Roboto"/>
              </a:rPr>
              <a:t>An open-source machine learning framework that includes modules for building and deploying computer vision models.</a:t>
            </a:r>
            <a:endParaRPr b="0" i="0" sz="1200" u="none" cap="none" strike="noStrike">
              <a:solidFill>
                <a:schemeClr val="dk1"/>
              </a:solidFill>
              <a:latin typeface="Roboto"/>
              <a:ea typeface="Roboto"/>
              <a:cs typeface="Roboto"/>
              <a:sym typeface="Roboto"/>
            </a:endParaRPr>
          </a:p>
          <a:p>
            <a:pPr indent="0" lvl="0" marL="0" marR="0" rtl="0" algn="just">
              <a:lnSpc>
                <a:spcPct val="115000"/>
              </a:lnSpc>
              <a:spcBef>
                <a:spcPts val="600"/>
              </a:spcBef>
              <a:spcAft>
                <a:spcPts val="0"/>
              </a:spcAft>
              <a:buClr>
                <a:schemeClr val="dk1"/>
              </a:buClr>
              <a:buSzPts val="1100"/>
              <a:buFont typeface="Arial"/>
              <a:buNone/>
            </a:pPr>
            <a:r>
              <a:rPr b="1" i="0" lang="en" sz="1200" u="none" cap="none" strike="noStrike">
                <a:solidFill>
                  <a:schemeClr val="dk1"/>
                </a:solidFill>
                <a:latin typeface="Roboto"/>
                <a:ea typeface="Roboto"/>
                <a:cs typeface="Roboto"/>
                <a:sym typeface="Roboto"/>
              </a:rPr>
              <a:t>Keras:</a:t>
            </a:r>
            <a:r>
              <a:rPr b="0" i="0" lang="en" sz="1200" u="none" cap="none" strike="noStrike">
                <a:solidFill>
                  <a:schemeClr val="dk1"/>
                </a:solidFill>
                <a:latin typeface="Roboto"/>
                <a:ea typeface="Roboto"/>
                <a:cs typeface="Roboto"/>
                <a:sym typeface="Roboto"/>
              </a:rPr>
              <a:t> A high-level neural networks API that can run on top of TensorFlow, Theano, or Microsoft Cognitive Toolkit, simplifying the process of building and training deep learning models.</a:t>
            </a:r>
            <a:endParaRPr b="0" i="0" sz="1200" u="none" cap="none" strike="noStrike">
              <a:solidFill>
                <a:schemeClr val="dk1"/>
              </a:solidFill>
              <a:latin typeface="Roboto"/>
              <a:ea typeface="Roboto"/>
              <a:cs typeface="Roboto"/>
              <a:sym typeface="Roboto"/>
            </a:endParaRPr>
          </a:p>
          <a:p>
            <a:pPr indent="0" lvl="0" marL="0" marR="0" rtl="0" algn="just">
              <a:lnSpc>
                <a:spcPct val="115000"/>
              </a:lnSpc>
              <a:spcBef>
                <a:spcPts val="600"/>
              </a:spcBef>
              <a:spcAft>
                <a:spcPts val="0"/>
              </a:spcAft>
              <a:buClr>
                <a:srgbClr val="000000"/>
              </a:buClr>
              <a:buSzPts val="1200"/>
              <a:buFont typeface="Arial"/>
              <a:buNone/>
            </a:pPr>
            <a:r>
              <a:rPr b="1" i="0" lang="en" sz="1200" u="none" cap="none" strike="noStrike">
                <a:solidFill>
                  <a:schemeClr val="dk1"/>
                </a:solidFill>
                <a:latin typeface="Roboto"/>
                <a:ea typeface="Roboto"/>
                <a:cs typeface="Roboto"/>
                <a:sym typeface="Roboto"/>
              </a:rPr>
              <a:t>PyTorch: </a:t>
            </a:r>
            <a:r>
              <a:rPr b="0" i="0" lang="en" sz="1200" u="none" cap="none" strike="noStrike">
                <a:solidFill>
                  <a:schemeClr val="dk1"/>
                </a:solidFill>
                <a:latin typeface="Roboto"/>
                <a:ea typeface="Roboto"/>
                <a:cs typeface="Roboto"/>
                <a:sym typeface="Roboto"/>
              </a:rPr>
              <a:t>Another deep learning library that provides tools for building and training computer vision models, known for its flexibility and dynamic computation graph.</a:t>
            </a:r>
            <a:endParaRPr b="0" i="0" sz="1200" u="none" cap="none" strike="noStrike">
              <a:solidFill>
                <a:schemeClr val="dk1"/>
              </a:solidFill>
              <a:latin typeface="Roboto"/>
              <a:ea typeface="Roboto"/>
              <a:cs typeface="Roboto"/>
              <a:sym typeface="Roboto"/>
            </a:endParaRPr>
          </a:p>
          <a:p>
            <a:pPr indent="0" lvl="0" marL="0" marR="0" rtl="0" algn="just">
              <a:lnSpc>
                <a:spcPct val="115000"/>
              </a:lnSpc>
              <a:spcBef>
                <a:spcPts val="600"/>
              </a:spcBef>
              <a:spcAft>
                <a:spcPts val="0"/>
              </a:spcAft>
              <a:buClr>
                <a:srgbClr val="000000"/>
              </a:buClr>
              <a:buSzPts val="1200"/>
              <a:buFont typeface="Arial"/>
              <a:buNone/>
            </a:pPr>
            <a:r>
              <a:rPr b="1" i="0" lang="en" sz="1200" u="none" cap="none" strike="noStrike">
                <a:solidFill>
                  <a:schemeClr val="dk1"/>
                </a:solidFill>
                <a:latin typeface="Roboto"/>
                <a:ea typeface="Roboto"/>
                <a:cs typeface="Roboto"/>
                <a:sym typeface="Roboto"/>
              </a:rPr>
              <a:t>Microsoft Azure Computer Vision API:</a:t>
            </a:r>
            <a:r>
              <a:rPr b="0" i="0" lang="en" sz="1200" u="none" cap="none" strike="noStrike">
                <a:solidFill>
                  <a:schemeClr val="dk1"/>
                </a:solidFill>
                <a:latin typeface="Roboto"/>
                <a:ea typeface="Roboto"/>
                <a:cs typeface="Roboto"/>
                <a:sym typeface="Roboto"/>
              </a:rPr>
              <a:t> A cloud-based service that enables developers to integrate pre-trained computer vision models for tasks like image classification, object detection, and OCR (Optical Character Recognition).</a:t>
            </a:r>
            <a:endParaRPr b="0" i="0" sz="1200" u="none" cap="none" strike="noStrike">
              <a:solidFill>
                <a:schemeClr val="dk1"/>
              </a:solidFill>
              <a:latin typeface="Roboto"/>
              <a:ea typeface="Roboto"/>
              <a:cs typeface="Roboto"/>
              <a:sym typeface="Roboto"/>
            </a:endParaRPr>
          </a:p>
          <a:p>
            <a:pPr indent="0" lvl="0" marL="0" marR="0" rtl="0" algn="just">
              <a:lnSpc>
                <a:spcPct val="115000"/>
              </a:lnSpc>
              <a:spcBef>
                <a:spcPts val="600"/>
              </a:spcBef>
              <a:spcAft>
                <a:spcPts val="0"/>
              </a:spcAft>
              <a:buClr>
                <a:srgbClr val="000000"/>
              </a:buClr>
              <a:buSzPts val="1200"/>
              <a:buFont typeface="Arial"/>
              <a:buNone/>
            </a:pPr>
            <a:r>
              <a:rPr b="1" i="0" lang="en" sz="1200" u="none" cap="none" strike="noStrike">
                <a:solidFill>
                  <a:schemeClr val="dk1"/>
                </a:solidFill>
                <a:latin typeface="Roboto"/>
                <a:ea typeface="Roboto"/>
                <a:cs typeface="Roboto"/>
                <a:sym typeface="Roboto"/>
              </a:rPr>
              <a:t>Amazon Rekognition: </a:t>
            </a:r>
            <a:r>
              <a:rPr b="0" i="0" lang="en" sz="1200" u="none" cap="none" strike="noStrike">
                <a:solidFill>
                  <a:schemeClr val="dk1"/>
                </a:solidFill>
                <a:latin typeface="Roboto"/>
                <a:ea typeface="Roboto"/>
                <a:cs typeface="Roboto"/>
                <a:sym typeface="Roboto"/>
              </a:rPr>
              <a:t>A cloud service from Amazon Web Services (AWS) that provides powerful image and video analysis capabilities, including object and scene detection.</a:t>
            </a:r>
            <a:endParaRPr b="0" i="0" sz="1200" u="none" cap="none" strike="noStrike">
              <a:solidFill>
                <a:schemeClr val="dk1"/>
              </a:solidFill>
              <a:latin typeface="Roboto"/>
              <a:ea typeface="Roboto"/>
              <a:cs typeface="Roboto"/>
              <a:sym typeface="Roboto"/>
            </a:endParaRPr>
          </a:p>
          <a:p>
            <a:pPr indent="0" lvl="0" marL="0" marR="0" rtl="0" algn="just">
              <a:lnSpc>
                <a:spcPct val="115000"/>
              </a:lnSpc>
              <a:spcBef>
                <a:spcPts val="600"/>
              </a:spcBef>
              <a:spcAft>
                <a:spcPts val="0"/>
              </a:spcAft>
              <a:buClr>
                <a:srgbClr val="000000"/>
              </a:buClr>
              <a:buSzPts val="1200"/>
              <a:buFont typeface="Arial"/>
              <a:buNone/>
            </a:pPr>
            <a:r>
              <a:rPr b="1" i="0" lang="en" sz="1200" u="none" cap="none" strike="noStrike">
                <a:solidFill>
                  <a:schemeClr val="dk1"/>
                </a:solidFill>
                <a:latin typeface="Roboto"/>
                <a:ea typeface="Roboto"/>
                <a:cs typeface="Roboto"/>
                <a:sym typeface="Roboto"/>
              </a:rPr>
              <a:t>Google Cloud Vision API: </a:t>
            </a:r>
            <a:r>
              <a:rPr b="0" i="0" lang="en" sz="1200" u="none" cap="none" strike="noStrike">
                <a:solidFill>
                  <a:schemeClr val="dk1"/>
                </a:solidFill>
                <a:latin typeface="Roboto"/>
                <a:ea typeface="Roboto"/>
                <a:cs typeface="Roboto"/>
                <a:sym typeface="Roboto"/>
              </a:rPr>
              <a:t>A cloud-based service by Google that allows developers to integrate vision capabilities such as label detection, facial recognition, and text extraction into their applications.</a:t>
            </a:r>
            <a:endParaRPr b="0" i="0" sz="1200" u="none" cap="none" strike="noStrike">
              <a:solidFill>
                <a:schemeClr val="dk1"/>
              </a:solidFill>
              <a:latin typeface="Roboto"/>
              <a:ea typeface="Roboto"/>
              <a:cs typeface="Roboto"/>
              <a:sym typeface="Roboto"/>
            </a:endParaRPr>
          </a:p>
          <a:p>
            <a:pPr indent="0" lvl="0" marL="0" marR="0" rtl="0" algn="just">
              <a:lnSpc>
                <a:spcPct val="115000"/>
              </a:lnSpc>
              <a:spcBef>
                <a:spcPts val="1500"/>
              </a:spcBef>
              <a:spcAft>
                <a:spcPts val="0"/>
              </a:spcAft>
              <a:buClr>
                <a:srgbClr val="000000"/>
              </a:buClr>
              <a:buSzPts val="1200"/>
              <a:buFont typeface="Arial"/>
              <a:buNone/>
            </a:pPr>
            <a:r>
              <a:t/>
            </a:r>
            <a:endParaRPr b="0" i="0" sz="1200" u="none" cap="none" strike="noStrike">
              <a:solidFill>
                <a:srgbClr val="374151"/>
              </a:solidFill>
              <a:latin typeface="Roboto"/>
              <a:ea typeface="Roboto"/>
              <a:cs typeface="Roboto"/>
              <a:sym typeface="Roboto"/>
            </a:endParaRPr>
          </a:p>
        </p:txBody>
      </p:sp>
      <p:pic>
        <p:nvPicPr>
          <p:cNvPr descr="GitHub - tensorflow/tensorflow: An Open Source Machine Learning Framework  for Everyone" id="161" name="Google Shape;161;p23"/>
          <p:cNvPicPr preferRelativeResize="0"/>
          <p:nvPr/>
        </p:nvPicPr>
        <p:blipFill rotWithShape="1">
          <a:blip r:embed="rId3">
            <a:alphaModFix/>
          </a:blip>
          <a:srcRect b="18710" l="0" r="0" t="20057"/>
          <a:stretch/>
        </p:blipFill>
        <p:spPr>
          <a:xfrm>
            <a:off x="369194" y="2088050"/>
            <a:ext cx="2818563" cy="579184"/>
          </a:xfrm>
          <a:prstGeom prst="rect">
            <a:avLst/>
          </a:prstGeom>
          <a:noFill/>
          <a:ln>
            <a:noFill/>
          </a:ln>
        </p:spPr>
      </p:pic>
      <p:pic>
        <p:nvPicPr>
          <p:cNvPr descr="Keras: Deep Learning for humans" id="162" name="Google Shape;162;p23"/>
          <p:cNvPicPr preferRelativeResize="0"/>
          <p:nvPr/>
        </p:nvPicPr>
        <p:blipFill rotWithShape="1">
          <a:blip r:embed="rId4">
            <a:alphaModFix/>
          </a:blip>
          <a:srcRect b="0" l="0" r="0" t="0"/>
          <a:stretch/>
        </p:blipFill>
        <p:spPr>
          <a:xfrm>
            <a:off x="3458653" y="2083566"/>
            <a:ext cx="2226694" cy="645587"/>
          </a:xfrm>
          <a:prstGeom prst="rect">
            <a:avLst/>
          </a:prstGeom>
          <a:noFill/>
          <a:ln>
            <a:noFill/>
          </a:ln>
        </p:spPr>
      </p:pic>
      <p:pic>
        <p:nvPicPr>
          <p:cNvPr id="163" name="Google Shape;163;p23"/>
          <p:cNvPicPr preferRelativeResize="0"/>
          <p:nvPr/>
        </p:nvPicPr>
        <p:blipFill rotWithShape="1">
          <a:blip r:embed="rId5">
            <a:alphaModFix/>
          </a:blip>
          <a:srcRect b="0" l="0" r="0" t="0"/>
          <a:stretch/>
        </p:blipFill>
        <p:spPr>
          <a:xfrm>
            <a:off x="6472860" y="2218063"/>
            <a:ext cx="2176603" cy="539994"/>
          </a:xfrm>
          <a:prstGeom prst="rect">
            <a:avLst/>
          </a:prstGeom>
          <a:noFill/>
          <a:ln>
            <a:noFill/>
          </a:ln>
        </p:spPr>
      </p:pic>
      <p:pic>
        <p:nvPicPr>
          <p:cNvPr descr="Microsoft Azure Partner | Cloud Hosting | CDS UK" id="164" name="Google Shape;164;p23"/>
          <p:cNvPicPr preferRelativeResize="0"/>
          <p:nvPr/>
        </p:nvPicPr>
        <p:blipFill rotWithShape="1">
          <a:blip r:embed="rId6">
            <a:alphaModFix/>
          </a:blip>
          <a:srcRect b="33483" l="0" r="0" t="32062"/>
          <a:stretch/>
        </p:blipFill>
        <p:spPr>
          <a:xfrm>
            <a:off x="369194" y="3269975"/>
            <a:ext cx="3557116" cy="689400"/>
          </a:xfrm>
          <a:prstGeom prst="rect">
            <a:avLst/>
          </a:prstGeom>
          <a:noFill/>
          <a:ln>
            <a:noFill/>
          </a:ln>
        </p:spPr>
      </p:pic>
      <p:pic>
        <p:nvPicPr>
          <p:cNvPr descr="Getting Started on Amazon Rekognition and using their SDKs | by Apeksh  Agarwal | Analytics Vidhya | Medium" id="165" name="Google Shape;165;p23"/>
          <p:cNvPicPr preferRelativeResize="0"/>
          <p:nvPr/>
        </p:nvPicPr>
        <p:blipFill rotWithShape="1">
          <a:blip r:embed="rId7">
            <a:alphaModFix/>
          </a:blip>
          <a:srcRect b="20798" l="6220" r="4461" t="22655"/>
          <a:stretch/>
        </p:blipFill>
        <p:spPr>
          <a:xfrm>
            <a:off x="4089105" y="3230785"/>
            <a:ext cx="2226694" cy="794121"/>
          </a:xfrm>
          <a:prstGeom prst="rect">
            <a:avLst/>
          </a:prstGeom>
          <a:noFill/>
          <a:ln>
            <a:noFill/>
          </a:ln>
        </p:spPr>
      </p:pic>
      <p:pic>
        <p:nvPicPr>
          <p:cNvPr descr="Google Cloud Vision API for YouTube Thumbnails - Custom Thumbnails" id="166" name="Google Shape;166;p23"/>
          <p:cNvPicPr preferRelativeResize="0"/>
          <p:nvPr/>
        </p:nvPicPr>
        <p:blipFill rotWithShape="1">
          <a:blip r:embed="rId8">
            <a:alphaModFix/>
          </a:blip>
          <a:srcRect b="15057" l="0" r="0" t="0"/>
          <a:stretch/>
        </p:blipFill>
        <p:spPr>
          <a:xfrm>
            <a:off x="6620598" y="3250379"/>
            <a:ext cx="2309792" cy="7285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
        <p:nvSpPr>
          <p:cNvPr id="172" name="Google Shape;172;p24"/>
          <p:cNvSpPr txBox="1"/>
          <p:nvPr/>
        </p:nvSpPr>
        <p:spPr>
          <a:xfrm>
            <a:off x="390700" y="342900"/>
            <a:ext cx="8076000" cy="52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3100" u="none" cap="none" strike="noStrike">
                <a:solidFill>
                  <a:srgbClr val="1155CC"/>
                </a:solidFill>
                <a:latin typeface="Assistant"/>
                <a:ea typeface="Assistant"/>
                <a:cs typeface="Assistant"/>
                <a:sym typeface="Assistant"/>
              </a:rPr>
              <a:t>A typical workflow for deep learning projects</a:t>
            </a:r>
            <a:endParaRPr sz="3100"/>
          </a:p>
        </p:txBody>
      </p:sp>
      <p:sp>
        <p:nvSpPr>
          <p:cNvPr id="173" name="Google Shape;173;p24"/>
          <p:cNvSpPr txBox="1"/>
          <p:nvPr/>
        </p:nvSpPr>
        <p:spPr>
          <a:xfrm>
            <a:off x="-47333" y="5257912"/>
            <a:ext cx="9191333" cy="44012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A typical deep learning workflow for image recognition:</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prepare-training-data</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Prepare Training Data: Start with a collection of images and compile them into their associated categories. This could also include any preprocessing steps to make the images more consistent for a more accurate model.</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create-deep-learning-model</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Create a Deep Learning Model: While you can build a deep learning model from scratch, it may be best to start with a pretrained model that you can use as a starting point for your application. (Learn more about pretrained models).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train-the-model</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Train the Model: Model training involves presenting the test data to the model. The model then iterates over the data multiple times and automatically learns the most important features relevant to the images. As the training continues, more sophisticated features will be learned by the model, until the model can accurately decipher between the classes of images in the training set.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test-data</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Test Data: Test on new data that the model hasn’t seen before to see what the model believes the image to be. If results are not what you are expecting, iterate on these four steps until the accuracy is more acceptable.</a:t>
            </a:r>
            <a:endParaRPr/>
          </a:p>
        </p:txBody>
      </p:sp>
      <p:grpSp>
        <p:nvGrpSpPr>
          <p:cNvPr id="174" name="Google Shape;174;p24"/>
          <p:cNvGrpSpPr/>
          <p:nvPr/>
        </p:nvGrpSpPr>
        <p:grpSpPr>
          <a:xfrm>
            <a:off x="139872" y="1754494"/>
            <a:ext cx="8864255" cy="2570507"/>
            <a:chOff x="3823" y="666454"/>
            <a:chExt cx="8864255" cy="2570507"/>
          </a:xfrm>
        </p:grpSpPr>
        <p:sp>
          <p:nvSpPr>
            <p:cNvPr id="175" name="Google Shape;175;p24"/>
            <p:cNvSpPr/>
            <p:nvPr/>
          </p:nvSpPr>
          <p:spPr>
            <a:xfrm>
              <a:off x="3823" y="1395260"/>
              <a:ext cx="1404369" cy="1158311"/>
            </a:xfrm>
            <a:prstGeom prst="roundRect">
              <a:avLst>
                <a:gd fmla="val 10000" name="adj"/>
              </a:avLst>
            </a:prstGeom>
            <a:solidFill>
              <a:schemeClr val="lt1">
                <a:alpha val="89803"/>
              </a:schemeClr>
            </a:solidFill>
            <a:ln cap="flat" cmpd="sng" w="25400">
              <a:solidFill>
                <a:srgbClr val="57A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4"/>
            <p:cNvSpPr txBox="1"/>
            <p:nvPr/>
          </p:nvSpPr>
          <p:spPr>
            <a:xfrm>
              <a:off x="30479" y="1421916"/>
              <a:ext cx="1351057" cy="856789"/>
            </a:xfrm>
            <a:prstGeom prst="rect">
              <a:avLst/>
            </a:prstGeom>
            <a:noFill/>
            <a:ln>
              <a:noFill/>
            </a:ln>
          </p:spPr>
          <p:txBody>
            <a:bodyPr anchorCtr="0" anchor="t" bIns="26650" lIns="26650" spcFirstLastPara="1" rIns="26650" wrap="square" tIns="26650">
              <a:noAutofit/>
            </a:bodyPr>
            <a:lstStyle/>
            <a:p>
              <a:pPr indent="-114300" lvl="1" marL="114300" marR="0" rtl="0" algn="l">
                <a:lnSpc>
                  <a:spcPct val="9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collection of images</a:t>
              </a:r>
              <a:endParaRPr/>
            </a:p>
            <a:p>
              <a:pPr indent="-114300" lvl="1" marL="114300" marR="0" rtl="0" algn="l">
                <a:lnSpc>
                  <a:spcPct val="90000"/>
                </a:lnSpc>
                <a:spcBef>
                  <a:spcPts val="21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associated categories</a:t>
              </a:r>
              <a:endParaRPr/>
            </a:p>
          </p:txBody>
        </p:sp>
        <p:sp>
          <p:nvSpPr>
            <p:cNvPr id="177" name="Google Shape;177;p24"/>
            <p:cNvSpPr/>
            <p:nvPr/>
          </p:nvSpPr>
          <p:spPr>
            <a:xfrm>
              <a:off x="783085" y="1635373"/>
              <a:ext cx="1601588" cy="1601588"/>
            </a:xfrm>
            <a:custGeom>
              <a:rect b="b" l="l" r="r" t="t"/>
              <a:pathLst>
                <a:path extrusionOk="0" h="120000" w="120000">
                  <a:moveTo>
                    <a:pt x="10248" y="88254"/>
                  </a:moveTo>
                  <a:lnTo>
                    <a:pt x="13881" y="86190"/>
                  </a:lnTo>
                  <a:lnTo>
                    <a:pt x="13881" y="86190"/>
                  </a:lnTo>
                  <a:cubicBezTo>
                    <a:pt x="22696" y="101712"/>
                    <a:pt x="38727" y="111759"/>
                    <a:pt x="56539" y="112923"/>
                  </a:cubicBezTo>
                  <a:cubicBezTo>
                    <a:pt x="74351" y="114088"/>
                    <a:pt x="91554" y="106215"/>
                    <a:pt x="102315" y="91973"/>
                  </a:cubicBezTo>
                  <a:lnTo>
                    <a:pt x="99908" y="90606"/>
                  </a:lnTo>
                  <a:lnTo>
                    <a:pt x="107935" y="87222"/>
                  </a:lnTo>
                  <a:lnTo>
                    <a:pt x="108386" y="95420"/>
                  </a:lnTo>
                  <a:lnTo>
                    <a:pt x="105978" y="94053"/>
                  </a:lnTo>
                  <a:cubicBezTo>
                    <a:pt x="94459" y="109605"/>
                    <a:pt x="75859" y="118280"/>
                    <a:pt x="56540" y="117110"/>
                  </a:cubicBezTo>
                  <a:cubicBezTo>
                    <a:pt x="37222" y="115940"/>
                    <a:pt x="19805" y="105083"/>
                    <a:pt x="10248" y="88254"/>
                  </a:cubicBezTo>
                  <a:close/>
                </a:path>
              </a:pathLst>
            </a:custGeom>
            <a:solidFill>
              <a:srgbClr val="B3D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4"/>
            <p:cNvSpPr/>
            <p:nvPr/>
          </p:nvSpPr>
          <p:spPr>
            <a:xfrm>
              <a:off x="315905" y="2305362"/>
              <a:ext cx="1248328" cy="496419"/>
            </a:xfrm>
            <a:prstGeom prst="roundRect">
              <a:avLst>
                <a:gd fmla="val 10000" name="adj"/>
              </a:avLst>
            </a:prstGeom>
            <a:solidFill>
              <a:srgbClr val="57ACC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4"/>
            <p:cNvSpPr txBox="1"/>
            <p:nvPr/>
          </p:nvSpPr>
          <p:spPr>
            <a:xfrm>
              <a:off x="330445" y="2319902"/>
              <a:ext cx="1219248" cy="467339"/>
            </a:xfrm>
            <a:prstGeom prst="rect">
              <a:avLst/>
            </a:prstGeom>
            <a:noFill/>
            <a:ln>
              <a:noFill/>
            </a:ln>
          </p:spPr>
          <p:txBody>
            <a:bodyPr anchorCtr="0" anchor="ctr" bIns="20300" lIns="30475" spcFirstLastPara="1" rIns="30475" wrap="square" tIns="20300">
              <a:noAutofit/>
            </a:bodyPr>
            <a:lstStyle/>
            <a:p>
              <a:pPr indent="0" lvl="0" marL="0" marR="0" rtl="0" algn="ctr">
                <a:lnSpc>
                  <a:spcPct val="90000"/>
                </a:lnSpc>
                <a:spcBef>
                  <a:spcPts val="0"/>
                </a:spcBef>
                <a:spcAft>
                  <a:spcPts val="0"/>
                </a:spcAft>
                <a:buClr>
                  <a:srgbClr val="000000"/>
                </a:buClr>
                <a:buSzPts val="1600"/>
                <a:buFont typeface="Arial"/>
                <a:buNone/>
              </a:pPr>
              <a:r>
                <a:rPr b="0" i="0" lang="en" sz="1600" u="none" cap="none" strike="noStrike">
                  <a:solidFill>
                    <a:schemeClr val="lt1"/>
                  </a:solidFill>
                  <a:latin typeface="Arial"/>
                  <a:ea typeface="Arial"/>
                  <a:cs typeface="Arial"/>
                  <a:sym typeface="Arial"/>
                </a:rPr>
                <a:t>Prepare data</a:t>
              </a:r>
              <a:endParaRPr/>
            </a:p>
          </p:txBody>
        </p:sp>
        <p:sp>
          <p:nvSpPr>
            <p:cNvPr id="180" name="Google Shape;180;p24"/>
            <p:cNvSpPr/>
            <p:nvPr/>
          </p:nvSpPr>
          <p:spPr>
            <a:xfrm>
              <a:off x="1829784" y="1395260"/>
              <a:ext cx="1404369" cy="1158311"/>
            </a:xfrm>
            <a:prstGeom prst="roundRect">
              <a:avLst>
                <a:gd fmla="val 10000" name="adj"/>
              </a:avLst>
            </a:prstGeom>
            <a:solidFill>
              <a:schemeClr val="lt1">
                <a:alpha val="89803"/>
              </a:schemeClr>
            </a:solidFill>
            <a:ln cap="flat" cmpd="sng" w="25400">
              <a:solidFill>
                <a:srgbClr val="57A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txBox="1"/>
            <p:nvPr/>
          </p:nvSpPr>
          <p:spPr>
            <a:xfrm>
              <a:off x="1856440" y="1670125"/>
              <a:ext cx="1351057" cy="856789"/>
            </a:xfrm>
            <a:prstGeom prst="rect">
              <a:avLst/>
            </a:prstGeom>
            <a:noFill/>
            <a:ln>
              <a:noFill/>
            </a:ln>
          </p:spPr>
          <p:txBody>
            <a:bodyPr anchorCtr="0" anchor="t" bIns="26650" lIns="26650" spcFirstLastPara="1" rIns="26650" wrap="square" tIns="26650">
              <a:noAutofit/>
            </a:bodyPr>
            <a:lstStyle/>
            <a:p>
              <a:pPr indent="-114300" lvl="1" marL="114300" marR="0" rtl="0" algn="l">
                <a:lnSpc>
                  <a:spcPct val="9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Build from scratch</a:t>
              </a:r>
              <a:endParaRPr/>
            </a:p>
            <a:p>
              <a:pPr indent="-114300" lvl="1" marL="114300" marR="0" rtl="0" algn="l">
                <a:lnSpc>
                  <a:spcPct val="90000"/>
                </a:lnSpc>
                <a:spcBef>
                  <a:spcPts val="21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Pretrained model </a:t>
              </a:r>
              <a:endParaRPr/>
            </a:p>
          </p:txBody>
        </p:sp>
        <p:sp>
          <p:nvSpPr>
            <p:cNvPr id="182" name="Google Shape;182;p24"/>
            <p:cNvSpPr/>
            <p:nvPr/>
          </p:nvSpPr>
          <p:spPr>
            <a:xfrm>
              <a:off x="2597343" y="666454"/>
              <a:ext cx="1781035" cy="1781035"/>
            </a:xfrm>
            <a:custGeom>
              <a:rect b="b" l="l" r="r" t="t"/>
              <a:pathLst>
                <a:path extrusionOk="0" h="120000" w="120000">
                  <a:moveTo>
                    <a:pt x="10004" y="31608"/>
                  </a:moveTo>
                  <a:lnTo>
                    <a:pt x="10004" y="31608"/>
                  </a:lnTo>
                  <a:cubicBezTo>
                    <a:pt x="19672" y="14584"/>
                    <a:pt x="37338" y="3649"/>
                    <a:pt x="56887" y="2589"/>
                  </a:cubicBezTo>
                  <a:cubicBezTo>
                    <a:pt x="76436" y="1529"/>
                    <a:pt x="95180" y="10489"/>
                    <a:pt x="106632" y="26368"/>
                  </a:cubicBezTo>
                  <a:lnTo>
                    <a:pt x="108801" y="25137"/>
                  </a:lnTo>
                  <a:lnTo>
                    <a:pt x="108362" y="32536"/>
                  </a:lnTo>
                  <a:lnTo>
                    <a:pt x="101177" y="29466"/>
                  </a:lnTo>
                  <a:lnTo>
                    <a:pt x="103344" y="28235"/>
                  </a:lnTo>
                  <a:lnTo>
                    <a:pt x="103344" y="28235"/>
                  </a:lnTo>
                  <a:cubicBezTo>
                    <a:pt x="92571" y="13535"/>
                    <a:pt x="75081" y="5296"/>
                    <a:pt x="56886" y="6352"/>
                  </a:cubicBezTo>
                  <a:cubicBezTo>
                    <a:pt x="38691" y="7409"/>
                    <a:pt x="22272" y="17615"/>
                    <a:pt x="13271" y="33463"/>
                  </a:cubicBezTo>
                  <a:close/>
                </a:path>
              </a:pathLst>
            </a:custGeom>
            <a:solidFill>
              <a:srgbClr val="B3D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p:nvPr/>
          </p:nvSpPr>
          <p:spPr>
            <a:xfrm>
              <a:off x="2141866" y="1147050"/>
              <a:ext cx="1248328" cy="496419"/>
            </a:xfrm>
            <a:prstGeom prst="roundRect">
              <a:avLst>
                <a:gd fmla="val 10000" name="adj"/>
              </a:avLst>
            </a:prstGeom>
            <a:solidFill>
              <a:srgbClr val="57ACC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4"/>
            <p:cNvSpPr txBox="1"/>
            <p:nvPr/>
          </p:nvSpPr>
          <p:spPr>
            <a:xfrm>
              <a:off x="2156406" y="1161590"/>
              <a:ext cx="1219248" cy="467339"/>
            </a:xfrm>
            <a:prstGeom prst="rect">
              <a:avLst/>
            </a:prstGeom>
            <a:noFill/>
            <a:ln>
              <a:noFill/>
            </a:ln>
          </p:spPr>
          <p:txBody>
            <a:bodyPr anchorCtr="0" anchor="ctr" bIns="20300" lIns="30475" spcFirstLastPara="1" rIns="30475" wrap="square" tIns="20300">
              <a:noAutofit/>
            </a:bodyPr>
            <a:lstStyle/>
            <a:p>
              <a:pPr indent="0" lvl="0" marL="0" marR="0" rtl="0" algn="ctr">
                <a:lnSpc>
                  <a:spcPct val="90000"/>
                </a:lnSpc>
                <a:spcBef>
                  <a:spcPts val="0"/>
                </a:spcBef>
                <a:spcAft>
                  <a:spcPts val="0"/>
                </a:spcAft>
                <a:buClr>
                  <a:srgbClr val="000000"/>
                </a:buClr>
                <a:buSzPts val="1600"/>
                <a:buFont typeface="Arial"/>
                <a:buNone/>
              </a:pPr>
              <a:r>
                <a:rPr b="0" i="0" lang="en" sz="1600" u="none" cap="none" strike="noStrike">
                  <a:solidFill>
                    <a:schemeClr val="lt1"/>
                  </a:solidFill>
                  <a:latin typeface="Arial"/>
                  <a:ea typeface="Arial"/>
                  <a:cs typeface="Arial"/>
                  <a:sym typeface="Arial"/>
                </a:rPr>
                <a:t>Create model</a:t>
              </a:r>
              <a:endParaRPr/>
            </a:p>
          </p:txBody>
        </p:sp>
        <p:sp>
          <p:nvSpPr>
            <p:cNvPr id="185" name="Google Shape;185;p24"/>
            <p:cNvSpPr/>
            <p:nvPr/>
          </p:nvSpPr>
          <p:spPr>
            <a:xfrm>
              <a:off x="3655745" y="1395260"/>
              <a:ext cx="1404369" cy="1158311"/>
            </a:xfrm>
            <a:prstGeom prst="roundRect">
              <a:avLst>
                <a:gd fmla="val 10000" name="adj"/>
              </a:avLst>
            </a:prstGeom>
            <a:solidFill>
              <a:schemeClr val="lt1">
                <a:alpha val="89803"/>
              </a:schemeClr>
            </a:solidFill>
            <a:ln cap="flat" cmpd="sng" w="25400">
              <a:solidFill>
                <a:srgbClr val="57A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4"/>
            <p:cNvSpPr txBox="1"/>
            <p:nvPr/>
          </p:nvSpPr>
          <p:spPr>
            <a:xfrm>
              <a:off x="3682401" y="1421916"/>
              <a:ext cx="1351057" cy="856789"/>
            </a:xfrm>
            <a:prstGeom prst="rect">
              <a:avLst/>
            </a:prstGeom>
            <a:noFill/>
            <a:ln>
              <a:noFill/>
            </a:ln>
          </p:spPr>
          <p:txBody>
            <a:bodyPr anchorCtr="0" anchor="t" bIns="26650" lIns="26650" spcFirstLastPara="1" rIns="26650" wrap="square" tIns="26650">
              <a:noAutofit/>
            </a:bodyPr>
            <a:lstStyle/>
            <a:p>
              <a:pPr indent="-114300" lvl="1" marL="114300" marR="0" rtl="0" algn="l">
                <a:lnSpc>
                  <a:spcPct val="9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Learning algorithm</a:t>
              </a:r>
              <a:endParaRPr/>
            </a:p>
            <a:p>
              <a:pPr indent="-114300" lvl="1" marL="114300" marR="0" rtl="0" algn="l">
                <a:lnSpc>
                  <a:spcPct val="90000"/>
                </a:lnSpc>
                <a:spcBef>
                  <a:spcPts val="21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Present test data</a:t>
              </a:r>
              <a:endParaRPr/>
            </a:p>
          </p:txBody>
        </p:sp>
        <p:sp>
          <p:nvSpPr>
            <p:cNvPr id="187" name="Google Shape;187;p24"/>
            <p:cNvSpPr/>
            <p:nvPr/>
          </p:nvSpPr>
          <p:spPr>
            <a:xfrm>
              <a:off x="4435007" y="1635373"/>
              <a:ext cx="1601588" cy="1601588"/>
            </a:xfrm>
            <a:custGeom>
              <a:rect b="b" l="l" r="r" t="t"/>
              <a:pathLst>
                <a:path extrusionOk="0" h="120000" w="120000">
                  <a:moveTo>
                    <a:pt x="10248" y="88254"/>
                  </a:moveTo>
                  <a:lnTo>
                    <a:pt x="13881" y="86190"/>
                  </a:lnTo>
                  <a:lnTo>
                    <a:pt x="13881" y="86190"/>
                  </a:lnTo>
                  <a:cubicBezTo>
                    <a:pt x="22696" y="101712"/>
                    <a:pt x="38727" y="111759"/>
                    <a:pt x="56539" y="112923"/>
                  </a:cubicBezTo>
                  <a:cubicBezTo>
                    <a:pt x="74351" y="114088"/>
                    <a:pt x="91554" y="106215"/>
                    <a:pt x="102315" y="91973"/>
                  </a:cubicBezTo>
                  <a:lnTo>
                    <a:pt x="99908" y="90606"/>
                  </a:lnTo>
                  <a:lnTo>
                    <a:pt x="107935" y="87222"/>
                  </a:lnTo>
                  <a:lnTo>
                    <a:pt x="108386" y="95420"/>
                  </a:lnTo>
                  <a:lnTo>
                    <a:pt x="105978" y="94053"/>
                  </a:lnTo>
                  <a:cubicBezTo>
                    <a:pt x="94459" y="109605"/>
                    <a:pt x="75859" y="118280"/>
                    <a:pt x="56540" y="117110"/>
                  </a:cubicBezTo>
                  <a:cubicBezTo>
                    <a:pt x="37222" y="115940"/>
                    <a:pt x="19805" y="105083"/>
                    <a:pt x="10248" y="88254"/>
                  </a:cubicBezTo>
                  <a:close/>
                </a:path>
              </a:pathLst>
            </a:custGeom>
            <a:solidFill>
              <a:srgbClr val="B3D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4"/>
            <p:cNvSpPr/>
            <p:nvPr/>
          </p:nvSpPr>
          <p:spPr>
            <a:xfrm>
              <a:off x="3967827" y="2305362"/>
              <a:ext cx="1248328" cy="496419"/>
            </a:xfrm>
            <a:prstGeom prst="roundRect">
              <a:avLst>
                <a:gd fmla="val 10000" name="adj"/>
              </a:avLst>
            </a:prstGeom>
            <a:solidFill>
              <a:srgbClr val="57ACC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4"/>
            <p:cNvSpPr txBox="1"/>
            <p:nvPr/>
          </p:nvSpPr>
          <p:spPr>
            <a:xfrm>
              <a:off x="3982367" y="2319902"/>
              <a:ext cx="1219248" cy="467339"/>
            </a:xfrm>
            <a:prstGeom prst="rect">
              <a:avLst/>
            </a:prstGeom>
            <a:noFill/>
            <a:ln>
              <a:noFill/>
            </a:ln>
          </p:spPr>
          <p:txBody>
            <a:bodyPr anchorCtr="0" anchor="ctr" bIns="20300" lIns="30475" spcFirstLastPara="1" rIns="30475" wrap="square" tIns="20300">
              <a:noAutofit/>
            </a:bodyPr>
            <a:lstStyle/>
            <a:p>
              <a:pPr indent="0" lvl="0" marL="0" marR="0" rtl="0" algn="ctr">
                <a:lnSpc>
                  <a:spcPct val="90000"/>
                </a:lnSpc>
                <a:spcBef>
                  <a:spcPts val="0"/>
                </a:spcBef>
                <a:spcAft>
                  <a:spcPts val="0"/>
                </a:spcAft>
                <a:buClr>
                  <a:srgbClr val="000000"/>
                </a:buClr>
                <a:buSzPts val="1600"/>
                <a:buFont typeface="Arial"/>
                <a:buNone/>
              </a:pPr>
              <a:r>
                <a:rPr b="0" i="0" lang="en" sz="1600" u="none" cap="none" strike="noStrike">
                  <a:solidFill>
                    <a:schemeClr val="lt1"/>
                  </a:solidFill>
                  <a:latin typeface="Arial"/>
                  <a:ea typeface="Arial"/>
                  <a:cs typeface="Arial"/>
                  <a:sym typeface="Arial"/>
                </a:rPr>
                <a:t>Train model</a:t>
              </a:r>
              <a:endParaRPr/>
            </a:p>
          </p:txBody>
        </p:sp>
        <p:sp>
          <p:nvSpPr>
            <p:cNvPr id="190" name="Google Shape;190;p24"/>
            <p:cNvSpPr/>
            <p:nvPr/>
          </p:nvSpPr>
          <p:spPr>
            <a:xfrm>
              <a:off x="5481706" y="1395260"/>
              <a:ext cx="1404369" cy="1158311"/>
            </a:xfrm>
            <a:prstGeom prst="roundRect">
              <a:avLst>
                <a:gd fmla="val 10000" name="adj"/>
              </a:avLst>
            </a:prstGeom>
            <a:solidFill>
              <a:schemeClr val="lt1">
                <a:alpha val="89803"/>
              </a:schemeClr>
            </a:solidFill>
            <a:ln cap="flat" cmpd="sng" w="25400">
              <a:solidFill>
                <a:srgbClr val="57A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4"/>
            <p:cNvSpPr txBox="1"/>
            <p:nvPr/>
          </p:nvSpPr>
          <p:spPr>
            <a:xfrm>
              <a:off x="5508362" y="1670125"/>
              <a:ext cx="1351057" cy="856789"/>
            </a:xfrm>
            <a:prstGeom prst="rect">
              <a:avLst/>
            </a:prstGeom>
            <a:noFill/>
            <a:ln>
              <a:noFill/>
            </a:ln>
          </p:spPr>
          <p:txBody>
            <a:bodyPr anchorCtr="0" anchor="t" bIns="26650" lIns="26650" spcFirstLastPara="1" rIns="26650" wrap="square" tIns="26650">
              <a:noAutofit/>
            </a:bodyPr>
            <a:lstStyle/>
            <a:p>
              <a:pPr indent="-114300" lvl="1" marL="114300" marR="0" rtl="0" algn="l">
                <a:lnSpc>
                  <a:spcPct val="9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Present new data</a:t>
              </a:r>
              <a:endParaRPr/>
            </a:p>
            <a:p>
              <a:pPr indent="-114300" lvl="1" marL="114300" marR="0" rtl="0" algn="l">
                <a:lnSpc>
                  <a:spcPct val="90000"/>
                </a:lnSpc>
                <a:spcBef>
                  <a:spcPts val="21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Check accuracy</a:t>
              </a:r>
              <a:endParaRPr/>
            </a:p>
          </p:txBody>
        </p:sp>
        <p:sp>
          <p:nvSpPr>
            <p:cNvPr id="192" name="Google Shape;192;p24"/>
            <p:cNvSpPr/>
            <p:nvPr/>
          </p:nvSpPr>
          <p:spPr>
            <a:xfrm>
              <a:off x="6249266" y="666454"/>
              <a:ext cx="1781035" cy="1781035"/>
            </a:xfrm>
            <a:custGeom>
              <a:rect b="b" l="l" r="r" t="t"/>
              <a:pathLst>
                <a:path extrusionOk="0" h="120000" w="120000">
                  <a:moveTo>
                    <a:pt x="10004" y="31608"/>
                  </a:moveTo>
                  <a:lnTo>
                    <a:pt x="10004" y="31608"/>
                  </a:lnTo>
                  <a:cubicBezTo>
                    <a:pt x="19672" y="14584"/>
                    <a:pt x="37338" y="3649"/>
                    <a:pt x="56887" y="2589"/>
                  </a:cubicBezTo>
                  <a:cubicBezTo>
                    <a:pt x="76436" y="1529"/>
                    <a:pt x="95180" y="10489"/>
                    <a:pt x="106632" y="26368"/>
                  </a:cubicBezTo>
                  <a:lnTo>
                    <a:pt x="108801" y="25137"/>
                  </a:lnTo>
                  <a:lnTo>
                    <a:pt x="108362" y="32536"/>
                  </a:lnTo>
                  <a:lnTo>
                    <a:pt x="101177" y="29466"/>
                  </a:lnTo>
                  <a:lnTo>
                    <a:pt x="103344" y="28235"/>
                  </a:lnTo>
                  <a:lnTo>
                    <a:pt x="103344" y="28235"/>
                  </a:lnTo>
                  <a:cubicBezTo>
                    <a:pt x="92571" y="13535"/>
                    <a:pt x="75081" y="5296"/>
                    <a:pt x="56886" y="6352"/>
                  </a:cubicBezTo>
                  <a:cubicBezTo>
                    <a:pt x="38691" y="7409"/>
                    <a:pt x="22272" y="17615"/>
                    <a:pt x="13271" y="33463"/>
                  </a:cubicBezTo>
                  <a:close/>
                </a:path>
              </a:pathLst>
            </a:custGeom>
            <a:solidFill>
              <a:srgbClr val="B3D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4"/>
            <p:cNvSpPr/>
            <p:nvPr/>
          </p:nvSpPr>
          <p:spPr>
            <a:xfrm>
              <a:off x="5793789" y="1147050"/>
              <a:ext cx="1248328" cy="496419"/>
            </a:xfrm>
            <a:prstGeom prst="roundRect">
              <a:avLst>
                <a:gd fmla="val 10000" name="adj"/>
              </a:avLst>
            </a:prstGeom>
            <a:solidFill>
              <a:srgbClr val="57ACC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4"/>
            <p:cNvSpPr txBox="1"/>
            <p:nvPr/>
          </p:nvSpPr>
          <p:spPr>
            <a:xfrm>
              <a:off x="5808329" y="1161590"/>
              <a:ext cx="1219248" cy="467339"/>
            </a:xfrm>
            <a:prstGeom prst="rect">
              <a:avLst/>
            </a:prstGeom>
            <a:noFill/>
            <a:ln>
              <a:noFill/>
            </a:ln>
          </p:spPr>
          <p:txBody>
            <a:bodyPr anchorCtr="0" anchor="ctr" bIns="20300" lIns="30475" spcFirstLastPara="1" rIns="30475" wrap="square" tIns="20300">
              <a:noAutofit/>
            </a:bodyPr>
            <a:lstStyle/>
            <a:p>
              <a:pPr indent="0" lvl="0" marL="0" marR="0" rtl="0" algn="ctr">
                <a:lnSpc>
                  <a:spcPct val="90000"/>
                </a:lnSpc>
                <a:spcBef>
                  <a:spcPts val="0"/>
                </a:spcBef>
                <a:spcAft>
                  <a:spcPts val="0"/>
                </a:spcAft>
                <a:buClr>
                  <a:srgbClr val="000000"/>
                </a:buClr>
                <a:buSzPts val="1600"/>
                <a:buFont typeface="Arial"/>
                <a:buNone/>
              </a:pPr>
              <a:r>
                <a:rPr b="0" i="0" lang="en" sz="1600" u="none" cap="none" strike="noStrike">
                  <a:solidFill>
                    <a:schemeClr val="lt1"/>
                  </a:solidFill>
                  <a:latin typeface="Arial"/>
                  <a:ea typeface="Arial"/>
                  <a:cs typeface="Arial"/>
                  <a:sym typeface="Arial"/>
                </a:rPr>
                <a:t>Test model</a:t>
              </a:r>
              <a:endParaRPr/>
            </a:p>
          </p:txBody>
        </p:sp>
        <p:sp>
          <p:nvSpPr>
            <p:cNvPr id="195" name="Google Shape;195;p24"/>
            <p:cNvSpPr/>
            <p:nvPr/>
          </p:nvSpPr>
          <p:spPr>
            <a:xfrm>
              <a:off x="7307668" y="1395260"/>
              <a:ext cx="1404369" cy="1158311"/>
            </a:xfrm>
            <a:prstGeom prst="roundRect">
              <a:avLst>
                <a:gd fmla="val 10000" name="adj"/>
              </a:avLst>
            </a:prstGeom>
            <a:solidFill>
              <a:schemeClr val="lt1">
                <a:alpha val="89803"/>
              </a:schemeClr>
            </a:solidFill>
            <a:ln cap="flat" cmpd="sng" w="25400">
              <a:solidFill>
                <a:srgbClr val="57A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txBox="1"/>
            <p:nvPr/>
          </p:nvSpPr>
          <p:spPr>
            <a:xfrm>
              <a:off x="7334324" y="1421916"/>
              <a:ext cx="1351057" cy="856789"/>
            </a:xfrm>
            <a:prstGeom prst="rect">
              <a:avLst/>
            </a:prstGeom>
            <a:noFill/>
            <a:ln>
              <a:noFill/>
            </a:ln>
          </p:spPr>
          <p:txBody>
            <a:bodyPr anchorCtr="0" anchor="t" bIns="26650" lIns="26650" spcFirstLastPara="1" rIns="26650" wrap="square" tIns="26650">
              <a:noAutofit/>
            </a:bodyPr>
            <a:lstStyle/>
            <a:p>
              <a:pPr indent="-114300" lvl="1" marL="114300" marR="0" rtl="0" algn="l">
                <a:lnSpc>
                  <a:spcPct val="9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Real-world use</a:t>
              </a:r>
              <a:endParaRPr/>
            </a:p>
            <a:p>
              <a:pPr indent="-114300" lvl="1" marL="114300" marR="0" rtl="0" algn="l">
                <a:lnSpc>
                  <a:spcPct val="90000"/>
                </a:lnSpc>
                <a:spcBef>
                  <a:spcPts val="21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Feedback</a:t>
              </a:r>
              <a:endParaRPr b="0" i="0" sz="1400" u="none" cap="none" strike="noStrike">
                <a:solidFill>
                  <a:srgbClr val="000000"/>
                </a:solidFill>
                <a:latin typeface="Arial"/>
                <a:ea typeface="Arial"/>
                <a:cs typeface="Arial"/>
                <a:sym typeface="Arial"/>
              </a:endParaRPr>
            </a:p>
          </p:txBody>
        </p:sp>
        <p:sp>
          <p:nvSpPr>
            <p:cNvPr id="197" name="Google Shape;197;p24"/>
            <p:cNvSpPr/>
            <p:nvPr/>
          </p:nvSpPr>
          <p:spPr>
            <a:xfrm>
              <a:off x="7619750" y="2305362"/>
              <a:ext cx="1248328" cy="496419"/>
            </a:xfrm>
            <a:prstGeom prst="roundRect">
              <a:avLst>
                <a:gd fmla="val 10000" name="adj"/>
              </a:avLst>
            </a:prstGeom>
            <a:solidFill>
              <a:srgbClr val="57ACC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txBox="1"/>
            <p:nvPr/>
          </p:nvSpPr>
          <p:spPr>
            <a:xfrm>
              <a:off x="7634290" y="2319902"/>
              <a:ext cx="1219248" cy="467339"/>
            </a:xfrm>
            <a:prstGeom prst="rect">
              <a:avLst/>
            </a:prstGeom>
            <a:noFill/>
            <a:ln>
              <a:noFill/>
            </a:ln>
          </p:spPr>
          <p:txBody>
            <a:bodyPr anchorCtr="0" anchor="ctr" bIns="20300" lIns="30475" spcFirstLastPara="1" rIns="30475" wrap="square" tIns="20300">
              <a:noAutofit/>
            </a:bodyPr>
            <a:lstStyle/>
            <a:p>
              <a:pPr indent="0" lvl="0" marL="0" marR="0" rtl="0" algn="ctr">
                <a:lnSpc>
                  <a:spcPct val="90000"/>
                </a:lnSpc>
                <a:spcBef>
                  <a:spcPts val="0"/>
                </a:spcBef>
                <a:spcAft>
                  <a:spcPts val="0"/>
                </a:spcAft>
                <a:buClr>
                  <a:srgbClr val="000000"/>
                </a:buClr>
                <a:buSzPts val="1600"/>
                <a:buFont typeface="Arial"/>
                <a:buNone/>
              </a:pPr>
              <a:r>
                <a:rPr b="0" i="0" lang="en" sz="1600" u="none" cap="none" strike="noStrike">
                  <a:solidFill>
                    <a:schemeClr val="lt1"/>
                  </a:solidFill>
                  <a:latin typeface="Arial"/>
                  <a:ea typeface="Arial"/>
                  <a:cs typeface="Arial"/>
                  <a:sym typeface="Arial"/>
                </a:rPr>
                <a:t>Deployment</a:t>
              </a:r>
              <a:endParaRPr/>
            </a:p>
          </p:txBody>
        </p:sp>
      </p:grpSp>
      <p:pic>
        <p:nvPicPr>
          <p:cNvPr id="199" name="Google Shape;199;p24"/>
          <p:cNvPicPr preferRelativeResize="0"/>
          <p:nvPr/>
        </p:nvPicPr>
        <p:blipFill rotWithShape="1">
          <a:blip r:embed="rId3">
            <a:alphaModFix/>
          </a:blip>
          <a:srcRect b="0" l="0" r="0" t="0"/>
          <a:stretch/>
        </p:blipFill>
        <p:spPr>
          <a:xfrm>
            <a:off x="249064" y="1647567"/>
            <a:ext cx="1302333" cy="179433"/>
          </a:xfrm>
          <a:prstGeom prst="rect">
            <a:avLst/>
          </a:prstGeom>
          <a:noFill/>
          <a:ln>
            <a:noFill/>
          </a:ln>
        </p:spPr>
      </p:pic>
      <p:pic>
        <p:nvPicPr>
          <p:cNvPr descr="GitHub - tensorflow/tensorflow: An Open Source Machine Learning Framework  for Everyone" id="200" name="Google Shape;200;p24"/>
          <p:cNvPicPr preferRelativeResize="0"/>
          <p:nvPr/>
        </p:nvPicPr>
        <p:blipFill rotWithShape="1">
          <a:blip r:embed="rId4">
            <a:alphaModFix/>
          </a:blip>
          <a:srcRect b="20149" l="6923" r="7602" t="20056"/>
          <a:stretch/>
        </p:blipFill>
        <p:spPr>
          <a:xfrm>
            <a:off x="4447192" y="1587564"/>
            <a:ext cx="1664964" cy="390878"/>
          </a:xfrm>
          <a:prstGeom prst="rect">
            <a:avLst/>
          </a:prstGeom>
          <a:noFill/>
          <a:ln>
            <a:noFill/>
          </a:ln>
        </p:spPr>
      </p:pic>
      <p:pic>
        <p:nvPicPr>
          <p:cNvPr descr="Keras: Deep Learning for humans" id="201" name="Google Shape;201;p24"/>
          <p:cNvPicPr preferRelativeResize="0"/>
          <p:nvPr/>
        </p:nvPicPr>
        <p:blipFill rotWithShape="1">
          <a:blip r:embed="rId5">
            <a:alphaModFix/>
          </a:blip>
          <a:srcRect b="0" l="0" r="0" t="0"/>
          <a:stretch/>
        </p:blipFill>
        <p:spPr>
          <a:xfrm>
            <a:off x="1974353" y="4249274"/>
            <a:ext cx="1418442" cy="411250"/>
          </a:xfrm>
          <a:prstGeom prst="rect">
            <a:avLst/>
          </a:prstGeom>
          <a:noFill/>
          <a:ln>
            <a:noFill/>
          </a:ln>
        </p:spPr>
      </p:pic>
      <p:pic>
        <p:nvPicPr>
          <p:cNvPr id="202" name="Google Shape;202;p24"/>
          <p:cNvPicPr preferRelativeResize="0"/>
          <p:nvPr/>
        </p:nvPicPr>
        <p:blipFill rotWithShape="1">
          <a:blip r:embed="rId6">
            <a:alphaModFix/>
          </a:blip>
          <a:srcRect b="0" l="0" r="0" t="0"/>
          <a:stretch/>
        </p:blipFill>
        <p:spPr>
          <a:xfrm>
            <a:off x="8515713" y="4166708"/>
            <a:ext cx="455328" cy="455328"/>
          </a:xfrm>
          <a:prstGeom prst="rect">
            <a:avLst/>
          </a:prstGeom>
          <a:noFill/>
          <a:ln>
            <a:noFill/>
          </a:ln>
        </p:spPr>
      </p:pic>
      <p:pic>
        <p:nvPicPr>
          <p:cNvPr id="203" name="Google Shape;203;p24"/>
          <p:cNvPicPr preferRelativeResize="0"/>
          <p:nvPr/>
        </p:nvPicPr>
        <p:blipFill rotWithShape="1">
          <a:blip r:embed="rId7">
            <a:alphaModFix/>
          </a:blip>
          <a:srcRect b="-1729" l="0" r="81929" t="-1"/>
          <a:stretch/>
        </p:blipFill>
        <p:spPr>
          <a:xfrm>
            <a:off x="7959943" y="4164417"/>
            <a:ext cx="505906" cy="485041"/>
          </a:xfrm>
          <a:prstGeom prst="rect">
            <a:avLst/>
          </a:prstGeom>
          <a:noFill/>
          <a:ln>
            <a:noFill/>
          </a:ln>
        </p:spPr>
      </p:pic>
      <p:pic>
        <p:nvPicPr>
          <p:cNvPr id="204" name="Google Shape;204;p24"/>
          <p:cNvPicPr preferRelativeResize="0"/>
          <p:nvPr/>
        </p:nvPicPr>
        <p:blipFill rotWithShape="1">
          <a:blip r:embed="rId8">
            <a:alphaModFix/>
          </a:blip>
          <a:srcRect b="0" l="0" r="0" t="0"/>
          <a:stretch/>
        </p:blipFill>
        <p:spPr>
          <a:xfrm>
            <a:off x="7400812" y="4113454"/>
            <a:ext cx="459471" cy="59310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idx="1" type="body"/>
          </p:nvPr>
        </p:nvSpPr>
        <p:spPr>
          <a:xfrm>
            <a:off x="311700" y="1150200"/>
            <a:ext cx="1953600" cy="632400"/>
          </a:xfrm>
          <a:prstGeom prst="rect">
            <a:avLst/>
          </a:prstGeom>
          <a:solidFill>
            <a:schemeClr val="accent4"/>
          </a:solidFill>
          <a:ln>
            <a:noFill/>
          </a:ln>
        </p:spPr>
        <p:txBody>
          <a:bodyPr anchorCtr="0" anchor="ctr" bIns="91425" lIns="91425" spcFirstLastPara="1" rIns="91425" wrap="square" tIns="91425">
            <a:normAutofit/>
          </a:bodyPr>
          <a:lstStyle/>
          <a:p>
            <a:pPr indent="0" lvl="0" marL="0" rtl="0" algn="ctr">
              <a:lnSpc>
                <a:spcPct val="115000"/>
              </a:lnSpc>
              <a:spcBef>
                <a:spcPts val="0"/>
              </a:spcBef>
              <a:spcAft>
                <a:spcPts val="1000"/>
              </a:spcAft>
              <a:buSzPts val="1400"/>
              <a:buNone/>
            </a:pPr>
            <a:r>
              <a:rPr lang="en">
                <a:solidFill>
                  <a:schemeClr val="lt1"/>
                </a:solidFill>
              </a:rPr>
              <a:t>Flask</a:t>
            </a:r>
            <a:endParaRPr>
              <a:solidFill>
                <a:schemeClr val="lt1"/>
              </a:solidFill>
            </a:endParaRPr>
          </a:p>
        </p:txBody>
      </p:sp>
      <p:sp>
        <p:nvSpPr>
          <p:cNvPr id="210" name="Google Shape;210;p25"/>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
        <p:nvSpPr>
          <p:cNvPr id="211" name="Google Shape;211;p25"/>
          <p:cNvSpPr txBox="1"/>
          <p:nvPr>
            <p:ph idx="1" type="body"/>
          </p:nvPr>
        </p:nvSpPr>
        <p:spPr>
          <a:xfrm>
            <a:off x="2500700" y="1150200"/>
            <a:ext cx="1953600" cy="632400"/>
          </a:xfrm>
          <a:prstGeom prst="rect">
            <a:avLst/>
          </a:prstGeom>
          <a:solidFill>
            <a:schemeClr val="accent4"/>
          </a:solidFill>
          <a:ln>
            <a:noFill/>
          </a:ln>
        </p:spPr>
        <p:txBody>
          <a:bodyPr anchorCtr="0" anchor="ctr" bIns="91425" lIns="91425" spcFirstLastPara="1" rIns="91425" wrap="square" tIns="91425">
            <a:normAutofit/>
          </a:bodyPr>
          <a:lstStyle/>
          <a:p>
            <a:pPr indent="0" lvl="0" marL="0" rtl="0" algn="ctr">
              <a:lnSpc>
                <a:spcPct val="115000"/>
              </a:lnSpc>
              <a:spcBef>
                <a:spcPts val="0"/>
              </a:spcBef>
              <a:spcAft>
                <a:spcPts val="1000"/>
              </a:spcAft>
              <a:buSzPts val="1400"/>
              <a:buNone/>
            </a:pPr>
            <a:r>
              <a:rPr lang="en">
                <a:solidFill>
                  <a:schemeClr val="lt1"/>
                </a:solidFill>
              </a:rPr>
              <a:t>Data preparation</a:t>
            </a:r>
            <a:endParaRPr>
              <a:solidFill>
                <a:schemeClr val="lt1"/>
              </a:solidFill>
            </a:endParaRPr>
          </a:p>
        </p:txBody>
      </p:sp>
      <p:sp>
        <p:nvSpPr>
          <p:cNvPr id="212" name="Google Shape;212;p25"/>
          <p:cNvSpPr txBox="1"/>
          <p:nvPr>
            <p:ph idx="1" type="body"/>
          </p:nvPr>
        </p:nvSpPr>
        <p:spPr>
          <a:xfrm>
            <a:off x="6878701" y="1150200"/>
            <a:ext cx="1953600" cy="632400"/>
          </a:xfrm>
          <a:prstGeom prst="rect">
            <a:avLst/>
          </a:prstGeom>
          <a:solidFill>
            <a:schemeClr val="accent4"/>
          </a:solidFill>
          <a:ln>
            <a:noFill/>
          </a:ln>
        </p:spPr>
        <p:txBody>
          <a:bodyPr anchorCtr="0" anchor="ctr" bIns="91425" lIns="91425" spcFirstLastPara="1" rIns="91425" wrap="square" tIns="91425">
            <a:normAutofit fontScale="92500"/>
          </a:bodyPr>
          <a:lstStyle/>
          <a:p>
            <a:pPr indent="0" lvl="0" marL="0" rtl="0" algn="ctr">
              <a:lnSpc>
                <a:spcPct val="115000"/>
              </a:lnSpc>
              <a:spcBef>
                <a:spcPts val="0"/>
              </a:spcBef>
              <a:spcAft>
                <a:spcPts val="1000"/>
              </a:spcAft>
              <a:buSzPct val="108108"/>
              <a:buNone/>
            </a:pPr>
            <a:r>
              <a:rPr lang="en">
                <a:solidFill>
                  <a:schemeClr val="lt1"/>
                </a:solidFill>
              </a:rPr>
              <a:t>Multi-model classification</a:t>
            </a:r>
            <a:endParaRPr>
              <a:solidFill>
                <a:schemeClr val="lt1"/>
              </a:solidFill>
            </a:endParaRPr>
          </a:p>
        </p:txBody>
      </p:sp>
      <p:sp>
        <p:nvSpPr>
          <p:cNvPr id="213" name="Google Shape;213;p25"/>
          <p:cNvSpPr txBox="1"/>
          <p:nvPr>
            <p:ph idx="1" type="body"/>
          </p:nvPr>
        </p:nvSpPr>
        <p:spPr>
          <a:xfrm>
            <a:off x="4689700" y="1150200"/>
            <a:ext cx="1953600" cy="632400"/>
          </a:xfrm>
          <a:prstGeom prst="rect">
            <a:avLst/>
          </a:prstGeom>
          <a:solidFill>
            <a:schemeClr val="accent4"/>
          </a:solidFill>
          <a:ln>
            <a:noFill/>
          </a:ln>
        </p:spPr>
        <p:txBody>
          <a:bodyPr anchorCtr="0" anchor="ctr" bIns="91425" lIns="91425" spcFirstLastPara="1" rIns="91425" wrap="square" tIns="91425">
            <a:normAutofit fontScale="77500" lnSpcReduction="20000"/>
          </a:bodyPr>
          <a:lstStyle/>
          <a:p>
            <a:pPr indent="0" lvl="0" marL="0" rtl="0" algn="ctr">
              <a:lnSpc>
                <a:spcPct val="115000"/>
              </a:lnSpc>
              <a:spcBef>
                <a:spcPts val="0"/>
              </a:spcBef>
              <a:spcAft>
                <a:spcPts val="1000"/>
              </a:spcAft>
              <a:buSzPct val="129032"/>
              <a:buNone/>
            </a:pPr>
            <a:r>
              <a:rPr lang="en">
                <a:solidFill>
                  <a:schemeClr val="lt1"/>
                </a:solidFill>
              </a:rPr>
              <a:t>Image classification in TensorFlow</a:t>
            </a:r>
            <a:endParaRPr>
              <a:solidFill>
                <a:schemeClr val="lt1"/>
              </a:solidFill>
            </a:endParaRPr>
          </a:p>
        </p:txBody>
      </p:sp>
      <p:sp>
        <p:nvSpPr>
          <p:cNvPr id="214" name="Google Shape;214;p25"/>
          <p:cNvSpPr txBox="1"/>
          <p:nvPr>
            <p:ph idx="1" type="body"/>
          </p:nvPr>
        </p:nvSpPr>
        <p:spPr>
          <a:xfrm>
            <a:off x="311700" y="1870314"/>
            <a:ext cx="1953600" cy="632400"/>
          </a:xfrm>
          <a:prstGeom prst="rect">
            <a:avLst/>
          </a:prstGeom>
          <a:solidFill>
            <a:schemeClr val="accent3"/>
          </a:solidFill>
          <a:ln>
            <a:noFill/>
          </a:ln>
        </p:spPr>
        <p:txBody>
          <a:bodyPr anchorCtr="0" anchor="ctr" bIns="91425" lIns="91425" spcFirstLastPara="1" rIns="91425" wrap="square" tIns="91425">
            <a:normAutofit fontScale="77500" lnSpcReduction="20000"/>
          </a:bodyPr>
          <a:lstStyle/>
          <a:p>
            <a:pPr indent="0" lvl="0" marL="0" rtl="0" algn="ctr">
              <a:lnSpc>
                <a:spcPct val="115000"/>
              </a:lnSpc>
              <a:spcBef>
                <a:spcPts val="0"/>
              </a:spcBef>
              <a:spcAft>
                <a:spcPts val="1000"/>
              </a:spcAft>
              <a:buSzPct val="129032"/>
              <a:buNone/>
            </a:pPr>
            <a:r>
              <a:rPr lang="en"/>
              <a:t>Loads the web page we created</a:t>
            </a:r>
            <a:endParaRPr/>
          </a:p>
        </p:txBody>
      </p:sp>
      <p:sp>
        <p:nvSpPr>
          <p:cNvPr id="215" name="Google Shape;215;p25"/>
          <p:cNvSpPr txBox="1"/>
          <p:nvPr>
            <p:ph idx="1" type="body"/>
          </p:nvPr>
        </p:nvSpPr>
        <p:spPr>
          <a:xfrm>
            <a:off x="2500700" y="1870314"/>
            <a:ext cx="1953600" cy="632400"/>
          </a:xfrm>
          <a:prstGeom prst="rect">
            <a:avLst/>
          </a:prstGeom>
          <a:solidFill>
            <a:schemeClr val="accent3"/>
          </a:solidFill>
          <a:ln>
            <a:noFill/>
          </a:ln>
        </p:spPr>
        <p:txBody>
          <a:bodyPr anchorCtr="0" anchor="ctr" bIns="91425" lIns="91425" spcFirstLastPara="1" rIns="91425" wrap="square" tIns="91425">
            <a:normAutofit fontScale="77500" lnSpcReduction="20000"/>
          </a:bodyPr>
          <a:lstStyle/>
          <a:p>
            <a:pPr indent="0" lvl="0" marL="0" rtl="0" algn="ctr">
              <a:lnSpc>
                <a:spcPct val="115000"/>
              </a:lnSpc>
              <a:spcBef>
                <a:spcPts val="0"/>
              </a:spcBef>
              <a:spcAft>
                <a:spcPts val="1000"/>
              </a:spcAft>
              <a:buSzPct val="129032"/>
              <a:buNone/>
            </a:pPr>
            <a:r>
              <a:rPr lang="en"/>
              <a:t>Specify the selected model in the dictionary</a:t>
            </a:r>
            <a:endParaRPr/>
          </a:p>
        </p:txBody>
      </p:sp>
      <p:sp>
        <p:nvSpPr>
          <p:cNvPr id="216" name="Google Shape;216;p25"/>
          <p:cNvSpPr txBox="1"/>
          <p:nvPr>
            <p:ph idx="1" type="body"/>
          </p:nvPr>
        </p:nvSpPr>
        <p:spPr>
          <a:xfrm>
            <a:off x="6878701" y="1870314"/>
            <a:ext cx="1953600" cy="632400"/>
          </a:xfrm>
          <a:prstGeom prst="rect">
            <a:avLst/>
          </a:prstGeom>
          <a:solidFill>
            <a:schemeClr val="accent3"/>
          </a:solidFill>
          <a:ln>
            <a:noFill/>
          </a:ln>
        </p:spPr>
        <p:txBody>
          <a:bodyPr anchorCtr="0" anchor="ctr" bIns="91425" lIns="91425" spcFirstLastPara="1" rIns="91425" wrap="square" tIns="91425">
            <a:normAutofit fontScale="77500" lnSpcReduction="20000"/>
          </a:bodyPr>
          <a:lstStyle/>
          <a:p>
            <a:pPr indent="0" lvl="0" marL="0" rtl="0" algn="ctr">
              <a:lnSpc>
                <a:spcPct val="115000"/>
              </a:lnSpc>
              <a:spcBef>
                <a:spcPts val="0"/>
              </a:spcBef>
              <a:spcAft>
                <a:spcPts val="1000"/>
              </a:spcAft>
              <a:buSzPct val="129032"/>
              <a:buNone/>
            </a:pPr>
            <a:r>
              <a:rPr lang="en"/>
              <a:t>It is possible to specify several models in the dictionaries</a:t>
            </a:r>
            <a:endParaRPr/>
          </a:p>
        </p:txBody>
      </p:sp>
      <p:sp>
        <p:nvSpPr>
          <p:cNvPr id="217" name="Google Shape;217;p25"/>
          <p:cNvSpPr txBox="1"/>
          <p:nvPr>
            <p:ph idx="1" type="body"/>
          </p:nvPr>
        </p:nvSpPr>
        <p:spPr>
          <a:xfrm>
            <a:off x="4689700" y="1870314"/>
            <a:ext cx="1953600" cy="632400"/>
          </a:xfrm>
          <a:prstGeom prst="rect">
            <a:avLst/>
          </a:prstGeom>
          <a:solidFill>
            <a:schemeClr val="accent3"/>
          </a:solidFill>
          <a:ln>
            <a:noFill/>
          </a:ln>
        </p:spPr>
        <p:txBody>
          <a:bodyPr anchorCtr="0" anchor="ctr" bIns="91425" lIns="91425" spcFirstLastPara="1" rIns="91425" wrap="square" tIns="91425">
            <a:normAutofit fontScale="77500" lnSpcReduction="20000"/>
          </a:bodyPr>
          <a:lstStyle/>
          <a:p>
            <a:pPr indent="0" lvl="0" marL="0" rtl="0" algn="ctr">
              <a:lnSpc>
                <a:spcPct val="115000"/>
              </a:lnSpc>
              <a:spcBef>
                <a:spcPts val="0"/>
              </a:spcBef>
              <a:spcAft>
                <a:spcPts val="1000"/>
              </a:spcAft>
              <a:buSzPct val="129032"/>
              <a:buNone/>
            </a:pPr>
            <a:r>
              <a:rPr lang="en"/>
              <a:t>Receives data in the required format</a:t>
            </a:r>
            <a:endParaRPr/>
          </a:p>
        </p:txBody>
      </p:sp>
      <p:sp>
        <p:nvSpPr>
          <p:cNvPr id="218" name="Google Shape;218;p25"/>
          <p:cNvSpPr txBox="1"/>
          <p:nvPr>
            <p:ph idx="1" type="body"/>
          </p:nvPr>
        </p:nvSpPr>
        <p:spPr>
          <a:xfrm>
            <a:off x="311700" y="2590427"/>
            <a:ext cx="1953600" cy="632400"/>
          </a:xfrm>
          <a:prstGeom prst="rect">
            <a:avLst/>
          </a:prstGeom>
          <a:solidFill>
            <a:schemeClr val="accent3"/>
          </a:solidFill>
          <a:ln>
            <a:noFill/>
          </a:ln>
        </p:spPr>
        <p:txBody>
          <a:bodyPr anchorCtr="0" anchor="ctr" bIns="91425" lIns="91425" spcFirstLastPara="1" rIns="91425" wrap="square" tIns="91425">
            <a:normAutofit fontScale="92500"/>
          </a:bodyPr>
          <a:lstStyle/>
          <a:p>
            <a:pPr indent="0" lvl="0" marL="0" rtl="0" algn="ctr">
              <a:lnSpc>
                <a:spcPct val="115000"/>
              </a:lnSpc>
              <a:spcBef>
                <a:spcPts val="0"/>
              </a:spcBef>
              <a:spcAft>
                <a:spcPts val="1000"/>
              </a:spcAft>
              <a:buSzPct val="108108"/>
              <a:buNone/>
            </a:pPr>
            <a:r>
              <a:rPr lang="en"/>
              <a:t>Analyses the incoming file</a:t>
            </a:r>
            <a:endParaRPr/>
          </a:p>
        </p:txBody>
      </p:sp>
      <p:sp>
        <p:nvSpPr>
          <p:cNvPr id="219" name="Google Shape;219;p25"/>
          <p:cNvSpPr txBox="1"/>
          <p:nvPr>
            <p:ph idx="1" type="body"/>
          </p:nvPr>
        </p:nvSpPr>
        <p:spPr>
          <a:xfrm>
            <a:off x="2500700" y="2590427"/>
            <a:ext cx="1953600" cy="632400"/>
          </a:xfrm>
          <a:prstGeom prst="rect">
            <a:avLst/>
          </a:prstGeom>
          <a:solidFill>
            <a:schemeClr val="accent3"/>
          </a:solidFill>
          <a:ln>
            <a:noFill/>
          </a:ln>
        </p:spPr>
        <p:txBody>
          <a:bodyPr anchorCtr="0" anchor="ctr" bIns="91425" lIns="91425" spcFirstLastPara="1" rIns="91425" wrap="square" tIns="91425">
            <a:normAutofit fontScale="77500" lnSpcReduction="20000"/>
          </a:bodyPr>
          <a:lstStyle/>
          <a:p>
            <a:pPr indent="0" lvl="0" marL="0" rtl="0" algn="ctr">
              <a:lnSpc>
                <a:spcPct val="115000"/>
              </a:lnSpc>
              <a:spcBef>
                <a:spcPts val="0"/>
              </a:spcBef>
              <a:spcAft>
                <a:spcPts val="1000"/>
              </a:spcAft>
              <a:buClr>
                <a:schemeClr val="dk1"/>
              </a:buClr>
              <a:buSzPct val="78571"/>
              <a:buFont typeface="Arial"/>
              <a:buNone/>
            </a:pPr>
            <a:r>
              <a:rPr lang="en"/>
              <a:t>Specify the expected size of the image by the model</a:t>
            </a:r>
            <a:endParaRPr/>
          </a:p>
        </p:txBody>
      </p:sp>
      <p:sp>
        <p:nvSpPr>
          <p:cNvPr id="220" name="Google Shape;220;p25"/>
          <p:cNvSpPr txBox="1"/>
          <p:nvPr>
            <p:ph idx="1" type="body"/>
          </p:nvPr>
        </p:nvSpPr>
        <p:spPr>
          <a:xfrm>
            <a:off x="6878701" y="2590427"/>
            <a:ext cx="1953600" cy="632400"/>
          </a:xfrm>
          <a:prstGeom prst="rect">
            <a:avLst/>
          </a:prstGeom>
          <a:solidFill>
            <a:schemeClr val="accent3"/>
          </a:solidFill>
          <a:ln>
            <a:noFill/>
          </a:ln>
        </p:spPr>
        <p:txBody>
          <a:bodyPr anchorCtr="0" anchor="ctr" bIns="91425" lIns="91425" spcFirstLastPara="1" rIns="91425" wrap="square" tIns="91425">
            <a:normAutofit fontScale="77500" lnSpcReduction="20000"/>
          </a:bodyPr>
          <a:lstStyle/>
          <a:p>
            <a:pPr indent="0" lvl="0" marL="0" rtl="0" algn="ctr">
              <a:lnSpc>
                <a:spcPct val="115000"/>
              </a:lnSpc>
              <a:spcBef>
                <a:spcPts val="0"/>
              </a:spcBef>
              <a:spcAft>
                <a:spcPts val="1000"/>
              </a:spcAft>
              <a:buSzPct val="129032"/>
              <a:buNone/>
            </a:pPr>
            <a:r>
              <a:rPr lang="en"/>
              <a:t>All necessary steps will be performed for each model</a:t>
            </a:r>
            <a:endParaRPr/>
          </a:p>
        </p:txBody>
      </p:sp>
      <p:sp>
        <p:nvSpPr>
          <p:cNvPr id="221" name="Google Shape;221;p25"/>
          <p:cNvSpPr txBox="1"/>
          <p:nvPr>
            <p:ph idx="1" type="body"/>
          </p:nvPr>
        </p:nvSpPr>
        <p:spPr>
          <a:xfrm>
            <a:off x="4689700" y="2590427"/>
            <a:ext cx="1953600" cy="632400"/>
          </a:xfrm>
          <a:prstGeom prst="rect">
            <a:avLst/>
          </a:prstGeom>
          <a:solidFill>
            <a:schemeClr val="accent3"/>
          </a:solidFill>
          <a:ln>
            <a:noFill/>
          </a:ln>
        </p:spPr>
        <p:txBody>
          <a:bodyPr anchorCtr="0" anchor="ctr" bIns="91425" lIns="91425" spcFirstLastPara="1" rIns="91425" wrap="square" tIns="91425">
            <a:normAutofit fontScale="77500" lnSpcReduction="20000"/>
          </a:bodyPr>
          <a:lstStyle/>
          <a:p>
            <a:pPr indent="0" lvl="0" marL="0" rtl="0" algn="ctr">
              <a:lnSpc>
                <a:spcPct val="115000"/>
              </a:lnSpc>
              <a:spcBef>
                <a:spcPts val="0"/>
              </a:spcBef>
              <a:spcAft>
                <a:spcPts val="1000"/>
              </a:spcAft>
              <a:buSzPct val="129032"/>
              <a:buNone/>
            </a:pPr>
            <a:r>
              <a:rPr lang="en"/>
              <a:t>The model classifies input data</a:t>
            </a:r>
            <a:endParaRPr/>
          </a:p>
        </p:txBody>
      </p:sp>
      <p:sp>
        <p:nvSpPr>
          <p:cNvPr id="222" name="Google Shape;222;p25"/>
          <p:cNvSpPr txBox="1"/>
          <p:nvPr>
            <p:ph idx="1" type="body"/>
          </p:nvPr>
        </p:nvSpPr>
        <p:spPr>
          <a:xfrm>
            <a:off x="311700" y="3310541"/>
            <a:ext cx="1953600" cy="632400"/>
          </a:xfrm>
          <a:prstGeom prst="rect">
            <a:avLst/>
          </a:prstGeom>
          <a:solidFill>
            <a:schemeClr val="accent3"/>
          </a:solidFill>
          <a:ln>
            <a:noFill/>
          </a:ln>
        </p:spPr>
        <p:txBody>
          <a:bodyPr anchorCtr="0" anchor="ctr" bIns="91425" lIns="91425" spcFirstLastPara="1" rIns="91425" wrap="square" tIns="91425">
            <a:normAutofit fontScale="77500" lnSpcReduction="20000"/>
          </a:bodyPr>
          <a:lstStyle/>
          <a:p>
            <a:pPr indent="0" lvl="0" marL="0" rtl="0" algn="ctr">
              <a:lnSpc>
                <a:spcPct val="115000"/>
              </a:lnSpc>
              <a:spcBef>
                <a:spcPts val="0"/>
              </a:spcBef>
              <a:spcAft>
                <a:spcPts val="1000"/>
              </a:spcAft>
              <a:buSzPct val="129032"/>
              <a:buNone/>
            </a:pPr>
            <a:r>
              <a:rPr lang="en"/>
              <a:t>Initialises the classification process</a:t>
            </a:r>
            <a:endParaRPr/>
          </a:p>
        </p:txBody>
      </p:sp>
      <p:sp>
        <p:nvSpPr>
          <p:cNvPr id="223" name="Google Shape;223;p25"/>
          <p:cNvSpPr txBox="1"/>
          <p:nvPr>
            <p:ph idx="1" type="body"/>
          </p:nvPr>
        </p:nvSpPr>
        <p:spPr>
          <a:xfrm>
            <a:off x="2500700" y="3310541"/>
            <a:ext cx="1953600" cy="632400"/>
          </a:xfrm>
          <a:prstGeom prst="rect">
            <a:avLst/>
          </a:prstGeom>
          <a:solidFill>
            <a:schemeClr val="accent3"/>
          </a:solidFill>
          <a:ln>
            <a:noFill/>
          </a:ln>
        </p:spPr>
        <p:txBody>
          <a:bodyPr anchorCtr="0" anchor="ctr" bIns="91425" lIns="91425" spcFirstLastPara="1" rIns="91425" wrap="square" tIns="91425">
            <a:normAutofit fontScale="77500" lnSpcReduction="20000"/>
          </a:bodyPr>
          <a:lstStyle/>
          <a:p>
            <a:pPr indent="0" lvl="0" marL="0" rtl="0" algn="ctr">
              <a:lnSpc>
                <a:spcPct val="115000"/>
              </a:lnSpc>
              <a:spcBef>
                <a:spcPts val="0"/>
              </a:spcBef>
              <a:spcAft>
                <a:spcPts val="1000"/>
              </a:spcAft>
              <a:buSzPct val="129032"/>
              <a:buNone/>
            </a:pPr>
            <a:r>
              <a:rPr lang="en"/>
              <a:t>Convert the original picture into the format for the model</a:t>
            </a:r>
            <a:endParaRPr/>
          </a:p>
        </p:txBody>
      </p:sp>
      <p:sp>
        <p:nvSpPr>
          <p:cNvPr id="224" name="Google Shape;224;p25"/>
          <p:cNvSpPr txBox="1"/>
          <p:nvPr>
            <p:ph idx="1" type="body"/>
          </p:nvPr>
        </p:nvSpPr>
        <p:spPr>
          <a:xfrm>
            <a:off x="6878701" y="3310541"/>
            <a:ext cx="1953600" cy="632400"/>
          </a:xfrm>
          <a:prstGeom prst="rect">
            <a:avLst/>
          </a:prstGeom>
          <a:solidFill>
            <a:schemeClr val="accent3"/>
          </a:solidFill>
          <a:ln>
            <a:noFill/>
          </a:ln>
        </p:spPr>
        <p:txBody>
          <a:bodyPr anchorCtr="0" anchor="ctr" bIns="91425" lIns="91425" spcFirstLastPara="1" rIns="91425" wrap="square" tIns="91425">
            <a:normAutofit fontScale="77500" lnSpcReduction="20000"/>
          </a:bodyPr>
          <a:lstStyle/>
          <a:p>
            <a:pPr indent="0" lvl="0" marL="0" rtl="0" algn="ctr">
              <a:lnSpc>
                <a:spcPct val="115000"/>
              </a:lnSpc>
              <a:spcBef>
                <a:spcPts val="0"/>
              </a:spcBef>
              <a:spcAft>
                <a:spcPts val="1000"/>
              </a:spcAft>
              <a:buSzPct val="129032"/>
              <a:buNone/>
            </a:pPr>
            <a:r>
              <a:rPr lang="en"/>
              <a:t>We will get a list with results for each model</a:t>
            </a:r>
            <a:endParaRPr/>
          </a:p>
        </p:txBody>
      </p:sp>
      <p:sp>
        <p:nvSpPr>
          <p:cNvPr id="225" name="Google Shape;225;p25"/>
          <p:cNvSpPr txBox="1"/>
          <p:nvPr>
            <p:ph idx="1" type="body"/>
          </p:nvPr>
        </p:nvSpPr>
        <p:spPr>
          <a:xfrm>
            <a:off x="4689700" y="3310541"/>
            <a:ext cx="1953600" cy="632400"/>
          </a:xfrm>
          <a:prstGeom prst="rect">
            <a:avLst/>
          </a:prstGeom>
          <a:solidFill>
            <a:schemeClr val="accent3"/>
          </a:solidFill>
          <a:ln>
            <a:noFill/>
          </a:ln>
        </p:spPr>
        <p:txBody>
          <a:bodyPr anchorCtr="0" anchor="ctr" bIns="91425" lIns="91425" spcFirstLastPara="1" rIns="91425" wrap="square" tIns="91425">
            <a:normAutofit fontScale="77500" lnSpcReduction="20000"/>
          </a:bodyPr>
          <a:lstStyle/>
          <a:p>
            <a:pPr indent="0" lvl="0" marL="0" rtl="0" algn="ctr">
              <a:lnSpc>
                <a:spcPct val="115000"/>
              </a:lnSpc>
              <a:spcBef>
                <a:spcPts val="0"/>
              </a:spcBef>
              <a:spcAft>
                <a:spcPts val="1000"/>
              </a:spcAft>
              <a:buSzPct val="129032"/>
              <a:buNone/>
            </a:pPr>
            <a:r>
              <a:rPr lang="en"/>
              <a:t>Returns possible classes and their probabilities</a:t>
            </a:r>
            <a:endParaRPr/>
          </a:p>
        </p:txBody>
      </p:sp>
      <p:sp>
        <p:nvSpPr>
          <p:cNvPr id="226" name="Google Shape;226;p25"/>
          <p:cNvSpPr txBox="1"/>
          <p:nvPr>
            <p:ph idx="1" type="body"/>
          </p:nvPr>
        </p:nvSpPr>
        <p:spPr>
          <a:xfrm>
            <a:off x="311700" y="4030654"/>
            <a:ext cx="1953600" cy="632400"/>
          </a:xfrm>
          <a:prstGeom prst="rect">
            <a:avLst/>
          </a:prstGeom>
          <a:solidFill>
            <a:schemeClr val="accent3"/>
          </a:solidFill>
          <a:ln>
            <a:noFill/>
          </a:ln>
        </p:spPr>
        <p:txBody>
          <a:bodyPr anchorCtr="0" anchor="ctr" bIns="91425" lIns="91425" spcFirstLastPara="1" rIns="91425" wrap="square" tIns="91425">
            <a:normAutofit fontScale="77500" lnSpcReduction="20000"/>
          </a:bodyPr>
          <a:lstStyle/>
          <a:p>
            <a:pPr indent="0" lvl="0" marL="0" rtl="0" algn="ctr">
              <a:lnSpc>
                <a:spcPct val="115000"/>
              </a:lnSpc>
              <a:spcBef>
                <a:spcPts val="0"/>
              </a:spcBef>
              <a:spcAft>
                <a:spcPts val="1000"/>
              </a:spcAft>
              <a:buClr>
                <a:schemeClr val="dk1"/>
              </a:buClr>
              <a:buSzPct val="101382"/>
              <a:buFont typeface="Arial"/>
              <a:buNone/>
            </a:pPr>
            <a:r>
              <a:rPr lang="en"/>
              <a:t>Refreshes the page with the result</a:t>
            </a:r>
            <a:endParaRPr/>
          </a:p>
        </p:txBody>
      </p:sp>
      <p:sp>
        <p:nvSpPr>
          <p:cNvPr id="227" name="Google Shape;227;p25"/>
          <p:cNvSpPr txBox="1"/>
          <p:nvPr>
            <p:ph idx="1" type="body"/>
          </p:nvPr>
        </p:nvSpPr>
        <p:spPr>
          <a:xfrm>
            <a:off x="2500700" y="4030654"/>
            <a:ext cx="1953600" cy="632400"/>
          </a:xfrm>
          <a:prstGeom prst="rect">
            <a:avLst/>
          </a:prstGeom>
          <a:solidFill>
            <a:schemeClr val="accent3"/>
          </a:solidFill>
          <a:ln>
            <a:noFill/>
          </a:ln>
        </p:spPr>
        <p:txBody>
          <a:bodyPr anchorCtr="0" anchor="ctr" bIns="91425" lIns="91425" spcFirstLastPara="1" rIns="91425" wrap="square" tIns="91425">
            <a:normAutofit fontScale="77500" lnSpcReduction="20000"/>
          </a:bodyPr>
          <a:lstStyle/>
          <a:p>
            <a:pPr indent="0" lvl="0" marL="0" rtl="0" algn="ctr">
              <a:lnSpc>
                <a:spcPct val="115000"/>
              </a:lnSpc>
              <a:spcBef>
                <a:spcPts val="0"/>
              </a:spcBef>
              <a:spcAft>
                <a:spcPts val="1000"/>
              </a:spcAft>
              <a:buSzPct val="129032"/>
              <a:buNone/>
            </a:pPr>
            <a:r>
              <a:rPr lang="en"/>
              <a:t>Convert the original picture into the format for Flask</a:t>
            </a:r>
            <a:endParaRPr/>
          </a:p>
        </p:txBody>
      </p:sp>
      <p:sp>
        <p:nvSpPr>
          <p:cNvPr id="228" name="Google Shape;228;p25"/>
          <p:cNvSpPr txBox="1"/>
          <p:nvPr>
            <p:ph idx="1" type="body"/>
          </p:nvPr>
        </p:nvSpPr>
        <p:spPr>
          <a:xfrm>
            <a:off x="6878701" y="4030654"/>
            <a:ext cx="1953600" cy="632400"/>
          </a:xfrm>
          <a:prstGeom prst="rect">
            <a:avLst/>
          </a:prstGeom>
          <a:solidFill>
            <a:schemeClr val="accent3"/>
          </a:solidFill>
          <a:ln>
            <a:noFill/>
          </a:ln>
        </p:spPr>
        <p:txBody>
          <a:bodyPr anchorCtr="0" anchor="ctr" bIns="91425" lIns="91425" spcFirstLastPara="1" rIns="91425" wrap="square" tIns="91425">
            <a:normAutofit fontScale="77500" lnSpcReduction="20000"/>
          </a:bodyPr>
          <a:lstStyle/>
          <a:p>
            <a:pPr indent="0" lvl="0" marL="0" rtl="0" algn="ctr">
              <a:lnSpc>
                <a:spcPct val="115000"/>
              </a:lnSpc>
              <a:spcBef>
                <a:spcPts val="0"/>
              </a:spcBef>
              <a:spcAft>
                <a:spcPts val="1000"/>
              </a:spcAft>
              <a:buSzPct val="129032"/>
              <a:buNone/>
            </a:pPr>
            <a:r>
              <a:rPr lang="en"/>
              <a:t>All results will also be displayed on the page</a:t>
            </a:r>
            <a:endParaRPr/>
          </a:p>
        </p:txBody>
      </p:sp>
      <p:sp>
        <p:nvSpPr>
          <p:cNvPr id="229" name="Google Shape;229;p25"/>
          <p:cNvSpPr txBox="1"/>
          <p:nvPr>
            <p:ph idx="1" type="body"/>
          </p:nvPr>
        </p:nvSpPr>
        <p:spPr>
          <a:xfrm>
            <a:off x="4689700" y="4030654"/>
            <a:ext cx="1953600" cy="632400"/>
          </a:xfrm>
          <a:prstGeom prst="rect">
            <a:avLst/>
          </a:prstGeom>
          <a:solidFill>
            <a:schemeClr val="accent3"/>
          </a:solidFill>
          <a:ln>
            <a:noFill/>
          </a:ln>
        </p:spPr>
        <p:txBody>
          <a:bodyPr anchorCtr="0" anchor="ctr" bIns="91425" lIns="91425" spcFirstLastPara="1" rIns="91425" wrap="square" tIns="91425">
            <a:normAutofit fontScale="77500" lnSpcReduction="20000"/>
          </a:bodyPr>
          <a:lstStyle/>
          <a:p>
            <a:pPr indent="0" lvl="0" marL="0" rtl="0" algn="ctr">
              <a:lnSpc>
                <a:spcPct val="115000"/>
              </a:lnSpc>
              <a:spcBef>
                <a:spcPts val="0"/>
              </a:spcBef>
              <a:spcAft>
                <a:spcPts val="1000"/>
              </a:spcAft>
              <a:buSzPct val="129032"/>
              <a:buNone/>
            </a:pPr>
            <a:r>
              <a:rPr lang="en"/>
              <a:t>3 most likely classes and their probabilities are saved</a:t>
            </a:r>
            <a:endParaRPr/>
          </a:p>
        </p:txBody>
      </p:sp>
      <p:sp>
        <p:nvSpPr>
          <p:cNvPr id="230" name="Google Shape;230;p25"/>
          <p:cNvSpPr txBox="1"/>
          <p:nvPr/>
        </p:nvSpPr>
        <p:spPr>
          <a:xfrm>
            <a:off x="445850" y="342900"/>
            <a:ext cx="8020800" cy="52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3200" u="none" cap="none" strike="noStrike">
                <a:solidFill>
                  <a:srgbClr val="1155CC"/>
                </a:solidFill>
                <a:latin typeface="Assistant"/>
                <a:ea typeface="Assistant"/>
                <a:cs typeface="Assistant"/>
                <a:sym typeface="Assistant"/>
              </a:rPr>
              <a:t>What our code consists of and how it works</a:t>
            </a:r>
            <a:endParaRPr sz="3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26"/>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
        <p:nvSpPr>
          <p:cNvPr id="236" name="Google Shape;236;p26"/>
          <p:cNvSpPr txBox="1"/>
          <p:nvPr/>
        </p:nvSpPr>
        <p:spPr>
          <a:xfrm>
            <a:off x="1116925" y="342900"/>
            <a:ext cx="7349700" cy="52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3400" u="none" cap="none" strike="noStrike">
                <a:solidFill>
                  <a:srgbClr val="1155CC"/>
                </a:solidFill>
                <a:latin typeface="Assistant"/>
                <a:ea typeface="Assistant"/>
                <a:cs typeface="Assistant"/>
                <a:sym typeface="Assistant"/>
              </a:rPr>
              <a:t>Frameworks: Flask</a:t>
            </a:r>
            <a:endParaRPr b="1" i="0" sz="3400" u="none" cap="none" strike="noStrike">
              <a:solidFill>
                <a:srgbClr val="1155CC"/>
              </a:solidFill>
              <a:latin typeface="Assistant"/>
              <a:ea typeface="Assistant"/>
              <a:cs typeface="Assistant"/>
              <a:sym typeface="Assistant"/>
            </a:endParaRPr>
          </a:p>
        </p:txBody>
      </p:sp>
      <p:sp>
        <p:nvSpPr>
          <p:cNvPr id="237" name="Google Shape;237;p26"/>
          <p:cNvSpPr txBox="1"/>
          <p:nvPr/>
        </p:nvSpPr>
        <p:spPr>
          <a:xfrm>
            <a:off x="2382925" y="1095600"/>
            <a:ext cx="6373200" cy="6894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1500"/>
              </a:spcBef>
              <a:spcAft>
                <a:spcPts val="0"/>
              </a:spcAft>
              <a:buClr>
                <a:schemeClr val="dk1"/>
              </a:buClr>
              <a:buSzPts val="1100"/>
              <a:buFont typeface="Arial"/>
              <a:buNone/>
            </a:pPr>
            <a:r>
              <a:rPr b="0" i="1" lang="en" sz="1900" u="none" cap="none" strike="noStrike">
                <a:solidFill>
                  <a:srgbClr val="4A86E8"/>
                </a:solidFill>
                <a:latin typeface="Roboto"/>
                <a:ea typeface="Roboto"/>
                <a:cs typeface="Roboto"/>
                <a:sym typeface="Roboto"/>
              </a:rPr>
              <a:t>Frameworks simplify web application development by providing pre-built structures and functionalities</a:t>
            </a:r>
            <a:endParaRPr b="0" i="1" sz="1900" u="none" cap="none" strike="noStrike">
              <a:solidFill>
                <a:srgbClr val="4A86E8"/>
              </a:solidFill>
              <a:latin typeface="Assistant"/>
              <a:ea typeface="Assistant"/>
              <a:cs typeface="Assistant"/>
              <a:sym typeface="Assistant"/>
            </a:endParaRPr>
          </a:p>
        </p:txBody>
      </p:sp>
      <p:sp>
        <p:nvSpPr>
          <p:cNvPr id="238" name="Google Shape;238;p26"/>
          <p:cNvSpPr txBox="1"/>
          <p:nvPr/>
        </p:nvSpPr>
        <p:spPr>
          <a:xfrm>
            <a:off x="671675" y="1974096"/>
            <a:ext cx="8520600" cy="1621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600"/>
              </a:spcBef>
              <a:spcAft>
                <a:spcPts val="0"/>
              </a:spcAft>
              <a:buClr>
                <a:schemeClr val="dk1"/>
              </a:buClr>
              <a:buSzPts val="1200"/>
              <a:buFont typeface="Arial"/>
              <a:buNone/>
            </a:pPr>
            <a:r>
              <a:rPr b="1" lang="en" sz="1900">
                <a:solidFill>
                  <a:srgbClr val="1155CC"/>
                </a:solidFill>
                <a:latin typeface="Roboto"/>
                <a:ea typeface="Roboto"/>
                <a:cs typeface="Roboto"/>
                <a:sym typeface="Roboto"/>
              </a:rPr>
              <a:t>W</a:t>
            </a:r>
            <a:r>
              <a:rPr b="1" lang="en" sz="1900">
                <a:solidFill>
                  <a:srgbClr val="1155CC"/>
                </a:solidFill>
                <a:latin typeface="Roboto"/>
                <a:ea typeface="Roboto"/>
                <a:cs typeface="Roboto"/>
                <a:sym typeface="Roboto"/>
              </a:rPr>
              <a:t>eb application with a user interface.</a:t>
            </a:r>
            <a:endParaRPr b="1" sz="1900">
              <a:solidFill>
                <a:srgbClr val="1155CC"/>
              </a:solidFill>
              <a:latin typeface="Roboto"/>
              <a:ea typeface="Roboto"/>
              <a:cs typeface="Roboto"/>
              <a:sym typeface="Roboto"/>
            </a:endParaRPr>
          </a:p>
          <a:p>
            <a:pPr indent="0" lvl="0" marL="0" marR="0" rtl="0" algn="just">
              <a:lnSpc>
                <a:spcPct val="150000"/>
              </a:lnSpc>
              <a:spcBef>
                <a:spcPts val="600"/>
              </a:spcBef>
              <a:spcAft>
                <a:spcPts val="0"/>
              </a:spcAft>
              <a:buClr>
                <a:srgbClr val="374151"/>
              </a:buClr>
              <a:buSzPts val="1200"/>
              <a:buFont typeface="Roboto"/>
              <a:buNone/>
            </a:pPr>
            <a:r>
              <a:rPr b="1" i="0" lang="en" sz="1900" u="none" cap="none" strike="noStrike">
                <a:solidFill>
                  <a:srgbClr val="1155CC"/>
                </a:solidFill>
                <a:latin typeface="Roboto"/>
                <a:ea typeface="Roboto"/>
                <a:cs typeface="Roboto"/>
                <a:sym typeface="Roboto"/>
              </a:rPr>
              <a:t>Flexibility</a:t>
            </a:r>
            <a:endParaRPr sz="1900">
              <a:solidFill>
                <a:srgbClr val="1155CC"/>
              </a:solidFill>
              <a:latin typeface="Roboto"/>
              <a:ea typeface="Roboto"/>
              <a:cs typeface="Roboto"/>
              <a:sym typeface="Roboto"/>
            </a:endParaRPr>
          </a:p>
          <a:p>
            <a:pPr indent="0" lvl="0" marL="0" marR="0" rtl="0" algn="just">
              <a:lnSpc>
                <a:spcPct val="150000"/>
              </a:lnSpc>
              <a:spcBef>
                <a:spcPts val="600"/>
              </a:spcBef>
              <a:spcAft>
                <a:spcPts val="0"/>
              </a:spcAft>
              <a:buClr>
                <a:srgbClr val="374151"/>
              </a:buClr>
              <a:buSzPts val="1200"/>
              <a:buFont typeface="Roboto"/>
              <a:buNone/>
            </a:pPr>
            <a:r>
              <a:rPr b="1" i="0" lang="en" sz="1900" u="none" cap="none" strike="noStrike">
                <a:solidFill>
                  <a:srgbClr val="1155CC"/>
                </a:solidFill>
                <a:latin typeface="Roboto"/>
                <a:ea typeface="Roboto"/>
                <a:cs typeface="Roboto"/>
                <a:sym typeface="Roboto"/>
              </a:rPr>
              <a:t>Minimalism</a:t>
            </a:r>
            <a:endParaRPr b="0" i="0" sz="1900" u="none" cap="none" strike="noStrike">
              <a:solidFill>
                <a:srgbClr val="1155CC"/>
              </a:solidFill>
              <a:latin typeface="Roboto"/>
              <a:ea typeface="Roboto"/>
              <a:cs typeface="Roboto"/>
              <a:sym typeface="Roboto"/>
            </a:endParaRPr>
          </a:p>
          <a:p>
            <a:pPr indent="0" lvl="0" marL="0" marR="0" rtl="0" algn="just">
              <a:lnSpc>
                <a:spcPct val="150000"/>
              </a:lnSpc>
              <a:spcBef>
                <a:spcPts val="600"/>
              </a:spcBef>
              <a:spcAft>
                <a:spcPts val="0"/>
              </a:spcAft>
              <a:buClr>
                <a:srgbClr val="374151"/>
              </a:buClr>
              <a:buSzPts val="1200"/>
              <a:buFont typeface="Roboto"/>
              <a:buNone/>
            </a:pPr>
            <a:r>
              <a:rPr b="1" i="0" lang="en" sz="1900" u="none" cap="none" strike="noStrike">
                <a:solidFill>
                  <a:srgbClr val="1155CC"/>
                </a:solidFill>
                <a:latin typeface="Roboto"/>
                <a:ea typeface="Roboto"/>
                <a:cs typeface="Roboto"/>
                <a:sym typeface="Roboto"/>
              </a:rPr>
              <a:t>Ease of Learning</a:t>
            </a:r>
            <a:endParaRPr b="0" i="0" sz="1900" u="none" cap="none" strike="noStrike">
              <a:solidFill>
                <a:srgbClr val="1155CC"/>
              </a:solidFill>
              <a:latin typeface="Roboto"/>
              <a:ea typeface="Roboto"/>
              <a:cs typeface="Roboto"/>
              <a:sym typeface="Roboto"/>
            </a:endParaRPr>
          </a:p>
          <a:p>
            <a:pPr indent="0" lvl="0" marL="0" marR="0" rtl="0" algn="just">
              <a:lnSpc>
                <a:spcPct val="150000"/>
              </a:lnSpc>
              <a:spcBef>
                <a:spcPts val="600"/>
              </a:spcBef>
              <a:spcAft>
                <a:spcPts val="0"/>
              </a:spcAft>
              <a:buClr>
                <a:srgbClr val="374151"/>
              </a:buClr>
              <a:buSzPts val="1200"/>
              <a:buFont typeface="Roboto"/>
              <a:buNone/>
            </a:pPr>
            <a:r>
              <a:rPr b="1" i="0" lang="en" sz="1900" u="none" cap="none" strike="noStrike">
                <a:solidFill>
                  <a:srgbClr val="1155CC"/>
                </a:solidFill>
                <a:latin typeface="Roboto"/>
                <a:ea typeface="Roboto"/>
                <a:cs typeface="Roboto"/>
                <a:sym typeface="Roboto"/>
              </a:rPr>
              <a:t>Integration with External Libraries</a:t>
            </a:r>
            <a:endParaRPr b="0" i="0" sz="1900" u="none" cap="none" strike="noStrike">
              <a:solidFill>
                <a:srgbClr val="1155CC"/>
              </a:solidFill>
              <a:latin typeface="Roboto"/>
              <a:ea typeface="Roboto"/>
              <a:cs typeface="Roboto"/>
              <a:sym typeface="Roboto"/>
            </a:endParaRPr>
          </a:p>
          <a:p>
            <a:pPr indent="0" lvl="0" marL="0" marR="0" rtl="0" algn="just">
              <a:lnSpc>
                <a:spcPct val="150000"/>
              </a:lnSpc>
              <a:spcBef>
                <a:spcPts val="600"/>
              </a:spcBef>
              <a:spcAft>
                <a:spcPts val="0"/>
              </a:spcAft>
              <a:buClr>
                <a:srgbClr val="374151"/>
              </a:buClr>
              <a:buSzPts val="1200"/>
              <a:buFont typeface="Roboto"/>
              <a:buNone/>
            </a:pPr>
            <a:r>
              <a:rPr b="1" i="0" lang="en" sz="1900" u="none" cap="none" strike="noStrike">
                <a:solidFill>
                  <a:srgbClr val="1155CC"/>
                </a:solidFill>
                <a:latin typeface="Roboto"/>
                <a:ea typeface="Roboto"/>
                <a:cs typeface="Roboto"/>
                <a:sym typeface="Roboto"/>
              </a:rPr>
              <a:t>RESTful API Development</a:t>
            </a:r>
            <a:endParaRPr b="0" i="0" sz="1900" u="none" cap="none" strike="noStrike">
              <a:solidFill>
                <a:srgbClr val="1155CC"/>
              </a:solidFill>
              <a:latin typeface="Roboto"/>
              <a:ea typeface="Roboto"/>
              <a:cs typeface="Roboto"/>
              <a:sym typeface="Roboto"/>
            </a:endParaRPr>
          </a:p>
        </p:txBody>
      </p:sp>
      <p:pic>
        <p:nvPicPr>
          <p:cNvPr id="239" name="Google Shape;239;p26"/>
          <p:cNvPicPr preferRelativeResize="0"/>
          <p:nvPr/>
        </p:nvPicPr>
        <p:blipFill rotWithShape="1">
          <a:blip r:embed="rId3">
            <a:alphaModFix/>
          </a:blip>
          <a:srcRect b="0" l="0" r="0" t="0"/>
          <a:stretch/>
        </p:blipFill>
        <p:spPr>
          <a:xfrm>
            <a:off x="796252" y="1119995"/>
            <a:ext cx="2015004" cy="6521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7"/>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
        <p:nvSpPr>
          <p:cNvPr id="245" name="Google Shape;245;p27"/>
          <p:cNvSpPr txBox="1"/>
          <p:nvPr/>
        </p:nvSpPr>
        <p:spPr>
          <a:xfrm>
            <a:off x="1116925" y="342900"/>
            <a:ext cx="7349700" cy="52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3400" u="none" cap="none" strike="noStrike">
                <a:solidFill>
                  <a:srgbClr val="1155CC"/>
                </a:solidFill>
                <a:latin typeface="Assistant"/>
                <a:ea typeface="Assistant"/>
                <a:cs typeface="Assistant"/>
                <a:sym typeface="Assistant"/>
              </a:rPr>
              <a:t>Frameworks: TensorFlow and Keras</a:t>
            </a:r>
            <a:endParaRPr b="1" i="0" sz="3400" u="none" cap="none" strike="noStrike">
              <a:solidFill>
                <a:srgbClr val="1155CC"/>
              </a:solidFill>
              <a:latin typeface="Assistant"/>
              <a:ea typeface="Assistant"/>
              <a:cs typeface="Assistant"/>
              <a:sym typeface="Assistant"/>
            </a:endParaRPr>
          </a:p>
        </p:txBody>
      </p:sp>
      <p:grpSp>
        <p:nvGrpSpPr>
          <p:cNvPr id="246" name="Google Shape;246;p27"/>
          <p:cNvGrpSpPr/>
          <p:nvPr/>
        </p:nvGrpSpPr>
        <p:grpSpPr>
          <a:xfrm>
            <a:off x="5042671" y="1233718"/>
            <a:ext cx="3423054" cy="3419982"/>
            <a:chOff x="887" y="489799"/>
            <a:chExt cx="3423054" cy="3419982"/>
          </a:xfrm>
        </p:grpSpPr>
        <p:sp>
          <p:nvSpPr>
            <p:cNvPr id="247" name="Google Shape;247;p27"/>
            <p:cNvSpPr/>
            <p:nvPr/>
          </p:nvSpPr>
          <p:spPr>
            <a:xfrm rot="3610194">
              <a:off x="731732" y="2909933"/>
              <a:ext cx="677444" cy="67587"/>
            </a:xfrm>
            <a:custGeom>
              <a:rect b="b" l="l" r="r" t="t"/>
              <a:pathLst>
                <a:path extrusionOk="0" h="120000" w="120000">
                  <a:moveTo>
                    <a:pt x="0" y="59999"/>
                  </a:moveTo>
                  <a:lnTo>
                    <a:pt x="120000" y="59999"/>
                  </a:lnTo>
                </a:path>
              </a:pathLst>
            </a:custGeom>
            <a:noFill/>
            <a:ln cap="flat" cmpd="sng" w="25400">
              <a:solidFill>
                <a:srgbClr val="44899C"/>
              </a:solidFill>
              <a:prstDash val="solid"/>
              <a:round/>
              <a:headEnd len="sm" w="sm" type="none"/>
              <a:tailEnd len="sm" w="sm" type="none"/>
            </a:ln>
          </p:spPr>
        </p:sp>
        <p:sp>
          <p:nvSpPr>
            <p:cNvPr id="248" name="Google Shape;248;p27"/>
            <p:cNvSpPr/>
            <p:nvPr/>
          </p:nvSpPr>
          <p:spPr>
            <a:xfrm rot="1277229">
              <a:off x="1076297" y="2435416"/>
              <a:ext cx="518129" cy="67587"/>
            </a:xfrm>
            <a:custGeom>
              <a:rect b="b" l="l" r="r" t="t"/>
              <a:pathLst>
                <a:path extrusionOk="0" h="120000" w="120000">
                  <a:moveTo>
                    <a:pt x="0" y="59999"/>
                  </a:moveTo>
                  <a:lnTo>
                    <a:pt x="120000" y="59999"/>
                  </a:lnTo>
                </a:path>
              </a:pathLst>
            </a:custGeom>
            <a:noFill/>
            <a:ln cap="flat" cmpd="sng" w="25400">
              <a:solidFill>
                <a:srgbClr val="44899C"/>
              </a:solidFill>
              <a:prstDash val="solid"/>
              <a:round/>
              <a:headEnd len="sm" w="sm" type="none"/>
              <a:tailEnd len="sm" w="sm" type="none"/>
            </a:ln>
          </p:spPr>
        </p:sp>
        <p:sp>
          <p:nvSpPr>
            <p:cNvPr id="249" name="Google Shape;249;p27"/>
            <p:cNvSpPr/>
            <p:nvPr/>
          </p:nvSpPr>
          <p:spPr>
            <a:xfrm rot="-1277229">
              <a:off x="1076297" y="1896576"/>
              <a:ext cx="518129" cy="67587"/>
            </a:xfrm>
            <a:custGeom>
              <a:rect b="b" l="l" r="r" t="t"/>
              <a:pathLst>
                <a:path extrusionOk="0" h="120000" w="120000">
                  <a:moveTo>
                    <a:pt x="0" y="59999"/>
                  </a:moveTo>
                  <a:lnTo>
                    <a:pt x="120000" y="59999"/>
                  </a:lnTo>
                </a:path>
              </a:pathLst>
            </a:custGeom>
            <a:noFill/>
            <a:ln cap="flat" cmpd="sng" w="25400">
              <a:solidFill>
                <a:srgbClr val="44899C"/>
              </a:solidFill>
              <a:prstDash val="solid"/>
              <a:round/>
              <a:headEnd len="sm" w="sm" type="none"/>
              <a:tailEnd len="sm" w="sm" type="none"/>
            </a:ln>
          </p:spPr>
        </p:sp>
        <p:sp>
          <p:nvSpPr>
            <p:cNvPr id="250" name="Google Shape;250;p27"/>
            <p:cNvSpPr/>
            <p:nvPr/>
          </p:nvSpPr>
          <p:spPr>
            <a:xfrm rot="-3610194">
              <a:off x="731732" y="1422059"/>
              <a:ext cx="677444" cy="67587"/>
            </a:xfrm>
            <a:custGeom>
              <a:rect b="b" l="l" r="r" t="t"/>
              <a:pathLst>
                <a:path extrusionOk="0" h="120000" w="120000">
                  <a:moveTo>
                    <a:pt x="0" y="59999"/>
                  </a:moveTo>
                  <a:lnTo>
                    <a:pt x="120000" y="59999"/>
                  </a:lnTo>
                </a:path>
              </a:pathLst>
            </a:custGeom>
            <a:noFill/>
            <a:ln cap="flat" cmpd="sng" w="25400">
              <a:solidFill>
                <a:srgbClr val="44899C"/>
              </a:solidFill>
              <a:prstDash val="solid"/>
              <a:round/>
              <a:headEnd len="sm" w="sm" type="none"/>
              <a:tailEnd len="sm" w="sm" type="none"/>
            </a:ln>
          </p:spPr>
        </p:sp>
        <p:sp>
          <p:nvSpPr>
            <p:cNvPr id="251" name="Google Shape;251;p27"/>
            <p:cNvSpPr/>
            <p:nvPr/>
          </p:nvSpPr>
          <p:spPr>
            <a:xfrm>
              <a:off x="887" y="1556798"/>
              <a:ext cx="1285983" cy="1285983"/>
            </a:xfrm>
            <a:prstGeom prst="ellipse">
              <a:avLst/>
            </a:prstGeom>
            <a:blipFill rotWithShape="1">
              <a:blip r:embed="rId3">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
            <p:cNvSpPr/>
            <p:nvPr/>
          </p:nvSpPr>
          <p:spPr>
            <a:xfrm>
              <a:off x="1058044" y="489799"/>
              <a:ext cx="719903" cy="719903"/>
            </a:xfrm>
            <a:prstGeom prst="ellipse">
              <a:avLst/>
            </a:prstGeom>
            <a:solidFill>
              <a:srgbClr val="57ACC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
            <p:cNvSpPr txBox="1"/>
            <p:nvPr/>
          </p:nvSpPr>
          <p:spPr>
            <a:xfrm>
              <a:off x="1163471" y="595226"/>
              <a:ext cx="509049" cy="509049"/>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Clr>
                  <a:srgbClr val="000000"/>
                </a:buClr>
                <a:buSzPts val="600"/>
                <a:buFont typeface="Arial"/>
                <a:buNone/>
              </a:pPr>
              <a:r>
                <a:rPr b="1" i="0" lang="en" sz="600" u="none" cap="none" strike="noStrike">
                  <a:solidFill>
                    <a:schemeClr val="lt1"/>
                  </a:solidFill>
                  <a:latin typeface="Arial"/>
                  <a:ea typeface="Arial"/>
                  <a:cs typeface="Arial"/>
                  <a:sym typeface="Arial"/>
                </a:rPr>
                <a:t>Deep learning library</a:t>
              </a:r>
              <a:endParaRPr b="0" i="0" sz="600" u="none" cap="none" strike="noStrike">
                <a:solidFill>
                  <a:schemeClr val="lt1"/>
                </a:solidFill>
                <a:latin typeface="Arial"/>
                <a:ea typeface="Arial"/>
                <a:cs typeface="Arial"/>
                <a:sym typeface="Arial"/>
              </a:endParaRPr>
            </a:p>
          </p:txBody>
        </p:sp>
        <p:sp>
          <p:nvSpPr>
            <p:cNvPr id="254" name="Google Shape;254;p27"/>
            <p:cNvSpPr/>
            <p:nvPr/>
          </p:nvSpPr>
          <p:spPr>
            <a:xfrm>
              <a:off x="1849938" y="489799"/>
              <a:ext cx="1079854" cy="71990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txBox="1"/>
            <p:nvPr/>
          </p:nvSpPr>
          <p:spPr>
            <a:xfrm>
              <a:off x="1849938" y="489799"/>
              <a:ext cx="1079854" cy="719903"/>
            </a:xfrm>
            <a:prstGeom prst="rect">
              <a:avLst/>
            </a:prstGeom>
            <a:noFill/>
            <a:ln>
              <a:noFill/>
            </a:ln>
          </p:spPr>
          <p:txBody>
            <a:bodyPr anchorCtr="0" anchor="ctr" bIns="0" lIns="0" spcFirstLastPara="1" rIns="0" wrap="square" tIns="0">
              <a:noAutofit/>
            </a:bodyPr>
            <a:lstStyle/>
            <a:p>
              <a:pPr indent="-63500" lvl="1" marL="57150" marR="0" rtl="0" algn="l">
                <a:lnSpc>
                  <a:spcPct val="90000"/>
                </a:lnSpc>
                <a:spcBef>
                  <a:spcPts val="0"/>
                </a:spcBef>
                <a:spcAft>
                  <a:spcPts val="0"/>
                </a:spcAft>
                <a:buClr>
                  <a:srgbClr val="000000"/>
                </a:buClr>
                <a:buSzPts val="1000"/>
                <a:buFont typeface="Noto Sans Symbols"/>
                <a:buChar char="⮚"/>
              </a:pPr>
              <a:r>
                <a:rPr b="0" i="0" lang="en" sz="1000" u="none" cap="none" strike="noStrike">
                  <a:solidFill>
                    <a:srgbClr val="000000"/>
                  </a:solidFill>
                  <a:latin typeface="Arial"/>
                  <a:ea typeface="Arial"/>
                  <a:cs typeface="Arial"/>
                  <a:sym typeface="Arial"/>
                </a:rPr>
                <a:t>High-level API</a:t>
              </a:r>
              <a:endParaRPr b="0" i="0" sz="1000" u="none" cap="none" strike="noStrike">
                <a:solidFill>
                  <a:srgbClr val="000000"/>
                </a:solidFill>
                <a:latin typeface="Arial"/>
                <a:ea typeface="Arial"/>
                <a:cs typeface="Arial"/>
                <a:sym typeface="Arial"/>
              </a:endParaRPr>
            </a:p>
            <a:p>
              <a:pPr indent="-63500" lvl="1" marL="57150" marR="0" rtl="0" algn="l">
                <a:lnSpc>
                  <a:spcPct val="90000"/>
                </a:lnSpc>
                <a:spcBef>
                  <a:spcPts val="150"/>
                </a:spcBef>
                <a:spcAft>
                  <a:spcPts val="0"/>
                </a:spcAft>
                <a:buClr>
                  <a:srgbClr val="000000"/>
                </a:buClr>
                <a:buSzPts val="1000"/>
                <a:buFont typeface="Noto Sans Symbols"/>
                <a:buChar char="⮚"/>
              </a:pPr>
              <a:r>
                <a:rPr b="0" i="0" lang="en" sz="1000" u="none" cap="none" strike="noStrike">
                  <a:solidFill>
                    <a:srgbClr val="000000"/>
                  </a:solidFill>
                  <a:latin typeface="Arial"/>
                  <a:ea typeface="Arial"/>
                  <a:cs typeface="Arial"/>
                  <a:sym typeface="Arial"/>
                </a:rPr>
                <a:t>Runs on top of TensorFlow, Theano etc.</a:t>
              </a:r>
              <a:endParaRPr b="0" i="0" sz="1000" u="none" cap="none" strike="noStrike">
                <a:solidFill>
                  <a:srgbClr val="000000"/>
                </a:solidFill>
                <a:latin typeface="Arial"/>
                <a:ea typeface="Arial"/>
                <a:cs typeface="Arial"/>
                <a:sym typeface="Arial"/>
              </a:endParaRPr>
            </a:p>
          </p:txBody>
        </p:sp>
        <p:sp>
          <p:nvSpPr>
            <p:cNvPr id="256" name="Google Shape;256;p27"/>
            <p:cNvSpPr/>
            <p:nvPr/>
          </p:nvSpPr>
          <p:spPr>
            <a:xfrm>
              <a:off x="1552193" y="1345690"/>
              <a:ext cx="719903" cy="719903"/>
            </a:xfrm>
            <a:prstGeom prst="ellipse">
              <a:avLst/>
            </a:prstGeom>
            <a:solidFill>
              <a:srgbClr val="57ACC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7"/>
            <p:cNvSpPr txBox="1"/>
            <p:nvPr/>
          </p:nvSpPr>
          <p:spPr>
            <a:xfrm>
              <a:off x="1657620" y="1451117"/>
              <a:ext cx="509049" cy="509049"/>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Clr>
                  <a:srgbClr val="000000"/>
                </a:buClr>
                <a:buSzPts val="600"/>
                <a:buFont typeface="Arial"/>
                <a:buNone/>
              </a:pPr>
              <a:r>
                <a:rPr b="1" i="0" lang="en" sz="600" u="none" cap="none" strike="noStrike">
                  <a:solidFill>
                    <a:schemeClr val="lt1"/>
                  </a:solidFill>
                  <a:latin typeface="Arial"/>
                  <a:ea typeface="Arial"/>
                  <a:cs typeface="Arial"/>
                  <a:sym typeface="Arial"/>
                </a:rPr>
                <a:t>Open-source</a:t>
              </a:r>
              <a:endParaRPr b="0" i="0" sz="600" u="none" cap="none" strike="noStrike">
                <a:solidFill>
                  <a:schemeClr val="lt1"/>
                </a:solidFill>
                <a:latin typeface="Arial"/>
                <a:ea typeface="Arial"/>
                <a:cs typeface="Arial"/>
                <a:sym typeface="Arial"/>
              </a:endParaRPr>
            </a:p>
          </p:txBody>
        </p:sp>
        <p:sp>
          <p:nvSpPr>
            <p:cNvPr id="258" name="Google Shape;258;p27"/>
            <p:cNvSpPr/>
            <p:nvPr/>
          </p:nvSpPr>
          <p:spPr>
            <a:xfrm>
              <a:off x="2344087" y="1345690"/>
              <a:ext cx="1079854" cy="71990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7"/>
            <p:cNvSpPr txBox="1"/>
            <p:nvPr/>
          </p:nvSpPr>
          <p:spPr>
            <a:xfrm>
              <a:off x="2344087" y="1345690"/>
              <a:ext cx="1079854" cy="719903"/>
            </a:xfrm>
            <a:prstGeom prst="rect">
              <a:avLst/>
            </a:prstGeom>
            <a:noFill/>
            <a:ln>
              <a:noFill/>
            </a:ln>
          </p:spPr>
          <p:txBody>
            <a:bodyPr anchorCtr="0" anchor="ctr" bIns="0" lIns="0" spcFirstLastPara="1" rIns="0" wrap="square" tIns="0">
              <a:noAutofit/>
            </a:bodyPr>
            <a:lstStyle/>
            <a:p>
              <a:pPr indent="-63500" lvl="1" marL="57150" marR="0" rtl="0" algn="l">
                <a:lnSpc>
                  <a:spcPct val="90000"/>
                </a:lnSpc>
                <a:spcBef>
                  <a:spcPts val="0"/>
                </a:spcBef>
                <a:spcAft>
                  <a:spcPts val="0"/>
                </a:spcAft>
                <a:buClr>
                  <a:srgbClr val="000000"/>
                </a:buClr>
                <a:buSzPts val="1000"/>
                <a:buFont typeface="Noto Sans Symbols"/>
                <a:buChar char="⮚"/>
              </a:pPr>
              <a:r>
                <a:rPr b="0" i="0" lang="en" sz="1000" u="none" cap="none" strike="noStrike">
                  <a:solidFill>
                    <a:srgbClr val="000000"/>
                  </a:solidFill>
                  <a:latin typeface="Arial"/>
                  <a:ea typeface="Arial"/>
                  <a:cs typeface="Arial"/>
                  <a:sym typeface="Arial"/>
                </a:rPr>
                <a:t>Actively developed by contributors</a:t>
              </a:r>
              <a:endParaRPr b="0" i="0" sz="1000" u="none" cap="none" strike="noStrike">
                <a:solidFill>
                  <a:srgbClr val="000000"/>
                </a:solidFill>
                <a:latin typeface="Arial"/>
                <a:ea typeface="Arial"/>
                <a:cs typeface="Arial"/>
                <a:sym typeface="Arial"/>
              </a:endParaRPr>
            </a:p>
            <a:p>
              <a:pPr indent="-63500" lvl="1" marL="57150" marR="0" rtl="0" algn="l">
                <a:lnSpc>
                  <a:spcPct val="90000"/>
                </a:lnSpc>
                <a:spcBef>
                  <a:spcPts val="150"/>
                </a:spcBef>
                <a:spcAft>
                  <a:spcPts val="0"/>
                </a:spcAft>
                <a:buClr>
                  <a:srgbClr val="000000"/>
                </a:buClr>
                <a:buSzPts val="1000"/>
                <a:buFont typeface="Noto Sans Symbols"/>
                <a:buChar char="⮚"/>
              </a:pPr>
              <a:r>
                <a:rPr b="0" i="0" lang="en" sz="1000" u="none" cap="none" strike="noStrike">
                  <a:solidFill>
                    <a:srgbClr val="000000"/>
                  </a:solidFill>
                  <a:latin typeface="Arial"/>
                  <a:ea typeface="Arial"/>
                  <a:cs typeface="Arial"/>
                  <a:sym typeface="Arial"/>
                </a:rPr>
                <a:t>Good documentation</a:t>
              </a:r>
              <a:endParaRPr b="0" i="0" sz="1000" u="none" cap="none" strike="noStrike">
                <a:solidFill>
                  <a:srgbClr val="000000"/>
                </a:solidFill>
                <a:latin typeface="Arial"/>
                <a:ea typeface="Arial"/>
                <a:cs typeface="Arial"/>
                <a:sym typeface="Arial"/>
              </a:endParaRPr>
            </a:p>
          </p:txBody>
        </p:sp>
        <p:sp>
          <p:nvSpPr>
            <p:cNvPr id="260" name="Google Shape;260;p27"/>
            <p:cNvSpPr/>
            <p:nvPr/>
          </p:nvSpPr>
          <p:spPr>
            <a:xfrm>
              <a:off x="1552193" y="2333987"/>
              <a:ext cx="719903" cy="719903"/>
            </a:xfrm>
            <a:prstGeom prst="ellipse">
              <a:avLst/>
            </a:prstGeom>
            <a:solidFill>
              <a:srgbClr val="57ACC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
            <p:cNvSpPr txBox="1"/>
            <p:nvPr/>
          </p:nvSpPr>
          <p:spPr>
            <a:xfrm>
              <a:off x="1657620" y="2439414"/>
              <a:ext cx="509049" cy="509049"/>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Clr>
                  <a:srgbClr val="000000"/>
                </a:buClr>
                <a:buSzPts val="600"/>
                <a:buFont typeface="Arial"/>
                <a:buNone/>
              </a:pPr>
              <a:r>
                <a:rPr b="1" i="0" lang="en" sz="600" u="none" cap="none" strike="noStrike">
                  <a:solidFill>
                    <a:schemeClr val="lt1"/>
                  </a:solidFill>
                  <a:latin typeface="Arial"/>
                  <a:ea typeface="Arial"/>
                  <a:cs typeface="Arial"/>
                  <a:sym typeface="Arial"/>
                </a:rPr>
                <a:t>Easy to use</a:t>
              </a:r>
              <a:endParaRPr/>
            </a:p>
          </p:txBody>
        </p:sp>
        <p:sp>
          <p:nvSpPr>
            <p:cNvPr id="262" name="Google Shape;262;p27"/>
            <p:cNvSpPr/>
            <p:nvPr/>
          </p:nvSpPr>
          <p:spPr>
            <a:xfrm>
              <a:off x="2344087" y="2333987"/>
              <a:ext cx="1079854" cy="71990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
            <p:cNvSpPr txBox="1"/>
            <p:nvPr/>
          </p:nvSpPr>
          <p:spPr>
            <a:xfrm>
              <a:off x="2344087" y="2333987"/>
              <a:ext cx="1079854" cy="719903"/>
            </a:xfrm>
            <a:prstGeom prst="rect">
              <a:avLst/>
            </a:prstGeom>
            <a:noFill/>
            <a:ln>
              <a:noFill/>
            </a:ln>
          </p:spPr>
          <p:txBody>
            <a:bodyPr anchorCtr="0" anchor="ctr" bIns="0" lIns="0" spcFirstLastPara="1" rIns="0" wrap="square" tIns="0">
              <a:noAutofit/>
            </a:bodyPr>
            <a:lstStyle/>
            <a:p>
              <a:pPr indent="-63500" lvl="1" marL="57150" marR="0" rtl="0" algn="l">
                <a:lnSpc>
                  <a:spcPct val="90000"/>
                </a:lnSpc>
                <a:spcBef>
                  <a:spcPts val="0"/>
                </a:spcBef>
                <a:spcAft>
                  <a:spcPts val="0"/>
                </a:spcAft>
                <a:buClr>
                  <a:srgbClr val="000000"/>
                </a:buClr>
                <a:buSzPts val="1000"/>
                <a:buFont typeface="Noto Sans Symbols"/>
                <a:buChar char="⮚"/>
              </a:pPr>
              <a:r>
                <a:rPr b="0" i="0" lang="en" sz="1000" u="none" cap="none" strike="noStrike">
                  <a:solidFill>
                    <a:srgbClr val="000000"/>
                  </a:solidFill>
                  <a:latin typeface="Arial"/>
                  <a:ea typeface="Arial"/>
                  <a:cs typeface="Arial"/>
                  <a:sym typeface="Arial"/>
                </a:rPr>
                <a:t>Easy model building</a:t>
              </a:r>
              <a:endParaRPr/>
            </a:p>
            <a:p>
              <a:pPr indent="-63500" lvl="1" marL="57150" marR="0" rtl="0" algn="l">
                <a:lnSpc>
                  <a:spcPct val="90000"/>
                </a:lnSpc>
                <a:spcBef>
                  <a:spcPts val="150"/>
                </a:spcBef>
                <a:spcAft>
                  <a:spcPts val="0"/>
                </a:spcAft>
                <a:buClr>
                  <a:srgbClr val="000000"/>
                </a:buClr>
                <a:buSzPts val="1000"/>
                <a:buFont typeface="Noto Sans Symbols"/>
                <a:buChar char="⮚"/>
              </a:pPr>
              <a:r>
                <a:rPr b="0" i="0" lang="en" sz="1000" u="none" cap="none" strike="noStrike">
                  <a:solidFill>
                    <a:srgbClr val="000000"/>
                  </a:solidFill>
                  <a:latin typeface="Arial"/>
                  <a:ea typeface="Arial"/>
                  <a:cs typeface="Arial"/>
                  <a:sym typeface="Arial"/>
                </a:rPr>
                <a:t>Pre-trained models</a:t>
              </a:r>
              <a:endParaRPr/>
            </a:p>
          </p:txBody>
        </p:sp>
        <p:sp>
          <p:nvSpPr>
            <p:cNvPr id="264" name="Google Shape;264;p27"/>
            <p:cNvSpPr/>
            <p:nvPr/>
          </p:nvSpPr>
          <p:spPr>
            <a:xfrm>
              <a:off x="1058044" y="3189878"/>
              <a:ext cx="719903" cy="719903"/>
            </a:xfrm>
            <a:prstGeom prst="ellipse">
              <a:avLst/>
            </a:prstGeom>
            <a:solidFill>
              <a:srgbClr val="57ACC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7"/>
            <p:cNvSpPr txBox="1"/>
            <p:nvPr/>
          </p:nvSpPr>
          <p:spPr>
            <a:xfrm>
              <a:off x="1163471" y="3295305"/>
              <a:ext cx="509049" cy="509049"/>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Clr>
                  <a:srgbClr val="000000"/>
                </a:buClr>
                <a:buSzPts val="600"/>
                <a:buFont typeface="Arial"/>
                <a:buNone/>
              </a:pPr>
              <a:r>
                <a:rPr b="1" i="0" lang="en" sz="600" u="none" cap="none" strike="noStrike">
                  <a:solidFill>
                    <a:schemeClr val="lt1"/>
                  </a:solidFill>
                  <a:latin typeface="Arial"/>
                  <a:ea typeface="Arial"/>
                  <a:cs typeface="Arial"/>
                  <a:sym typeface="Arial"/>
                </a:rPr>
                <a:t>Performance</a:t>
              </a:r>
              <a:endParaRPr/>
            </a:p>
          </p:txBody>
        </p:sp>
        <p:sp>
          <p:nvSpPr>
            <p:cNvPr id="266" name="Google Shape;266;p27"/>
            <p:cNvSpPr/>
            <p:nvPr/>
          </p:nvSpPr>
          <p:spPr>
            <a:xfrm>
              <a:off x="1849938" y="3189878"/>
              <a:ext cx="1079854" cy="71990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7"/>
            <p:cNvSpPr txBox="1"/>
            <p:nvPr/>
          </p:nvSpPr>
          <p:spPr>
            <a:xfrm>
              <a:off x="1849938" y="3189878"/>
              <a:ext cx="1079854" cy="719903"/>
            </a:xfrm>
            <a:prstGeom prst="rect">
              <a:avLst/>
            </a:prstGeom>
            <a:noFill/>
            <a:ln>
              <a:noFill/>
            </a:ln>
          </p:spPr>
          <p:txBody>
            <a:bodyPr anchorCtr="0" anchor="ctr" bIns="0" lIns="0" spcFirstLastPara="1" rIns="0" wrap="square" tIns="0">
              <a:noAutofit/>
            </a:bodyPr>
            <a:lstStyle/>
            <a:p>
              <a:pPr indent="-63500" lvl="1" marL="57150" marR="0" rtl="0" algn="l">
                <a:lnSpc>
                  <a:spcPct val="90000"/>
                </a:lnSpc>
                <a:spcBef>
                  <a:spcPts val="0"/>
                </a:spcBef>
                <a:spcAft>
                  <a:spcPts val="0"/>
                </a:spcAft>
                <a:buClr>
                  <a:srgbClr val="000000"/>
                </a:buClr>
                <a:buSzPts val="1000"/>
                <a:buFont typeface="Noto Sans Symbols"/>
                <a:buChar char="⮚"/>
              </a:pPr>
              <a:r>
                <a:rPr b="0" i="0" lang="en" sz="1000" u="none" cap="none" strike="noStrike">
                  <a:solidFill>
                    <a:srgbClr val="000000"/>
                  </a:solidFill>
                  <a:latin typeface="Arial"/>
                  <a:ea typeface="Arial"/>
                  <a:cs typeface="Arial"/>
                  <a:sym typeface="Arial"/>
                </a:rPr>
                <a:t>Data parallelism</a:t>
              </a:r>
              <a:endParaRPr/>
            </a:p>
            <a:p>
              <a:pPr indent="-63500" lvl="1" marL="57150" marR="0" rtl="0" algn="l">
                <a:lnSpc>
                  <a:spcPct val="90000"/>
                </a:lnSpc>
                <a:spcBef>
                  <a:spcPts val="150"/>
                </a:spcBef>
                <a:spcAft>
                  <a:spcPts val="0"/>
                </a:spcAft>
                <a:buClr>
                  <a:srgbClr val="000000"/>
                </a:buClr>
                <a:buSzPts val="1000"/>
                <a:buFont typeface="Noto Sans Symbols"/>
                <a:buChar char="⮚"/>
              </a:pPr>
              <a:r>
                <a:rPr b="0" i="0" lang="en" sz="1000" u="none" cap="none" strike="noStrike">
                  <a:solidFill>
                    <a:srgbClr val="000000"/>
                  </a:solidFill>
                  <a:latin typeface="Arial"/>
                  <a:ea typeface="Arial"/>
                  <a:cs typeface="Arial"/>
                  <a:sym typeface="Arial"/>
                </a:rPr>
                <a:t>Sometimes slower than pure backend</a:t>
              </a:r>
              <a:endParaRPr/>
            </a:p>
          </p:txBody>
        </p:sp>
      </p:grpSp>
      <p:grpSp>
        <p:nvGrpSpPr>
          <p:cNvPr id="268" name="Google Shape;268;p27"/>
          <p:cNvGrpSpPr/>
          <p:nvPr/>
        </p:nvGrpSpPr>
        <p:grpSpPr>
          <a:xfrm>
            <a:off x="678275" y="1233718"/>
            <a:ext cx="3423054" cy="3419982"/>
            <a:chOff x="887" y="489799"/>
            <a:chExt cx="3423054" cy="3419982"/>
          </a:xfrm>
        </p:grpSpPr>
        <p:sp>
          <p:nvSpPr>
            <p:cNvPr id="269" name="Google Shape;269;p27"/>
            <p:cNvSpPr/>
            <p:nvPr/>
          </p:nvSpPr>
          <p:spPr>
            <a:xfrm rot="3610194">
              <a:off x="731732" y="2909933"/>
              <a:ext cx="677444" cy="67587"/>
            </a:xfrm>
            <a:custGeom>
              <a:rect b="b" l="l" r="r" t="t"/>
              <a:pathLst>
                <a:path extrusionOk="0" h="120000" w="120000">
                  <a:moveTo>
                    <a:pt x="0" y="59999"/>
                  </a:moveTo>
                  <a:lnTo>
                    <a:pt x="120000" y="59999"/>
                  </a:lnTo>
                </a:path>
              </a:pathLst>
            </a:custGeom>
            <a:noFill/>
            <a:ln cap="flat" cmpd="sng" w="25400">
              <a:solidFill>
                <a:srgbClr val="44899C"/>
              </a:solidFill>
              <a:prstDash val="solid"/>
              <a:round/>
              <a:headEnd len="sm" w="sm" type="none"/>
              <a:tailEnd len="sm" w="sm" type="none"/>
            </a:ln>
          </p:spPr>
        </p:sp>
        <p:sp>
          <p:nvSpPr>
            <p:cNvPr id="270" name="Google Shape;270;p27"/>
            <p:cNvSpPr/>
            <p:nvPr/>
          </p:nvSpPr>
          <p:spPr>
            <a:xfrm rot="1277229">
              <a:off x="1076297" y="2435416"/>
              <a:ext cx="518129" cy="67587"/>
            </a:xfrm>
            <a:custGeom>
              <a:rect b="b" l="l" r="r" t="t"/>
              <a:pathLst>
                <a:path extrusionOk="0" h="120000" w="120000">
                  <a:moveTo>
                    <a:pt x="0" y="59999"/>
                  </a:moveTo>
                  <a:lnTo>
                    <a:pt x="120000" y="59999"/>
                  </a:lnTo>
                </a:path>
              </a:pathLst>
            </a:custGeom>
            <a:noFill/>
            <a:ln cap="flat" cmpd="sng" w="25400">
              <a:solidFill>
                <a:srgbClr val="44899C"/>
              </a:solidFill>
              <a:prstDash val="solid"/>
              <a:round/>
              <a:headEnd len="sm" w="sm" type="none"/>
              <a:tailEnd len="sm" w="sm" type="none"/>
            </a:ln>
          </p:spPr>
        </p:sp>
        <p:sp>
          <p:nvSpPr>
            <p:cNvPr id="271" name="Google Shape;271;p27"/>
            <p:cNvSpPr/>
            <p:nvPr/>
          </p:nvSpPr>
          <p:spPr>
            <a:xfrm rot="-1277229">
              <a:off x="1076297" y="1896576"/>
              <a:ext cx="518129" cy="67587"/>
            </a:xfrm>
            <a:custGeom>
              <a:rect b="b" l="l" r="r" t="t"/>
              <a:pathLst>
                <a:path extrusionOk="0" h="120000" w="120000">
                  <a:moveTo>
                    <a:pt x="0" y="59999"/>
                  </a:moveTo>
                  <a:lnTo>
                    <a:pt x="120000" y="59999"/>
                  </a:lnTo>
                </a:path>
              </a:pathLst>
            </a:custGeom>
            <a:noFill/>
            <a:ln cap="flat" cmpd="sng" w="25400">
              <a:solidFill>
                <a:srgbClr val="44899C"/>
              </a:solidFill>
              <a:prstDash val="solid"/>
              <a:round/>
              <a:headEnd len="sm" w="sm" type="none"/>
              <a:tailEnd len="sm" w="sm" type="none"/>
            </a:ln>
          </p:spPr>
        </p:sp>
        <p:sp>
          <p:nvSpPr>
            <p:cNvPr id="272" name="Google Shape;272;p27"/>
            <p:cNvSpPr/>
            <p:nvPr/>
          </p:nvSpPr>
          <p:spPr>
            <a:xfrm rot="-3610194">
              <a:off x="731732" y="1422059"/>
              <a:ext cx="677444" cy="67587"/>
            </a:xfrm>
            <a:custGeom>
              <a:rect b="b" l="l" r="r" t="t"/>
              <a:pathLst>
                <a:path extrusionOk="0" h="120000" w="120000">
                  <a:moveTo>
                    <a:pt x="0" y="59999"/>
                  </a:moveTo>
                  <a:lnTo>
                    <a:pt x="120000" y="59999"/>
                  </a:lnTo>
                </a:path>
              </a:pathLst>
            </a:custGeom>
            <a:noFill/>
            <a:ln cap="flat" cmpd="sng" w="25400">
              <a:solidFill>
                <a:srgbClr val="44899C"/>
              </a:solidFill>
              <a:prstDash val="solid"/>
              <a:round/>
              <a:headEnd len="sm" w="sm" type="none"/>
              <a:tailEnd len="sm" w="sm" type="none"/>
            </a:ln>
          </p:spPr>
        </p:sp>
        <p:sp>
          <p:nvSpPr>
            <p:cNvPr id="273" name="Google Shape;273;p27"/>
            <p:cNvSpPr/>
            <p:nvPr/>
          </p:nvSpPr>
          <p:spPr>
            <a:xfrm>
              <a:off x="887" y="1556798"/>
              <a:ext cx="1285983" cy="1285983"/>
            </a:xfrm>
            <a:prstGeom prst="ellipse">
              <a:avLst/>
            </a:prstGeom>
            <a:blipFill rotWithShape="1">
              <a:blip r:embed="rId4">
                <a:alphaModFix/>
              </a:blip>
              <a:stretch>
                <a:fillRect b="-2999" l="0" r="0" t="-2999"/>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
            <p:cNvSpPr/>
            <p:nvPr/>
          </p:nvSpPr>
          <p:spPr>
            <a:xfrm>
              <a:off x="1058044" y="489799"/>
              <a:ext cx="719903" cy="719903"/>
            </a:xfrm>
            <a:prstGeom prst="ellipse">
              <a:avLst/>
            </a:prstGeom>
            <a:solidFill>
              <a:srgbClr val="57ACC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txBox="1"/>
            <p:nvPr/>
          </p:nvSpPr>
          <p:spPr>
            <a:xfrm>
              <a:off x="1163471" y="595226"/>
              <a:ext cx="509049" cy="509049"/>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Clr>
                  <a:srgbClr val="000000"/>
                </a:buClr>
                <a:buSzPts val="600"/>
                <a:buFont typeface="Arial"/>
                <a:buNone/>
              </a:pPr>
              <a:r>
                <a:rPr b="1" i="0" lang="en" sz="600" u="none" cap="none" strike="noStrike">
                  <a:solidFill>
                    <a:schemeClr val="lt1"/>
                  </a:solidFill>
                  <a:latin typeface="Arial"/>
                  <a:ea typeface="Arial"/>
                  <a:cs typeface="Arial"/>
                  <a:sym typeface="Arial"/>
                </a:rPr>
                <a:t>Machine learning platform</a:t>
              </a:r>
              <a:endParaRPr/>
            </a:p>
          </p:txBody>
        </p:sp>
        <p:sp>
          <p:nvSpPr>
            <p:cNvPr id="276" name="Google Shape;276;p27"/>
            <p:cNvSpPr/>
            <p:nvPr/>
          </p:nvSpPr>
          <p:spPr>
            <a:xfrm>
              <a:off x="1849938" y="489799"/>
              <a:ext cx="1079854" cy="71990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txBox="1"/>
            <p:nvPr/>
          </p:nvSpPr>
          <p:spPr>
            <a:xfrm>
              <a:off x="1849938" y="489799"/>
              <a:ext cx="1079854" cy="719903"/>
            </a:xfrm>
            <a:prstGeom prst="rect">
              <a:avLst/>
            </a:prstGeom>
            <a:noFill/>
            <a:ln>
              <a:noFill/>
            </a:ln>
          </p:spPr>
          <p:txBody>
            <a:bodyPr anchorCtr="0" anchor="ctr" bIns="0" lIns="0" spcFirstLastPara="1" rIns="0" wrap="square" tIns="0">
              <a:noAutofit/>
            </a:bodyPr>
            <a:lstStyle/>
            <a:p>
              <a:pPr indent="-63500" lvl="1" marL="57150" marR="0" rtl="0" algn="l">
                <a:lnSpc>
                  <a:spcPct val="90000"/>
                </a:lnSpc>
                <a:spcBef>
                  <a:spcPts val="0"/>
                </a:spcBef>
                <a:spcAft>
                  <a:spcPts val="0"/>
                </a:spcAft>
                <a:buClr>
                  <a:srgbClr val="000000"/>
                </a:buClr>
                <a:buSzPts val="1000"/>
                <a:buFont typeface="Noto Sans Symbols"/>
                <a:buChar char="⮚"/>
              </a:pPr>
              <a:r>
                <a:rPr b="0" i="0" lang="en" sz="1000" u="none" cap="none" strike="noStrike">
                  <a:solidFill>
                    <a:srgbClr val="000000"/>
                  </a:solidFill>
                  <a:latin typeface="Arial"/>
                  <a:ea typeface="Arial"/>
                  <a:cs typeface="Arial"/>
                  <a:sym typeface="Arial"/>
                </a:rPr>
                <a:t>Supports JavaScript </a:t>
              </a:r>
              <a:endParaRPr/>
            </a:p>
            <a:p>
              <a:pPr indent="-63500" lvl="1" marL="57150" marR="0" rtl="0" algn="l">
                <a:lnSpc>
                  <a:spcPct val="90000"/>
                </a:lnSpc>
                <a:spcBef>
                  <a:spcPts val="150"/>
                </a:spcBef>
                <a:spcAft>
                  <a:spcPts val="0"/>
                </a:spcAft>
                <a:buClr>
                  <a:srgbClr val="000000"/>
                </a:buClr>
                <a:buSzPts val="1000"/>
                <a:buFont typeface="Noto Sans Symbols"/>
                <a:buChar char="⮚"/>
              </a:pPr>
              <a:r>
                <a:rPr b="0" i="0" lang="en" sz="1000" u="none" cap="none" strike="noStrike">
                  <a:solidFill>
                    <a:srgbClr val="000000"/>
                  </a:solidFill>
                  <a:latin typeface="Arial"/>
                  <a:ea typeface="Arial"/>
                  <a:cs typeface="Arial"/>
                  <a:sym typeface="Arial"/>
                </a:rPr>
                <a:t>A core platform and library</a:t>
              </a:r>
              <a:endParaRPr b="0" i="0" sz="1000" u="none" cap="none" strike="noStrike">
                <a:solidFill>
                  <a:srgbClr val="000000"/>
                </a:solidFill>
                <a:latin typeface="Arial"/>
                <a:ea typeface="Arial"/>
                <a:cs typeface="Arial"/>
                <a:sym typeface="Arial"/>
              </a:endParaRPr>
            </a:p>
          </p:txBody>
        </p:sp>
        <p:sp>
          <p:nvSpPr>
            <p:cNvPr id="278" name="Google Shape;278;p27"/>
            <p:cNvSpPr/>
            <p:nvPr/>
          </p:nvSpPr>
          <p:spPr>
            <a:xfrm>
              <a:off x="1552193" y="1345690"/>
              <a:ext cx="719903" cy="719903"/>
            </a:xfrm>
            <a:prstGeom prst="ellipse">
              <a:avLst/>
            </a:prstGeom>
            <a:solidFill>
              <a:srgbClr val="57ACC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
            <p:cNvSpPr txBox="1"/>
            <p:nvPr/>
          </p:nvSpPr>
          <p:spPr>
            <a:xfrm>
              <a:off x="1657620" y="1451117"/>
              <a:ext cx="509049" cy="509049"/>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Clr>
                  <a:srgbClr val="000000"/>
                </a:buClr>
                <a:buSzPts val="600"/>
                <a:buFont typeface="Arial"/>
                <a:buNone/>
              </a:pPr>
              <a:r>
                <a:rPr b="1" i="0" lang="en" sz="600" u="none" cap="none" strike="noStrike">
                  <a:solidFill>
                    <a:schemeClr val="lt1"/>
                  </a:solidFill>
                  <a:latin typeface="Arial"/>
                  <a:ea typeface="Arial"/>
                  <a:cs typeface="Arial"/>
                  <a:sym typeface="Arial"/>
                </a:rPr>
                <a:t>Open-source</a:t>
              </a:r>
              <a:endParaRPr b="0" i="0" sz="600" u="none" cap="none" strike="noStrike">
                <a:solidFill>
                  <a:schemeClr val="lt1"/>
                </a:solidFill>
                <a:latin typeface="Arial"/>
                <a:ea typeface="Arial"/>
                <a:cs typeface="Arial"/>
                <a:sym typeface="Arial"/>
              </a:endParaRPr>
            </a:p>
          </p:txBody>
        </p:sp>
        <p:sp>
          <p:nvSpPr>
            <p:cNvPr id="280" name="Google Shape;280;p27"/>
            <p:cNvSpPr/>
            <p:nvPr/>
          </p:nvSpPr>
          <p:spPr>
            <a:xfrm>
              <a:off x="2344087" y="1345690"/>
              <a:ext cx="1079854" cy="71990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txBox="1"/>
            <p:nvPr/>
          </p:nvSpPr>
          <p:spPr>
            <a:xfrm>
              <a:off x="2344087" y="1345690"/>
              <a:ext cx="1079854" cy="719903"/>
            </a:xfrm>
            <a:prstGeom prst="rect">
              <a:avLst/>
            </a:prstGeom>
            <a:noFill/>
            <a:ln>
              <a:noFill/>
            </a:ln>
          </p:spPr>
          <p:txBody>
            <a:bodyPr anchorCtr="0" anchor="ctr" bIns="0" lIns="0" spcFirstLastPara="1" rIns="0" wrap="square" tIns="0">
              <a:noAutofit/>
            </a:bodyPr>
            <a:lstStyle/>
            <a:p>
              <a:pPr indent="-63500" lvl="1" marL="57150" marR="0" rtl="0" algn="l">
                <a:lnSpc>
                  <a:spcPct val="90000"/>
                </a:lnSpc>
                <a:spcBef>
                  <a:spcPts val="0"/>
                </a:spcBef>
                <a:spcAft>
                  <a:spcPts val="0"/>
                </a:spcAft>
                <a:buClr>
                  <a:srgbClr val="000000"/>
                </a:buClr>
                <a:buSzPts val="1000"/>
                <a:buFont typeface="Noto Sans Symbols"/>
                <a:buChar char="⮚"/>
              </a:pPr>
              <a:r>
                <a:rPr b="0" i="0" lang="en" sz="1000" u="none" cap="none" strike="noStrike">
                  <a:solidFill>
                    <a:srgbClr val="000000"/>
                  </a:solidFill>
                  <a:latin typeface="Arial"/>
                  <a:ea typeface="Arial"/>
                  <a:cs typeface="Arial"/>
                  <a:sym typeface="Arial"/>
                </a:rPr>
                <a:t>Actively developed by contributors</a:t>
              </a:r>
              <a:endParaRPr b="0" i="0" sz="1000" u="none" cap="none" strike="noStrike">
                <a:solidFill>
                  <a:srgbClr val="000000"/>
                </a:solidFill>
                <a:latin typeface="Arial"/>
                <a:ea typeface="Arial"/>
                <a:cs typeface="Arial"/>
                <a:sym typeface="Arial"/>
              </a:endParaRPr>
            </a:p>
            <a:p>
              <a:pPr indent="-63500" lvl="1" marL="57150" marR="0" rtl="0" algn="l">
                <a:lnSpc>
                  <a:spcPct val="90000"/>
                </a:lnSpc>
                <a:spcBef>
                  <a:spcPts val="150"/>
                </a:spcBef>
                <a:spcAft>
                  <a:spcPts val="0"/>
                </a:spcAft>
                <a:buClr>
                  <a:srgbClr val="000000"/>
                </a:buClr>
                <a:buSzPts val="1000"/>
                <a:buFont typeface="Noto Sans Symbols"/>
                <a:buChar char="⮚"/>
              </a:pPr>
              <a:r>
                <a:rPr b="0" i="0" lang="en" sz="1000" u="none" cap="none" strike="noStrike">
                  <a:solidFill>
                    <a:srgbClr val="000000"/>
                  </a:solidFill>
                  <a:latin typeface="Arial"/>
                  <a:ea typeface="Arial"/>
                  <a:cs typeface="Arial"/>
                  <a:sym typeface="Arial"/>
                </a:rPr>
                <a:t>Good documentation</a:t>
              </a:r>
              <a:endParaRPr b="0" i="0" sz="1000" u="none" cap="none" strike="noStrike">
                <a:solidFill>
                  <a:srgbClr val="000000"/>
                </a:solidFill>
                <a:latin typeface="Arial"/>
                <a:ea typeface="Arial"/>
                <a:cs typeface="Arial"/>
                <a:sym typeface="Arial"/>
              </a:endParaRPr>
            </a:p>
          </p:txBody>
        </p:sp>
        <p:sp>
          <p:nvSpPr>
            <p:cNvPr id="282" name="Google Shape;282;p27"/>
            <p:cNvSpPr/>
            <p:nvPr/>
          </p:nvSpPr>
          <p:spPr>
            <a:xfrm>
              <a:off x="1552193" y="2333987"/>
              <a:ext cx="719903" cy="719903"/>
            </a:xfrm>
            <a:prstGeom prst="ellipse">
              <a:avLst/>
            </a:prstGeom>
            <a:solidFill>
              <a:srgbClr val="57ACC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txBox="1"/>
            <p:nvPr/>
          </p:nvSpPr>
          <p:spPr>
            <a:xfrm>
              <a:off x="1657620" y="2439414"/>
              <a:ext cx="509049" cy="509049"/>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Clr>
                  <a:srgbClr val="000000"/>
                </a:buClr>
                <a:buSzPts val="600"/>
                <a:buFont typeface="Arial"/>
                <a:buNone/>
              </a:pPr>
              <a:r>
                <a:rPr b="1" i="0" lang="en" sz="600" u="none" cap="none" strike="noStrike">
                  <a:solidFill>
                    <a:schemeClr val="lt1"/>
                  </a:solidFill>
                  <a:latin typeface="Arial"/>
                  <a:ea typeface="Arial"/>
                  <a:cs typeface="Arial"/>
                  <a:sym typeface="Arial"/>
                </a:rPr>
                <a:t>Easy to use</a:t>
              </a:r>
              <a:endParaRPr/>
            </a:p>
          </p:txBody>
        </p:sp>
        <p:sp>
          <p:nvSpPr>
            <p:cNvPr id="284" name="Google Shape;284;p27"/>
            <p:cNvSpPr/>
            <p:nvPr/>
          </p:nvSpPr>
          <p:spPr>
            <a:xfrm>
              <a:off x="2344087" y="2333987"/>
              <a:ext cx="1079854" cy="71990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
            <p:cNvSpPr txBox="1"/>
            <p:nvPr/>
          </p:nvSpPr>
          <p:spPr>
            <a:xfrm>
              <a:off x="2344087" y="2333987"/>
              <a:ext cx="1079854" cy="719903"/>
            </a:xfrm>
            <a:prstGeom prst="rect">
              <a:avLst/>
            </a:prstGeom>
            <a:noFill/>
            <a:ln>
              <a:noFill/>
            </a:ln>
          </p:spPr>
          <p:txBody>
            <a:bodyPr anchorCtr="0" anchor="ctr" bIns="0" lIns="0" spcFirstLastPara="1" rIns="0" wrap="square" tIns="0">
              <a:noAutofit/>
            </a:bodyPr>
            <a:lstStyle/>
            <a:p>
              <a:pPr indent="-63500" lvl="1" marL="57150" marR="0" rtl="0" algn="l">
                <a:lnSpc>
                  <a:spcPct val="90000"/>
                </a:lnSpc>
                <a:spcBef>
                  <a:spcPts val="0"/>
                </a:spcBef>
                <a:spcAft>
                  <a:spcPts val="0"/>
                </a:spcAft>
                <a:buClr>
                  <a:srgbClr val="000000"/>
                </a:buClr>
                <a:buSzPts val="1000"/>
                <a:buFont typeface="Noto Sans Symbols"/>
                <a:buChar char="⮚"/>
              </a:pPr>
              <a:r>
                <a:rPr b="0" i="0" lang="en" sz="1000" u="none" cap="none" strike="noStrike">
                  <a:solidFill>
                    <a:srgbClr val="000000"/>
                  </a:solidFill>
                  <a:latin typeface="Arial"/>
                  <a:ea typeface="Arial"/>
                  <a:cs typeface="Arial"/>
                  <a:sym typeface="Arial"/>
                </a:rPr>
                <a:t>Keras</a:t>
              </a:r>
              <a:endParaRPr b="0" i="0" sz="1000" u="none" cap="none" strike="noStrike">
                <a:solidFill>
                  <a:srgbClr val="000000"/>
                </a:solidFill>
                <a:latin typeface="Arial"/>
                <a:ea typeface="Arial"/>
                <a:cs typeface="Arial"/>
                <a:sym typeface="Arial"/>
              </a:endParaRPr>
            </a:p>
            <a:p>
              <a:pPr indent="-63500" lvl="1" marL="57150" marR="0" rtl="0" algn="l">
                <a:lnSpc>
                  <a:spcPct val="90000"/>
                </a:lnSpc>
                <a:spcBef>
                  <a:spcPts val="150"/>
                </a:spcBef>
                <a:spcAft>
                  <a:spcPts val="0"/>
                </a:spcAft>
                <a:buClr>
                  <a:srgbClr val="000000"/>
                </a:buClr>
                <a:buSzPts val="1000"/>
                <a:buFont typeface="Noto Sans Symbols"/>
                <a:buChar char="⮚"/>
              </a:pPr>
              <a:r>
                <a:rPr b="0" i="0" lang="en" sz="1000" u="none" cap="none" strike="noStrike">
                  <a:solidFill>
                    <a:srgbClr val="000000"/>
                  </a:solidFill>
                  <a:latin typeface="Arial"/>
                  <a:ea typeface="Arial"/>
                  <a:cs typeface="Arial"/>
                  <a:sym typeface="Arial"/>
                </a:rPr>
                <a:t>Easy model building</a:t>
              </a:r>
              <a:endParaRPr/>
            </a:p>
          </p:txBody>
        </p:sp>
        <p:sp>
          <p:nvSpPr>
            <p:cNvPr id="286" name="Google Shape;286;p27"/>
            <p:cNvSpPr/>
            <p:nvPr/>
          </p:nvSpPr>
          <p:spPr>
            <a:xfrm>
              <a:off x="1058044" y="3189878"/>
              <a:ext cx="719903" cy="719903"/>
            </a:xfrm>
            <a:prstGeom prst="ellipse">
              <a:avLst/>
            </a:prstGeom>
            <a:solidFill>
              <a:srgbClr val="57ACC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7"/>
            <p:cNvSpPr txBox="1"/>
            <p:nvPr/>
          </p:nvSpPr>
          <p:spPr>
            <a:xfrm>
              <a:off x="1163471" y="3295305"/>
              <a:ext cx="509049" cy="509049"/>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Clr>
                  <a:srgbClr val="000000"/>
                </a:buClr>
                <a:buSzPts val="600"/>
                <a:buFont typeface="Arial"/>
                <a:buNone/>
              </a:pPr>
              <a:r>
                <a:rPr b="1" i="0" lang="en" sz="600" u="none" cap="none" strike="noStrike">
                  <a:solidFill>
                    <a:schemeClr val="lt1"/>
                  </a:solidFill>
                  <a:latin typeface="Arial"/>
                  <a:ea typeface="Arial"/>
                  <a:cs typeface="Arial"/>
                  <a:sym typeface="Arial"/>
                </a:rPr>
                <a:t>Performance</a:t>
              </a:r>
              <a:endParaRPr/>
            </a:p>
          </p:txBody>
        </p:sp>
        <p:sp>
          <p:nvSpPr>
            <p:cNvPr id="288" name="Google Shape;288;p27"/>
            <p:cNvSpPr/>
            <p:nvPr/>
          </p:nvSpPr>
          <p:spPr>
            <a:xfrm>
              <a:off x="1849938" y="3189878"/>
              <a:ext cx="1079854" cy="71990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7"/>
            <p:cNvSpPr txBox="1"/>
            <p:nvPr/>
          </p:nvSpPr>
          <p:spPr>
            <a:xfrm>
              <a:off x="1849938" y="3189878"/>
              <a:ext cx="1079854" cy="719903"/>
            </a:xfrm>
            <a:prstGeom prst="rect">
              <a:avLst/>
            </a:prstGeom>
            <a:noFill/>
            <a:ln>
              <a:noFill/>
            </a:ln>
          </p:spPr>
          <p:txBody>
            <a:bodyPr anchorCtr="0" anchor="ctr" bIns="0" lIns="0" spcFirstLastPara="1" rIns="0" wrap="square" tIns="0">
              <a:noAutofit/>
            </a:bodyPr>
            <a:lstStyle/>
            <a:p>
              <a:pPr indent="-63500" lvl="1" marL="57150" marR="0" rtl="0" algn="l">
                <a:lnSpc>
                  <a:spcPct val="90000"/>
                </a:lnSpc>
                <a:spcBef>
                  <a:spcPts val="0"/>
                </a:spcBef>
                <a:spcAft>
                  <a:spcPts val="0"/>
                </a:spcAft>
                <a:buClr>
                  <a:srgbClr val="000000"/>
                </a:buClr>
                <a:buSzPts val="1000"/>
                <a:buFont typeface="Noto Sans Symbols"/>
                <a:buChar char="⮚"/>
              </a:pPr>
              <a:r>
                <a:rPr b="0" i="0" lang="en" sz="1000" u="none" cap="none" strike="noStrike">
                  <a:solidFill>
                    <a:srgbClr val="000000"/>
                  </a:solidFill>
                  <a:latin typeface="Arial"/>
                  <a:ea typeface="Arial"/>
                  <a:cs typeface="Arial"/>
                  <a:sym typeface="Arial"/>
                </a:rPr>
                <a:t>Best performance in class</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3" name="Shape 293"/>
        <p:cNvGrpSpPr/>
        <p:nvPr/>
      </p:nvGrpSpPr>
      <p:grpSpPr>
        <a:xfrm>
          <a:off x="0" y="0"/>
          <a:ext cx="0" cy="0"/>
          <a:chOff x="0" y="0"/>
          <a:chExt cx="0" cy="0"/>
        </a:xfrm>
      </p:grpSpPr>
      <p:sp>
        <p:nvSpPr>
          <p:cNvPr id="294" name="Google Shape;294;p28"/>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
        <p:nvSpPr>
          <p:cNvPr id="295" name="Google Shape;295;p28"/>
          <p:cNvSpPr txBox="1"/>
          <p:nvPr/>
        </p:nvSpPr>
        <p:spPr>
          <a:xfrm>
            <a:off x="1116925" y="266700"/>
            <a:ext cx="7349700" cy="52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1" i="0" lang="en" sz="3400" u="none" cap="none" strike="noStrike">
                <a:solidFill>
                  <a:srgbClr val="1155CC"/>
                </a:solidFill>
                <a:latin typeface="Assistant"/>
                <a:ea typeface="Assistant"/>
                <a:cs typeface="Assistant"/>
                <a:sym typeface="Assistant"/>
              </a:rPr>
              <a:t>Results &amp; Confidence (%)</a:t>
            </a:r>
            <a:endParaRPr b="1" i="0" sz="3400" u="none" cap="none" strike="noStrike">
              <a:solidFill>
                <a:srgbClr val="1155CC"/>
              </a:solidFill>
              <a:latin typeface="Assistant"/>
              <a:ea typeface="Assistant"/>
              <a:cs typeface="Assistant"/>
              <a:sym typeface="Assistant"/>
            </a:endParaRPr>
          </a:p>
        </p:txBody>
      </p:sp>
      <p:sp>
        <p:nvSpPr>
          <p:cNvPr id="296" name="Google Shape;296;p28"/>
          <p:cNvSpPr txBox="1"/>
          <p:nvPr/>
        </p:nvSpPr>
        <p:spPr>
          <a:xfrm>
            <a:off x="1427400" y="867000"/>
            <a:ext cx="7404900" cy="6894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1500"/>
              </a:spcBef>
              <a:spcAft>
                <a:spcPts val="0"/>
              </a:spcAft>
              <a:buClr>
                <a:srgbClr val="000000"/>
              </a:buClr>
              <a:buSzPts val="1900"/>
              <a:buFont typeface="Arial"/>
              <a:buNone/>
            </a:pPr>
            <a:r>
              <a:t/>
            </a:r>
            <a:endParaRPr b="0" i="1" sz="1900" u="none" cap="none" strike="noStrike">
              <a:solidFill>
                <a:srgbClr val="4A86E8"/>
              </a:solidFill>
              <a:latin typeface="Assistant"/>
              <a:ea typeface="Assistant"/>
              <a:cs typeface="Assistant"/>
              <a:sym typeface="Assistant"/>
            </a:endParaRPr>
          </a:p>
        </p:txBody>
      </p:sp>
      <p:pic>
        <p:nvPicPr>
          <p:cNvPr id="297" name="Google Shape;297;p28"/>
          <p:cNvPicPr preferRelativeResize="0"/>
          <p:nvPr/>
        </p:nvPicPr>
        <p:blipFill rotWithShape="1">
          <a:blip r:embed="rId3">
            <a:alphaModFix/>
          </a:blip>
          <a:srcRect b="0" l="0" r="0" t="0"/>
          <a:stretch/>
        </p:blipFill>
        <p:spPr>
          <a:xfrm>
            <a:off x="611475" y="1036500"/>
            <a:ext cx="1831350" cy="3835800"/>
          </a:xfrm>
          <a:prstGeom prst="rect">
            <a:avLst/>
          </a:prstGeom>
          <a:noFill/>
          <a:ln>
            <a:noFill/>
          </a:ln>
        </p:spPr>
      </p:pic>
      <p:pic>
        <p:nvPicPr>
          <p:cNvPr id="298" name="Google Shape;298;p28"/>
          <p:cNvPicPr preferRelativeResize="0"/>
          <p:nvPr/>
        </p:nvPicPr>
        <p:blipFill rotWithShape="1">
          <a:blip r:embed="rId4">
            <a:alphaModFix/>
          </a:blip>
          <a:srcRect b="0" l="0" r="0" t="0"/>
          <a:stretch/>
        </p:blipFill>
        <p:spPr>
          <a:xfrm>
            <a:off x="2462400" y="1036500"/>
            <a:ext cx="1907100" cy="3936924"/>
          </a:xfrm>
          <a:prstGeom prst="rect">
            <a:avLst/>
          </a:prstGeom>
          <a:noFill/>
          <a:ln>
            <a:noFill/>
          </a:ln>
        </p:spPr>
      </p:pic>
      <p:pic>
        <p:nvPicPr>
          <p:cNvPr id="299" name="Google Shape;299;p28"/>
          <p:cNvPicPr preferRelativeResize="0"/>
          <p:nvPr/>
        </p:nvPicPr>
        <p:blipFill rotWithShape="1">
          <a:blip r:embed="rId5">
            <a:alphaModFix/>
          </a:blip>
          <a:srcRect b="0" l="0" r="0" t="0"/>
          <a:stretch/>
        </p:blipFill>
        <p:spPr>
          <a:xfrm>
            <a:off x="4389075" y="1064200"/>
            <a:ext cx="1986062" cy="3936925"/>
          </a:xfrm>
          <a:prstGeom prst="rect">
            <a:avLst/>
          </a:prstGeom>
          <a:noFill/>
          <a:ln>
            <a:noFill/>
          </a:ln>
        </p:spPr>
      </p:pic>
      <p:pic>
        <p:nvPicPr>
          <p:cNvPr id="300" name="Google Shape;300;p28"/>
          <p:cNvPicPr preferRelativeResize="0"/>
          <p:nvPr/>
        </p:nvPicPr>
        <p:blipFill rotWithShape="1">
          <a:blip r:embed="rId6">
            <a:alphaModFix/>
          </a:blip>
          <a:srcRect b="0" l="0" r="0" t="0"/>
          <a:stretch/>
        </p:blipFill>
        <p:spPr>
          <a:xfrm>
            <a:off x="6391124" y="1073888"/>
            <a:ext cx="1907100" cy="391755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4" name="Shape 304"/>
        <p:cNvGrpSpPr/>
        <p:nvPr/>
      </p:nvGrpSpPr>
      <p:grpSpPr>
        <a:xfrm>
          <a:off x="0" y="0"/>
          <a:ext cx="0" cy="0"/>
          <a:chOff x="0" y="0"/>
          <a:chExt cx="0" cy="0"/>
        </a:xfrm>
      </p:grpSpPr>
      <p:sp>
        <p:nvSpPr>
          <p:cNvPr id="305" name="Google Shape;305;p29"/>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
        <p:nvSpPr>
          <p:cNvPr id="306" name="Google Shape;306;p29"/>
          <p:cNvSpPr txBox="1"/>
          <p:nvPr/>
        </p:nvSpPr>
        <p:spPr>
          <a:xfrm>
            <a:off x="1116925" y="342900"/>
            <a:ext cx="7349700" cy="52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3400" u="none" cap="none" strike="noStrike">
                <a:solidFill>
                  <a:srgbClr val="1155CC"/>
                </a:solidFill>
                <a:latin typeface="Assistant"/>
                <a:ea typeface="Assistant"/>
                <a:cs typeface="Assistant"/>
                <a:sym typeface="Assistant"/>
              </a:rPr>
              <a:t>Conclusion</a:t>
            </a:r>
            <a:endParaRPr b="1" i="0" sz="3400" u="none" cap="none" strike="noStrike">
              <a:solidFill>
                <a:srgbClr val="1155CC"/>
              </a:solidFill>
              <a:latin typeface="Assistant"/>
              <a:ea typeface="Assistant"/>
              <a:cs typeface="Assistant"/>
              <a:sym typeface="Assistant"/>
            </a:endParaRPr>
          </a:p>
        </p:txBody>
      </p:sp>
      <p:sp>
        <p:nvSpPr>
          <p:cNvPr id="307" name="Google Shape;307;p29"/>
          <p:cNvSpPr txBox="1"/>
          <p:nvPr/>
        </p:nvSpPr>
        <p:spPr>
          <a:xfrm>
            <a:off x="1427400" y="943200"/>
            <a:ext cx="6906000" cy="6894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1500"/>
              </a:spcBef>
              <a:spcAft>
                <a:spcPts val="0"/>
              </a:spcAft>
              <a:buClr>
                <a:srgbClr val="000000"/>
              </a:buClr>
              <a:buSzPts val="1600"/>
              <a:buFont typeface="Arial"/>
              <a:buNone/>
            </a:pPr>
            <a:r>
              <a:rPr i="1" lang="en" sz="1900">
                <a:solidFill>
                  <a:srgbClr val="1155CC"/>
                </a:solidFill>
                <a:latin typeface="Roboto"/>
                <a:ea typeface="Roboto"/>
                <a:cs typeface="Roboto"/>
                <a:sym typeface="Roboto"/>
              </a:rPr>
              <a:t>The way to perfection </a:t>
            </a:r>
            <a:endParaRPr b="0" i="1" sz="1900" u="none" cap="none" strike="noStrike">
              <a:solidFill>
                <a:srgbClr val="1155CC"/>
              </a:solidFill>
              <a:latin typeface="Assistant"/>
              <a:ea typeface="Assistant"/>
              <a:cs typeface="Assistant"/>
              <a:sym typeface="Assistant"/>
            </a:endParaRPr>
          </a:p>
        </p:txBody>
      </p:sp>
      <p:sp>
        <p:nvSpPr>
          <p:cNvPr id="308" name="Google Shape;308;p29"/>
          <p:cNvSpPr txBox="1"/>
          <p:nvPr/>
        </p:nvSpPr>
        <p:spPr>
          <a:xfrm>
            <a:off x="694050" y="1574200"/>
            <a:ext cx="7915200" cy="2073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1" i="0" lang="en" sz="2400" u="none" cap="none" strike="noStrike">
                <a:solidFill>
                  <a:srgbClr val="6A9955"/>
                </a:solidFill>
                <a:latin typeface="Consolas"/>
                <a:ea typeface="Consolas"/>
                <a:cs typeface="Consolas"/>
                <a:sym typeface="Consolas"/>
              </a:rPr>
              <a:t># file extension checker</a:t>
            </a:r>
            <a:endParaRPr b="1" i="0" sz="2400" u="none" cap="none" strike="noStrike">
              <a:solidFill>
                <a:srgbClr val="CCCCCC"/>
              </a:solidFill>
              <a:latin typeface="Consolas"/>
              <a:ea typeface="Consolas"/>
              <a:cs typeface="Consolas"/>
              <a:sym typeface="Consolas"/>
            </a:endParaRPr>
          </a:p>
          <a:p>
            <a:pPr indent="0" lvl="0" marL="0" marR="0" rtl="0" algn="l">
              <a:lnSpc>
                <a:spcPct val="150000"/>
              </a:lnSpc>
              <a:spcBef>
                <a:spcPts val="0"/>
              </a:spcBef>
              <a:spcAft>
                <a:spcPts val="0"/>
              </a:spcAft>
              <a:buNone/>
            </a:pPr>
            <a:r>
              <a:rPr b="1" i="0" lang="en" sz="2400" u="none" cap="none" strike="noStrike">
                <a:solidFill>
                  <a:srgbClr val="6A9955"/>
                </a:solidFill>
                <a:latin typeface="Consolas"/>
                <a:ea typeface="Consolas"/>
                <a:cs typeface="Consolas"/>
                <a:sym typeface="Consolas"/>
              </a:rPr>
              <a:t># error handler</a:t>
            </a:r>
            <a:endParaRPr b="1" i="0" sz="2400" u="none" cap="none" strike="noStrike">
              <a:solidFill>
                <a:srgbClr val="CCCCCC"/>
              </a:solidFill>
              <a:latin typeface="Consolas"/>
              <a:ea typeface="Consolas"/>
              <a:cs typeface="Consolas"/>
              <a:sym typeface="Consolas"/>
            </a:endParaRPr>
          </a:p>
          <a:p>
            <a:pPr indent="0" lvl="0" marL="0" marR="0" rtl="0" algn="l">
              <a:lnSpc>
                <a:spcPct val="150000"/>
              </a:lnSpc>
              <a:spcBef>
                <a:spcPts val="0"/>
              </a:spcBef>
              <a:spcAft>
                <a:spcPts val="0"/>
              </a:spcAft>
              <a:buNone/>
            </a:pPr>
            <a:r>
              <a:rPr b="1" i="0" lang="en" sz="2400" u="none" cap="none" strike="noStrike">
                <a:solidFill>
                  <a:srgbClr val="6A9955"/>
                </a:solidFill>
                <a:latin typeface="Consolas"/>
                <a:ea typeface="Consolas"/>
                <a:cs typeface="Consolas"/>
                <a:sym typeface="Consolas"/>
              </a:rPr>
              <a:t># several pages on </a:t>
            </a:r>
            <a:r>
              <a:rPr b="1" lang="en" sz="2400">
                <a:solidFill>
                  <a:srgbClr val="6A9955"/>
                </a:solidFill>
                <a:latin typeface="Consolas"/>
                <a:ea typeface="Consolas"/>
                <a:cs typeface="Consolas"/>
                <a:sym typeface="Consolas"/>
              </a:rPr>
              <a:t>website</a:t>
            </a:r>
            <a:endParaRPr b="1" sz="2200"/>
          </a:p>
          <a:p>
            <a:pPr indent="0" lvl="0" marL="0" marR="0" rtl="0" algn="l">
              <a:lnSpc>
                <a:spcPct val="150000"/>
              </a:lnSpc>
              <a:spcBef>
                <a:spcPts val="0"/>
              </a:spcBef>
              <a:spcAft>
                <a:spcPts val="0"/>
              </a:spcAft>
              <a:buNone/>
            </a:pPr>
            <a:r>
              <a:rPr b="1" i="0" lang="en" sz="2400" u="none" cap="none" strike="noStrike">
                <a:solidFill>
                  <a:srgbClr val="6A9955"/>
                </a:solidFill>
                <a:latin typeface="Consolas"/>
                <a:ea typeface="Consolas"/>
                <a:cs typeface="Consolas"/>
                <a:sym typeface="Consolas"/>
              </a:rPr>
              <a:t># </a:t>
            </a:r>
            <a:r>
              <a:rPr b="1" lang="en" sz="2400">
                <a:solidFill>
                  <a:srgbClr val="6A9955"/>
                </a:solidFill>
                <a:latin typeface="Consolas"/>
                <a:ea typeface="Consolas"/>
                <a:cs typeface="Consolas"/>
                <a:sym typeface="Consolas"/>
              </a:rPr>
              <a:t>model </a:t>
            </a:r>
            <a:r>
              <a:rPr b="1" lang="en" sz="2400">
                <a:solidFill>
                  <a:srgbClr val="6A9955"/>
                </a:solidFill>
                <a:latin typeface="Consolas"/>
                <a:ea typeface="Consolas"/>
                <a:cs typeface="Consolas"/>
                <a:sym typeface="Consolas"/>
              </a:rPr>
              <a:t>fallibility</a:t>
            </a:r>
            <a:endParaRPr b="1" sz="2200"/>
          </a:p>
          <a:p>
            <a:pPr indent="0" lvl="0" marL="0" marR="0" rtl="0" algn="l">
              <a:lnSpc>
                <a:spcPct val="150000"/>
              </a:lnSpc>
              <a:spcBef>
                <a:spcPts val="0"/>
              </a:spcBef>
              <a:spcAft>
                <a:spcPts val="0"/>
              </a:spcAft>
              <a:buNone/>
            </a:pPr>
            <a:r>
              <a:rPr b="1" i="0" lang="en" sz="2400" u="none" cap="none" strike="noStrike">
                <a:solidFill>
                  <a:srgbClr val="6A9955"/>
                </a:solidFill>
                <a:latin typeface="Consolas"/>
                <a:ea typeface="Consolas"/>
                <a:cs typeface="Consolas"/>
                <a:sym typeface="Consolas"/>
              </a:rPr>
              <a:t># advanced </a:t>
            </a:r>
            <a:r>
              <a:rPr b="1" lang="en" sz="2400">
                <a:solidFill>
                  <a:srgbClr val="6A9955"/>
                </a:solidFill>
                <a:latin typeface="Consolas"/>
                <a:ea typeface="Consolas"/>
                <a:cs typeface="Consolas"/>
                <a:sym typeface="Consolas"/>
              </a:rPr>
              <a:t>model preparation</a:t>
            </a:r>
            <a:endParaRPr b="1" sz="2200"/>
          </a:p>
          <a:p>
            <a:pPr indent="0" lvl="0" marL="0" marR="0" rtl="0" algn="l">
              <a:lnSpc>
                <a:spcPct val="150000"/>
              </a:lnSpc>
              <a:spcBef>
                <a:spcPts val="0"/>
              </a:spcBef>
              <a:spcAft>
                <a:spcPts val="0"/>
              </a:spcAft>
              <a:buNone/>
            </a:pPr>
            <a:r>
              <a:rPr b="1" i="0" lang="en" sz="2400" u="none" cap="none" strike="noStrike">
                <a:solidFill>
                  <a:srgbClr val="6A9955"/>
                </a:solidFill>
                <a:latin typeface="Consolas"/>
                <a:ea typeface="Consolas"/>
                <a:cs typeface="Consolas"/>
                <a:sym typeface="Consolas"/>
              </a:rPr>
              <a:t># </a:t>
            </a:r>
            <a:r>
              <a:rPr b="1" lang="en" sz="2400">
                <a:solidFill>
                  <a:srgbClr val="6A9955"/>
                </a:solidFill>
                <a:latin typeface="Consolas"/>
                <a:ea typeface="Consolas"/>
                <a:cs typeface="Consolas"/>
                <a:sym typeface="Consolas"/>
              </a:rPr>
              <a:t>teaching-up the model</a:t>
            </a:r>
            <a:endParaRPr b="1" i="0" sz="2400" u="none" cap="none" strike="noStrike">
              <a:solidFill>
                <a:srgbClr val="CCCCCC"/>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D5D5D"/>
      </a:dk2>
      <a:lt2>
        <a:srgbClr val="DADADA"/>
      </a:lt2>
      <a:accent1>
        <a:srgbClr val="58ADC5"/>
      </a:accent1>
      <a:accent2>
        <a:srgbClr val="8AC6D6"/>
      </a:accent2>
      <a:accent3>
        <a:srgbClr val="CDE6EE"/>
      </a:accent3>
      <a:accent4>
        <a:srgbClr val="EA5B25"/>
      </a:accent4>
      <a:accent5>
        <a:srgbClr val="F08C66"/>
      </a:accent5>
      <a:accent6>
        <a:srgbClr val="F9CEBE"/>
      </a:accent6>
      <a:hlink>
        <a:srgbClr val="58AD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