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ssistant" pitchFamily="2" charset="-79"/>
      <p:regular r:id="rId13"/>
      <p:bold r:id="rId14"/>
    </p:embeddedFont>
    <p:embeddedFont>
      <p:font typeface="Consolas" panose="020B0609020204030204" pitchFamily="49"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i Stoliarov" initials="AS" lastIdx="8" clrIdx="0">
    <p:extLst>
      <p:ext uri="{19B8F6BF-5375-455C-9EA6-DF929625EA0E}">
        <p15:presenceInfo xmlns:p15="http://schemas.microsoft.com/office/powerpoint/2012/main" userId="573c58827eb0ad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110"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08T10:41:50.434" idx="1">
    <p:pos x="5544" y="39"/>
    <p:text>Classification: Categorizing images into predefined classes or labels, enabling the system to recognize and assign appropriate tags to the content.
Object Detection: Identifying and locating specific objects or patterns within an image, allowing for precise localization.
Image Segmentation: Dividing an image into distinct regions or segments, facilitating a more detailed understanding of the visual content and enabling fine-grained analysis.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08T10:51:48.640" idx="7">
    <p:pos x="5564" y="24"/>
    <p:text>There are many apps and services in this field. What you see here are just a few of them.
You can either build your own system from scratch, using Python for example, or you can use an API like Google.
Image recognition is one of the tasks in which deep neural networks (DNNs) excel.
I will probably not go into theoretical details, it is the subject of a whole course. We will focus on the practical side.
???
NN consist of three types of layers: input, hidden layers, and output. The input layer receives a signal, the hidden layer processes it, and the output layer makes a decision or a forecast about the input data. Each network layer consists of interconnected nodes (artificial neurons) that do the computation.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2-08T10:51:26.748" idx="5">
    <p:pos x="5553" y="38"/>
    <p:text>A typical deep learning workflow for image recognition:
Prepare Training Data: Start with a collection of images and compile them into their associated categories. This could also include any preprocessing steps to make the images more consistent for a more accurate model.
Create a Deep Learning Model: While you can build a deep learning model from scratch, it may be best to start with a pretrained model that you can use as a starting point for your application
Train the Model: Model training involves presenting the test data to the model. The model then iterates over the data multiple times and automatically learns the most important features relevant to the images. As the training continues, more sophisticated features will be learned by the model, until the model can accurately decipher between the classes of images in the training set.
Test Data: Test on new data that the model hasn’t seen before to see what the model believes the image to be. If results are not what you are expecting, iterate on these four steps until the accuracy is more acceptable.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2-08T11:02:58.095" idx="8">
    <p:pos x="5549" y="39"/>
    <p:text>How we brought our project to life.
We would like to show that the basic things are quite simple and you don't need deep knowledge to make your image classification project work.
Firstly, we have a front-end, a shell for the user of our service. It is a small web page and we using Flask as small web-server. Its task is to get an image as input, pass it to the back-end and display the results.
Then we prepare the data. We use pre-trained models in Keras via TensorFlow. You have to realise that each model has a required input data format that has to be complied with. This can be found in the documentation.
Then we actually classify the image and save the top 3 most likely results (from the model's point of view). We can specify several models in our dictionary and get results from all of them.</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7EF17-066A-4F36-A937-44AD1E6FCB44}"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GB"/>
        </a:p>
      </dgm:t>
    </dgm:pt>
    <dgm:pt modelId="{0E9A48FB-426A-464C-B05B-912E5A14D0A6}">
      <dgm:prSet/>
      <dgm:spPr/>
      <dgm:t>
        <a:bodyPr/>
        <a:lstStyle/>
        <a:p>
          <a:r>
            <a:rPr lang="en-US" b="1" i="0" dirty="0"/>
            <a:t>Web application with a user interface</a:t>
          </a:r>
          <a:endParaRPr lang="en-GB" dirty="0"/>
        </a:p>
      </dgm:t>
    </dgm:pt>
    <dgm:pt modelId="{623C1969-F572-454F-A11A-53E62F5036FF}" type="parTrans" cxnId="{03A5047D-A4D6-462E-9A1C-D42B136FF37A}">
      <dgm:prSet/>
      <dgm:spPr/>
      <dgm:t>
        <a:bodyPr/>
        <a:lstStyle/>
        <a:p>
          <a:endParaRPr lang="en-GB"/>
        </a:p>
      </dgm:t>
    </dgm:pt>
    <dgm:pt modelId="{250669DE-B2DB-4E34-B4A4-B42D02433931}" type="sibTrans" cxnId="{03A5047D-A4D6-462E-9A1C-D42B136FF37A}">
      <dgm:prSet/>
      <dgm:spPr/>
      <dgm:t>
        <a:bodyPr/>
        <a:lstStyle/>
        <a:p>
          <a:endParaRPr lang="en-GB"/>
        </a:p>
      </dgm:t>
    </dgm:pt>
    <dgm:pt modelId="{9446FB04-00B1-43A1-B809-94A1254797E7}">
      <dgm:prSet/>
      <dgm:spPr/>
      <dgm:t>
        <a:bodyPr/>
        <a:lstStyle/>
        <a:p>
          <a:r>
            <a:rPr lang="en-US" b="1" i="0"/>
            <a:t>Flexibility</a:t>
          </a:r>
          <a:endParaRPr lang="en-GB"/>
        </a:p>
      </dgm:t>
    </dgm:pt>
    <dgm:pt modelId="{8F9AAA69-00AE-43E6-B42F-4F024D041CAF}" type="parTrans" cxnId="{F0F230C8-93FF-4660-9200-DE717B5E6599}">
      <dgm:prSet/>
      <dgm:spPr/>
      <dgm:t>
        <a:bodyPr/>
        <a:lstStyle/>
        <a:p>
          <a:endParaRPr lang="en-GB"/>
        </a:p>
      </dgm:t>
    </dgm:pt>
    <dgm:pt modelId="{F45A63CB-5579-48A0-8CB1-455A8A152031}" type="sibTrans" cxnId="{F0F230C8-93FF-4660-9200-DE717B5E6599}">
      <dgm:prSet/>
      <dgm:spPr/>
      <dgm:t>
        <a:bodyPr/>
        <a:lstStyle/>
        <a:p>
          <a:endParaRPr lang="en-GB"/>
        </a:p>
      </dgm:t>
    </dgm:pt>
    <dgm:pt modelId="{3D36B48A-1319-4D58-B846-4D8064A9B6FB}">
      <dgm:prSet/>
      <dgm:spPr/>
      <dgm:t>
        <a:bodyPr/>
        <a:lstStyle/>
        <a:p>
          <a:r>
            <a:rPr lang="en-US" b="1" i="0"/>
            <a:t>Minimalism</a:t>
          </a:r>
          <a:endParaRPr lang="en-GB"/>
        </a:p>
      </dgm:t>
    </dgm:pt>
    <dgm:pt modelId="{BFF6644F-F534-4456-BD5B-8445737630C1}" type="parTrans" cxnId="{56FE9084-ED3E-40DE-9766-77C69E8D804F}">
      <dgm:prSet/>
      <dgm:spPr/>
      <dgm:t>
        <a:bodyPr/>
        <a:lstStyle/>
        <a:p>
          <a:endParaRPr lang="en-GB"/>
        </a:p>
      </dgm:t>
    </dgm:pt>
    <dgm:pt modelId="{9F086267-1D86-42F2-A83D-5B835E5D5835}" type="sibTrans" cxnId="{56FE9084-ED3E-40DE-9766-77C69E8D804F}">
      <dgm:prSet/>
      <dgm:spPr/>
      <dgm:t>
        <a:bodyPr/>
        <a:lstStyle/>
        <a:p>
          <a:endParaRPr lang="en-GB"/>
        </a:p>
      </dgm:t>
    </dgm:pt>
    <dgm:pt modelId="{22AA506A-A491-40D0-8AD3-9798B82F84E2}">
      <dgm:prSet/>
      <dgm:spPr/>
      <dgm:t>
        <a:bodyPr/>
        <a:lstStyle/>
        <a:p>
          <a:r>
            <a:rPr lang="en-US" b="1" i="0"/>
            <a:t>Ease of Learning</a:t>
          </a:r>
          <a:endParaRPr lang="en-GB"/>
        </a:p>
      </dgm:t>
    </dgm:pt>
    <dgm:pt modelId="{01740094-0A74-492C-A8E1-30CE560D324B}" type="parTrans" cxnId="{6AE62D60-F2B9-4B49-98EA-412657BDE4E7}">
      <dgm:prSet/>
      <dgm:spPr/>
      <dgm:t>
        <a:bodyPr/>
        <a:lstStyle/>
        <a:p>
          <a:endParaRPr lang="en-GB"/>
        </a:p>
      </dgm:t>
    </dgm:pt>
    <dgm:pt modelId="{B1C9243B-5B1F-4516-A923-D725F18D5D75}" type="sibTrans" cxnId="{6AE62D60-F2B9-4B49-98EA-412657BDE4E7}">
      <dgm:prSet/>
      <dgm:spPr/>
      <dgm:t>
        <a:bodyPr/>
        <a:lstStyle/>
        <a:p>
          <a:endParaRPr lang="en-GB"/>
        </a:p>
      </dgm:t>
    </dgm:pt>
    <dgm:pt modelId="{D38B8A0C-57B4-47EB-AF4D-2B597BF8DA30}">
      <dgm:prSet/>
      <dgm:spPr/>
      <dgm:t>
        <a:bodyPr/>
        <a:lstStyle/>
        <a:p>
          <a:r>
            <a:rPr lang="en-US" b="1" i="0"/>
            <a:t>Integration with External Libraries</a:t>
          </a:r>
          <a:endParaRPr lang="en-GB"/>
        </a:p>
      </dgm:t>
    </dgm:pt>
    <dgm:pt modelId="{C11CCD93-494C-43E1-A283-F6CC954091B9}" type="parTrans" cxnId="{6D338B26-955A-467C-9565-923499F7D240}">
      <dgm:prSet/>
      <dgm:spPr/>
      <dgm:t>
        <a:bodyPr/>
        <a:lstStyle/>
        <a:p>
          <a:endParaRPr lang="en-GB"/>
        </a:p>
      </dgm:t>
    </dgm:pt>
    <dgm:pt modelId="{FD084D10-24F6-40B7-B1B8-EAE3C1398EC2}" type="sibTrans" cxnId="{6D338B26-955A-467C-9565-923499F7D240}">
      <dgm:prSet/>
      <dgm:spPr/>
      <dgm:t>
        <a:bodyPr/>
        <a:lstStyle/>
        <a:p>
          <a:endParaRPr lang="en-GB"/>
        </a:p>
      </dgm:t>
    </dgm:pt>
    <dgm:pt modelId="{476C02C4-9979-4DB8-B202-F828797D2F3D}">
      <dgm:prSet/>
      <dgm:spPr/>
      <dgm:t>
        <a:bodyPr/>
        <a:lstStyle/>
        <a:p>
          <a:r>
            <a:rPr lang="en-US" b="1" i="0"/>
            <a:t>RESTful API Development</a:t>
          </a:r>
          <a:endParaRPr lang="en-GB"/>
        </a:p>
      </dgm:t>
    </dgm:pt>
    <dgm:pt modelId="{45879A6B-EA30-42D6-AF9F-70C4EE6AE5DE}" type="parTrans" cxnId="{2CBA9BD0-80D1-45A9-A274-52B64195D273}">
      <dgm:prSet/>
      <dgm:spPr/>
      <dgm:t>
        <a:bodyPr/>
        <a:lstStyle/>
        <a:p>
          <a:endParaRPr lang="en-GB"/>
        </a:p>
      </dgm:t>
    </dgm:pt>
    <dgm:pt modelId="{98F15B73-2ED8-4CDE-8C49-89CDF29C990D}" type="sibTrans" cxnId="{2CBA9BD0-80D1-45A9-A274-52B64195D273}">
      <dgm:prSet/>
      <dgm:spPr/>
      <dgm:t>
        <a:bodyPr/>
        <a:lstStyle/>
        <a:p>
          <a:endParaRPr lang="en-GB"/>
        </a:p>
      </dgm:t>
    </dgm:pt>
    <dgm:pt modelId="{D97B556E-B541-4A3B-AD06-BFC59978935A}" type="pres">
      <dgm:prSet presAssocID="{17F7EF17-066A-4F36-A937-44AD1E6FCB44}" presName="compositeShape" presStyleCnt="0">
        <dgm:presLayoutVars>
          <dgm:chMax val="7"/>
          <dgm:dir/>
          <dgm:resizeHandles val="exact"/>
        </dgm:presLayoutVars>
      </dgm:prSet>
      <dgm:spPr/>
    </dgm:pt>
    <dgm:pt modelId="{EC7541B5-B06E-4832-AC6E-23E643B4CCE7}" type="pres">
      <dgm:prSet presAssocID="{0E9A48FB-426A-464C-B05B-912E5A14D0A6}" presName="circ1" presStyleLbl="vennNode1" presStyleIdx="0" presStyleCnt="6"/>
      <dgm:spPr/>
    </dgm:pt>
    <dgm:pt modelId="{99ED66A1-C0EB-4F8D-A7FF-6FF3E0686AAB}" type="pres">
      <dgm:prSet presAssocID="{0E9A48FB-426A-464C-B05B-912E5A14D0A6}" presName="circ1Tx" presStyleLbl="revTx" presStyleIdx="0" presStyleCnt="0">
        <dgm:presLayoutVars>
          <dgm:chMax val="0"/>
          <dgm:chPref val="0"/>
          <dgm:bulletEnabled val="1"/>
        </dgm:presLayoutVars>
      </dgm:prSet>
      <dgm:spPr/>
    </dgm:pt>
    <dgm:pt modelId="{917BEB67-1EFF-4B20-9B6E-A62D4373EEAB}" type="pres">
      <dgm:prSet presAssocID="{9446FB04-00B1-43A1-B809-94A1254797E7}" presName="circ2" presStyleLbl="vennNode1" presStyleIdx="1" presStyleCnt="6"/>
      <dgm:spPr/>
    </dgm:pt>
    <dgm:pt modelId="{D2B3A219-DBBC-480C-B928-750061F680AC}" type="pres">
      <dgm:prSet presAssocID="{9446FB04-00B1-43A1-B809-94A1254797E7}" presName="circ2Tx" presStyleLbl="revTx" presStyleIdx="0" presStyleCnt="0">
        <dgm:presLayoutVars>
          <dgm:chMax val="0"/>
          <dgm:chPref val="0"/>
          <dgm:bulletEnabled val="1"/>
        </dgm:presLayoutVars>
      </dgm:prSet>
      <dgm:spPr/>
    </dgm:pt>
    <dgm:pt modelId="{15F4F423-877D-495B-9472-73A9894F08BF}" type="pres">
      <dgm:prSet presAssocID="{3D36B48A-1319-4D58-B846-4D8064A9B6FB}" presName="circ3" presStyleLbl="vennNode1" presStyleIdx="2" presStyleCnt="6"/>
      <dgm:spPr/>
    </dgm:pt>
    <dgm:pt modelId="{9F0B8FF8-17C9-43D6-B648-CB60C180428E}" type="pres">
      <dgm:prSet presAssocID="{3D36B48A-1319-4D58-B846-4D8064A9B6FB}" presName="circ3Tx" presStyleLbl="revTx" presStyleIdx="0" presStyleCnt="0">
        <dgm:presLayoutVars>
          <dgm:chMax val="0"/>
          <dgm:chPref val="0"/>
          <dgm:bulletEnabled val="1"/>
        </dgm:presLayoutVars>
      </dgm:prSet>
      <dgm:spPr/>
    </dgm:pt>
    <dgm:pt modelId="{59A5DBD0-3A61-4CF8-BAB3-D1EFE8EE1B78}" type="pres">
      <dgm:prSet presAssocID="{22AA506A-A491-40D0-8AD3-9798B82F84E2}" presName="circ4" presStyleLbl="vennNode1" presStyleIdx="3" presStyleCnt="6"/>
      <dgm:spPr/>
    </dgm:pt>
    <dgm:pt modelId="{68D5A59E-117E-4EBF-A0FF-3A05708FE371}" type="pres">
      <dgm:prSet presAssocID="{22AA506A-A491-40D0-8AD3-9798B82F84E2}" presName="circ4Tx" presStyleLbl="revTx" presStyleIdx="0" presStyleCnt="0">
        <dgm:presLayoutVars>
          <dgm:chMax val="0"/>
          <dgm:chPref val="0"/>
          <dgm:bulletEnabled val="1"/>
        </dgm:presLayoutVars>
      </dgm:prSet>
      <dgm:spPr/>
    </dgm:pt>
    <dgm:pt modelId="{870C8817-CBCD-46EF-8C0F-6C81DFAB1A87}" type="pres">
      <dgm:prSet presAssocID="{D38B8A0C-57B4-47EB-AF4D-2B597BF8DA30}" presName="circ5" presStyleLbl="vennNode1" presStyleIdx="4" presStyleCnt="6"/>
      <dgm:spPr/>
    </dgm:pt>
    <dgm:pt modelId="{81DBFED6-84FD-4C15-9BE6-8547B1AF380C}" type="pres">
      <dgm:prSet presAssocID="{D38B8A0C-57B4-47EB-AF4D-2B597BF8DA30}" presName="circ5Tx" presStyleLbl="revTx" presStyleIdx="0" presStyleCnt="0">
        <dgm:presLayoutVars>
          <dgm:chMax val="0"/>
          <dgm:chPref val="0"/>
          <dgm:bulletEnabled val="1"/>
        </dgm:presLayoutVars>
      </dgm:prSet>
      <dgm:spPr/>
    </dgm:pt>
    <dgm:pt modelId="{6616E1EF-EE7B-4CA0-9698-06F0F7DED9B1}" type="pres">
      <dgm:prSet presAssocID="{476C02C4-9979-4DB8-B202-F828797D2F3D}" presName="circ6" presStyleLbl="vennNode1" presStyleIdx="5" presStyleCnt="6"/>
      <dgm:spPr/>
    </dgm:pt>
    <dgm:pt modelId="{29EE2355-F73A-4FCE-A1D2-4D2FBE79047D}" type="pres">
      <dgm:prSet presAssocID="{476C02C4-9979-4DB8-B202-F828797D2F3D}" presName="circ6Tx" presStyleLbl="revTx" presStyleIdx="0" presStyleCnt="0">
        <dgm:presLayoutVars>
          <dgm:chMax val="0"/>
          <dgm:chPref val="0"/>
          <dgm:bulletEnabled val="1"/>
        </dgm:presLayoutVars>
      </dgm:prSet>
      <dgm:spPr/>
    </dgm:pt>
  </dgm:ptLst>
  <dgm:cxnLst>
    <dgm:cxn modelId="{679CD312-2E32-464C-AAA8-F015A163AE52}" type="presOf" srcId="{3D36B48A-1319-4D58-B846-4D8064A9B6FB}" destId="{9F0B8FF8-17C9-43D6-B648-CB60C180428E}" srcOrd="0" destOrd="0" presId="urn:microsoft.com/office/officeart/2005/8/layout/venn1"/>
    <dgm:cxn modelId="{6D338B26-955A-467C-9565-923499F7D240}" srcId="{17F7EF17-066A-4F36-A937-44AD1E6FCB44}" destId="{D38B8A0C-57B4-47EB-AF4D-2B597BF8DA30}" srcOrd="4" destOrd="0" parTransId="{C11CCD93-494C-43E1-A283-F6CC954091B9}" sibTransId="{FD084D10-24F6-40B7-B1B8-EAE3C1398EC2}"/>
    <dgm:cxn modelId="{6AE62D60-F2B9-4B49-98EA-412657BDE4E7}" srcId="{17F7EF17-066A-4F36-A937-44AD1E6FCB44}" destId="{22AA506A-A491-40D0-8AD3-9798B82F84E2}" srcOrd="3" destOrd="0" parTransId="{01740094-0A74-492C-A8E1-30CE560D324B}" sibTransId="{B1C9243B-5B1F-4516-A923-D725F18D5D75}"/>
    <dgm:cxn modelId="{BC509763-2168-4BB4-A6DC-273F372AA45E}" type="presOf" srcId="{17F7EF17-066A-4F36-A937-44AD1E6FCB44}" destId="{D97B556E-B541-4A3B-AD06-BFC59978935A}" srcOrd="0" destOrd="0" presId="urn:microsoft.com/office/officeart/2005/8/layout/venn1"/>
    <dgm:cxn modelId="{42DDEC77-9AC5-425F-B09A-83005BE95F8B}" type="presOf" srcId="{476C02C4-9979-4DB8-B202-F828797D2F3D}" destId="{29EE2355-F73A-4FCE-A1D2-4D2FBE79047D}" srcOrd="0" destOrd="0" presId="urn:microsoft.com/office/officeart/2005/8/layout/venn1"/>
    <dgm:cxn modelId="{03A5047D-A4D6-462E-9A1C-D42B136FF37A}" srcId="{17F7EF17-066A-4F36-A937-44AD1E6FCB44}" destId="{0E9A48FB-426A-464C-B05B-912E5A14D0A6}" srcOrd="0" destOrd="0" parTransId="{623C1969-F572-454F-A11A-53E62F5036FF}" sibTransId="{250669DE-B2DB-4E34-B4A4-B42D02433931}"/>
    <dgm:cxn modelId="{56FE9084-ED3E-40DE-9766-77C69E8D804F}" srcId="{17F7EF17-066A-4F36-A937-44AD1E6FCB44}" destId="{3D36B48A-1319-4D58-B846-4D8064A9B6FB}" srcOrd="2" destOrd="0" parTransId="{BFF6644F-F534-4456-BD5B-8445737630C1}" sibTransId="{9F086267-1D86-42F2-A83D-5B835E5D5835}"/>
    <dgm:cxn modelId="{C8860285-A4C4-44F6-9748-CA083C605A97}" type="presOf" srcId="{9446FB04-00B1-43A1-B809-94A1254797E7}" destId="{D2B3A219-DBBC-480C-B928-750061F680AC}" srcOrd="0" destOrd="0" presId="urn:microsoft.com/office/officeart/2005/8/layout/venn1"/>
    <dgm:cxn modelId="{F0F230C8-93FF-4660-9200-DE717B5E6599}" srcId="{17F7EF17-066A-4F36-A937-44AD1E6FCB44}" destId="{9446FB04-00B1-43A1-B809-94A1254797E7}" srcOrd="1" destOrd="0" parTransId="{8F9AAA69-00AE-43E6-B42F-4F024D041CAF}" sibTransId="{F45A63CB-5579-48A0-8CB1-455A8A152031}"/>
    <dgm:cxn modelId="{2CBA9BD0-80D1-45A9-A274-52B64195D273}" srcId="{17F7EF17-066A-4F36-A937-44AD1E6FCB44}" destId="{476C02C4-9979-4DB8-B202-F828797D2F3D}" srcOrd="5" destOrd="0" parTransId="{45879A6B-EA30-42D6-AF9F-70C4EE6AE5DE}" sibTransId="{98F15B73-2ED8-4CDE-8C49-89CDF29C990D}"/>
    <dgm:cxn modelId="{FA79E5D8-F7D6-4480-9765-A1BA9793FA67}" type="presOf" srcId="{0E9A48FB-426A-464C-B05B-912E5A14D0A6}" destId="{99ED66A1-C0EB-4F8D-A7FF-6FF3E0686AAB}" srcOrd="0" destOrd="0" presId="urn:microsoft.com/office/officeart/2005/8/layout/venn1"/>
    <dgm:cxn modelId="{C0AA96E1-89D8-433D-8D89-A93E27609F1F}" type="presOf" srcId="{D38B8A0C-57B4-47EB-AF4D-2B597BF8DA30}" destId="{81DBFED6-84FD-4C15-9BE6-8547B1AF380C}" srcOrd="0" destOrd="0" presId="urn:microsoft.com/office/officeart/2005/8/layout/venn1"/>
    <dgm:cxn modelId="{73FBB0F5-37E8-4AE9-B259-8E21B9361433}" type="presOf" srcId="{22AA506A-A491-40D0-8AD3-9798B82F84E2}" destId="{68D5A59E-117E-4EBF-A0FF-3A05708FE371}" srcOrd="0" destOrd="0" presId="urn:microsoft.com/office/officeart/2005/8/layout/venn1"/>
    <dgm:cxn modelId="{F25C0E57-2436-4DAC-85B4-2B53793F5992}" type="presParOf" srcId="{D97B556E-B541-4A3B-AD06-BFC59978935A}" destId="{EC7541B5-B06E-4832-AC6E-23E643B4CCE7}" srcOrd="0" destOrd="0" presId="urn:microsoft.com/office/officeart/2005/8/layout/venn1"/>
    <dgm:cxn modelId="{C140F538-3C3F-46E1-BE33-9593DFCEB69A}" type="presParOf" srcId="{D97B556E-B541-4A3B-AD06-BFC59978935A}" destId="{99ED66A1-C0EB-4F8D-A7FF-6FF3E0686AAB}" srcOrd="1" destOrd="0" presId="urn:microsoft.com/office/officeart/2005/8/layout/venn1"/>
    <dgm:cxn modelId="{B885B8BE-F5DD-48CD-85DC-D3835BB84A03}" type="presParOf" srcId="{D97B556E-B541-4A3B-AD06-BFC59978935A}" destId="{917BEB67-1EFF-4B20-9B6E-A62D4373EEAB}" srcOrd="2" destOrd="0" presId="urn:microsoft.com/office/officeart/2005/8/layout/venn1"/>
    <dgm:cxn modelId="{FB741E9A-B493-4761-BDD7-8DF2DB09760E}" type="presParOf" srcId="{D97B556E-B541-4A3B-AD06-BFC59978935A}" destId="{D2B3A219-DBBC-480C-B928-750061F680AC}" srcOrd="3" destOrd="0" presId="urn:microsoft.com/office/officeart/2005/8/layout/venn1"/>
    <dgm:cxn modelId="{9A6F9483-ED34-448A-BBBE-B71E4C9BB9C4}" type="presParOf" srcId="{D97B556E-B541-4A3B-AD06-BFC59978935A}" destId="{15F4F423-877D-495B-9472-73A9894F08BF}" srcOrd="4" destOrd="0" presId="urn:microsoft.com/office/officeart/2005/8/layout/venn1"/>
    <dgm:cxn modelId="{84177F32-1165-4B4D-885E-52AC8EAEC240}" type="presParOf" srcId="{D97B556E-B541-4A3B-AD06-BFC59978935A}" destId="{9F0B8FF8-17C9-43D6-B648-CB60C180428E}" srcOrd="5" destOrd="0" presId="urn:microsoft.com/office/officeart/2005/8/layout/venn1"/>
    <dgm:cxn modelId="{876564E1-01B2-410D-B61D-B3F1619F93A3}" type="presParOf" srcId="{D97B556E-B541-4A3B-AD06-BFC59978935A}" destId="{59A5DBD0-3A61-4CF8-BAB3-D1EFE8EE1B78}" srcOrd="6" destOrd="0" presId="urn:microsoft.com/office/officeart/2005/8/layout/venn1"/>
    <dgm:cxn modelId="{50EB6859-FB3A-4351-B624-7629B4102288}" type="presParOf" srcId="{D97B556E-B541-4A3B-AD06-BFC59978935A}" destId="{68D5A59E-117E-4EBF-A0FF-3A05708FE371}" srcOrd="7" destOrd="0" presId="urn:microsoft.com/office/officeart/2005/8/layout/venn1"/>
    <dgm:cxn modelId="{AA47767C-05A0-442E-8C2E-A75314C0037C}" type="presParOf" srcId="{D97B556E-B541-4A3B-AD06-BFC59978935A}" destId="{870C8817-CBCD-46EF-8C0F-6C81DFAB1A87}" srcOrd="8" destOrd="0" presId="urn:microsoft.com/office/officeart/2005/8/layout/venn1"/>
    <dgm:cxn modelId="{63164FCD-AFA9-4C22-B4E4-9CDAF5E3AA48}" type="presParOf" srcId="{D97B556E-B541-4A3B-AD06-BFC59978935A}" destId="{81DBFED6-84FD-4C15-9BE6-8547B1AF380C}" srcOrd="9" destOrd="0" presId="urn:microsoft.com/office/officeart/2005/8/layout/venn1"/>
    <dgm:cxn modelId="{B9B13F96-5986-44FE-8EF6-860EB7CAABF9}" type="presParOf" srcId="{D97B556E-B541-4A3B-AD06-BFC59978935A}" destId="{6616E1EF-EE7B-4CA0-9698-06F0F7DED9B1}" srcOrd="10" destOrd="0" presId="urn:microsoft.com/office/officeart/2005/8/layout/venn1"/>
    <dgm:cxn modelId="{449BC32C-6EBD-4A81-B555-B2193FF1B69A}" type="presParOf" srcId="{D97B556E-B541-4A3B-AD06-BFC59978935A}" destId="{29EE2355-F73A-4FCE-A1D2-4D2FBE79047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541B5-B06E-4832-AC6E-23E643B4CCE7}">
      <dsp:nvSpPr>
        <dsp:cNvPr id="0" name=""/>
        <dsp:cNvSpPr/>
      </dsp:nvSpPr>
      <dsp:spPr>
        <a:xfrm>
          <a:off x="1862211" y="851339"/>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9ED66A1-C0EB-4F8D-A7FF-6FF3E0686AAB}">
      <dsp:nvSpPr>
        <dsp:cNvPr id="0" name=""/>
        <dsp:cNvSpPr/>
      </dsp:nvSpPr>
      <dsp:spPr>
        <a:xfrm>
          <a:off x="1719644" y="0"/>
          <a:ext cx="1425678" cy="7766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Web application with a user interface</a:t>
          </a:r>
          <a:endParaRPr lang="en-GB" sz="1400" kern="1200" dirty="0"/>
        </a:p>
      </dsp:txBody>
      <dsp:txXfrm>
        <a:off x="1719644" y="0"/>
        <a:ext cx="1425678" cy="776634"/>
      </dsp:txXfrm>
    </dsp:sp>
    <dsp:sp modelId="{917BEB67-1EFF-4B20-9B6E-A62D4373EEAB}">
      <dsp:nvSpPr>
        <dsp:cNvPr id="0" name=""/>
        <dsp:cNvSpPr/>
      </dsp:nvSpPr>
      <dsp:spPr>
        <a:xfrm>
          <a:off x="2232413" y="1065098"/>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B3A219-DBBC-480C-B928-750061F680AC}">
      <dsp:nvSpPr>
        <dsp:cNvPr id="0" name=""/>
        <dsp:cNvSpPr/>
      </dsp:nvSpPr>
      <dsp:spPr>
        <a:xfrm>
          <a:off x="3457546" y="739651"/>
          <a:ext cx="1351068" cy="8505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Flexibility</a:t>
          </a:r>
          <a:endParaRPr lang="en-GB" sz="1400" kern="1200"/>
        </a:p>
      </dsp:txBody>
      <dsp:txXfrm>
        <a:off x="3457546" y="739651"/>
        <a:ext cx="1351068" cy="850599"/>
      </dsp:txXfrm>
    </dsp:sp>
    <dsp:sp modelId="{15F4F423-877D-495B-9472-73A9894F08BF}">
      <dsp:nvSpPr>
        <dsp:cNvPr id="0" name=""/>
        <dsp:cNvSpPr/>
      </dsp:nvSpPr>
      <dsp:spPr>
        <a:xfrm>
          <a:off x="2232413" y="1492617"/>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F0B8FF8-17C9-43D6-B648-CB60C180428E}">
      <dsp:nvSpPr>
        <dsp:cNvPr id="0" name=""/>
        <dsp:cNvSpPr/>
      </dsp:nvSpPr>
      <dsp:spPr>
        <a:xfrm>
          <a:off x="3457546" y="2008154"/>
          <a:ext cx="1351068" cy="9504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Minimalism</a:t>
          </a:r>
          <a:endParaRPr lang="en-GB" sz="1400" kern="1200"/>
        </a:p>
      </dsp:txBody>
      <dsp:txXfrm>
        <a:off x="3457546" y="2008154"/>
        <a:ext cx="1351068" cy="950452"/>
      </dsp:txXfrm>
    </dsp:sp>
    <dsp:sp modelId="{59A5DBD0-3A61-4CF8-BAB3-D1EFE8EE1B78}">
      <dsp:nvSpPr>
        <dsp:cNvPr id="0" name=""/>
        <dsp:cNvSpPr/>
      </dsp:nvSpPr>
      <dsp:spPr>
        <a:xfrm>
          <a:off x="1862211" y="1706746"/>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8D5A59E-117E-4EBF-A0FF-3A05708FE371}">
      <dsp:nvSpPr>
        <dsp:cNvPr id="0" name=""/>
        <dsp:cNvSpPr/>
      </dsp:nvSpPr>
      <dsp:spPr>
        <a:xfrm>
          <a:off x="1719644" y="2921624"/>
          <a:ext cx="1425678" cy="7766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Ease of Learning</a:t>
          </a:r>
          <a:endParaRPr lang="en-GB" sz="1400" kern="1200"/>
        </a:p>
      </dsp:txBody>
      <dsp:txXfrm>
        <a:off x="1719644" y="2921624"/>
        <a:ext cx="1425678" cy="776634"/>
      </dsp:txXfrm>
    </dsp:sp>
    <dsp:sp modelId="{870C8817-CBCD-46EF-8C0F-6C81DFAB1A87}">
      <dsp:nvSpPr>
        <dsp:cNvPr id="0" name=""/>
        <dsp:cNvSpPr/>
      </dsp:nvSpPr>
      <dsp:spPr>
        <a:xfrm>
          <a:off x="1492010" y="1492617"/>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1DBFED6-84FD-4C15-9BE6-8547B1AF380C}">
      <dsp:nvSpPr>
        <dsp:cNvPr id="0" name=""/>
        <dsp:cNvSpPr/>
      </dsp:nvSpPr>
      <dsp:spPr>
        <a:xfrm>
          <a:off x="56352" y="2008154"/>
          <a:ext cx="1351068" cy="9504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Integration with External Libraries</a:t>
          </a:r>
          <a:endParaRPr lang="en-GB" sz="1400" kern="1200"/>
        </a:p>
      </dsp:txBody>
      <dsp:txXfrm>
        <a:off x="56352" y="2008154"/>
        <a:ext cx="1351068" cy="950452"/>
      </dsp:txXfrm>
    </dsp:sp>
    <dsp:sp modelId="{6616E1EF-EE7B-4CA0-9698-06F0F7DED9B1}">
      <dsp:nvSpPr>
        <dsp:cNvPr id="0" name=""/>
        <dsp:cNvSpPr/>
      </dsp:nvSpPr>
      <dsp:spPr>
        <a:xfrm>
          <a:off x="1492010" y="1065098"/>
          <a:ext cx="1140543" cy="11405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9EE2355-F73A-4FCE-A1D2-4D2FBE79047D}">
      <dsp:nvSpPr>
        <dsp:cNvPr id="0" name=""/>
        <dsp:cNvSpPr/>
      </dsp:nvSpPr>
      <dsp:spPr>
        <a:xfrm>
          <a:off x="56352" y="739651"/>
          <a:ext cx="1351068" cy="9504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RESTful API Development</a:t>
          </a:r>
          <a:endParaRPr lang="en-GB" sz="1400" kern="1200"/>
        </a:p>
      </dsp:txBody>
      <dsp:txXfrm>
        <a:off x="56352" y="739651"/>
        <a:ext cx="1351068" cy="95045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2"/>
          <p:cNvSpPr txBox="1">
            <a:spLocks noGrp="1"/>
          </p:cNvSpPr>
          <p:nvPr>
            <p:ph type="body" idx="1"/>
          </p:nvPr>
        </p:nvSpPr>
        <p:spPr>
          <a:xfrm>
            <a:off x="311700" y="1005850"/>
            <a:ext cx="3999900" cy="3657300"/>
          </a:xfrm>
          <a:prstGeom prst="rect">
            <a:avLst/>
          </a:prstGeom>
          <a:solidFill>
            <a:schemeClr val="accent3"/>
          </a:solid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15" name="Google Shape;15;p2"/>
          <p:cNvSpPr txBox="1">
            <a:spLocks noGrp="1"/>
          </p:cNvSpPr>
          <p:nvPr>
            <p:ph type="body" idx="2"/>
          </p:nvPr>
        </p:nvSpPr>
        <p:spPr>
          <a:xfrm>
            <a:off x="4832400" y="1005850"/>
            <a:ext cx="3999900" cy="3657300"/>
          </a:xfrm>
          <a:prstGeom prst="rect">
            <a:avLst/>
          </a:prstGeom>
          <a:solidFill>
            <a:schemeClr val="accent3"/>
          </a:solid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16" name="Google Shape;16;p2"/>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11"/>
          <p:cNvSpPr txBox="1">
            <a:spLocks noGrp="1"/>
          </p:cNvSpPr>
          <p:nvPr>
            <p:ph type="body" idx="1"/>
          </p:nvPr>
        </p:nvSpPr>
        <p:spPr>
          <a:xfrm>
            <a:off x="311700" y="1005850"/>
            <a:ext cx="2679600" cy="3657300"/>
          </a:xfrm>
          <a:prstGeom prst="rect">
            <a:avLst/>
          </a:prstGeom>
          <a:solidFill>
            <a:schemeClr val="accent3"/>
          </a:solid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85" name="Google Shape;85;p1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1"/>
          <p:cNvSpPr txBox="1">
            <a:spLocks noGrp="1"/>
          </p:cNvSpPr>
          <p:nvPr>
            <p:ph type="body" idx="2"/>
          </p:nvPr>
        </p:nvSpPr>
        <p:spPr>
          <a:xfrm>
            <a:off x="6152700" y="1005850"/>
            <a:ext cx="2679600" cy="3657300"/>
          </a:xfrm>
          <a:prstGeom prst="rect">
            <a:avLst/>
          </a:prstGeom>
          <a:solidFill>
            <a:schemeClr val="accent3"/>
          </a:solid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87" name="Google Shape;87;p11"/>
          <p:cNvSpPr txBox="1">
            <a:spLocks noGrp="1"/>
          </p:cNvSpPr>
          <p:nvPr>
            <p:ph type="body" idx="3"/>
          </p:nvPr>
        </p:nvSpPr>
        <p:spPr>
          <a:xfrm>
            <a:off x="3232200" y="1005850"/>
            <a:ext cx="2679600" cy="3657300"/>
          </a:xfrm>
          <a:prstGeom prst="rect">
            <a:avLst/>
          </a:prstGeom>
          <a:solidFill>
            <a:schemeClr val="accent3"/>
          </a:solid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2"/>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311700" y="342900"/>
            <a:ext cx="2808000" cy="866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p13"/>
          <p:cNvSpPr txBox="1">
            <a:spLocks noGrp="1"/>
          </p:cNvSpPr>
          <p:nvPr>
            <p:ph type="body" idx="1"/>
          </p:nvPr>
        </p:nvSpPr>
        <p:spPr>
          <a:xfrm>
            <a:off x="311700" y="1209300"/>
            <a:ext cx="2808000" cy="3453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94" name="Google Shape;94;p13"/>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342900"/>
            <a:ext cx="6541800" cy="4320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7" name="Google Shape;97;p14"/>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and contact">
  <p:cSld name="MAIN_POINT_1">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1071900" y="191607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673800" y="313532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15"/>
          <p:cNvSpPr txBox="1">
            <a:spLocks noGrp="1"/>
          </p:cNvSpPr>
          <p:nvPr>
            <p:ph type="title"/>
          </p:nvPr>
        </p:nvSpPr>
        <p:spPr>
          <a:xfrm>
            <a:off x="311700" y="342900"/>
            <a:ext cx="8100000" cy="20940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a:spLocks noGrp="1"/>
          </p:cNvSpPr>
          <p:nvPr>
            <p:ph type="title"/>
          </p:nvPr>
        </p:nvSpPr>
        <p:spPr>
          <a:xfrm>
            <a:off x="311700" y="679950"/>
            <a:ext cx="3999000" cy="2270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sz="4200" b="1">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sz="4200" b="1">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sz="4200" b="1">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sz="4200" b="1">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sz="4200" b="1">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sz="4200" b="1">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sz="4200" b="1">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110" name="Google Shape;110;p16"/>
          <p:cNvSpPr txBox="1">
            <a:spLocks noGrp="1"/>
          </p:cNvSpPr>
          <p:nvPr>
            <p:ph type="subTitle" idx="1"/>
          </p:nvPr>
        </p:nvSpPr>
        <p:spPr>
          <a:xfrm>
            <a:off x="311700" y="2950350"/>
            <a:ext cx="39990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16"/>
          <p:cNvSpPr txBox="1">
            <a:spLocks noGrp="1"/>
          </p:cNvSpPr>
          <p:nvPr>
            <p:ph type="body" idx="2"/>
          </p:nvPr>
        </p:nvSpPr>
        <p:spPr>
          <a:xfrm>
            <a:off x="4939500" y="342900"/>
            <a:ext cx="3419400" cy="41796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000"/>
              </a:spcBef>
              <a:spcAft>
                <a:spcPts val="0"/>
              </a:spcAft>
              <a:buClr>
                <a:schemeClr val="lt1"/>
              </a:buClr>
              <a:buSzPts val="1400"/>
              <a:buChar char="○"/>
              <a:defRPr>
                <a:solidFill>
                  <a:schemeClr val="lt1"/>
                </a:solidFill>
              </a:defRPr>
            </a:lvl2pPr>
            <a:lvl3pPr marL="1371600" lvl="2" indent="-317500" algn="l">
              <a:lnSpc>
                <a:spcPct val="115000"/>
              </a:lnSpc>
              <a:spcBef>
                <a:spcPts val="1000"/>
              </a:spcBef>
              <a:spcAft>
                <a:spcPts val="0"/>
              </a:spcAft>
              <a:buClr>
                <a:schemeClr val="lt1"/>
              </a:buClr>
              <a:buSzPts val="1400"/>
              <a:buChar char="■"/>
              <a:defRPr>
                <a:solidFill>
                  <a:schemeClr val="lt1"/>
                </a:solidFill>
              </a:defRPr>
            </a:lvl3pPr>
            <a:lvl4pPr marL="1828800" lvl="3" indent="-317500" algn="l">
              <a:lnSpc>
                <a:spcPct val="115000"/>
              </a:lnSpc>
              <a:spcBef>
                <a:spcPts val="1000"/>
              </a:spcBef>
              <a:spcAft>
                <a:spcPts val="0"/>
              </a:spcAft>
              <a:buClr>
                <a:schemeClr val="lt1"/>
              </a:buClr>
              <a:buSzPts val="1400"/>
              <a:buChar char="●"/>
              <a:defRPr>
                <a:solidFill>
                  <a:schemeClr val="lt1"/>
                </a:solidFill>
              </a:defRPr>
            </a:lvl4pPr>
            <a:lvl5pPr marL="2286000" lvl="4" indent="-317500" algn="l">
              <a:lnSpc>
                <a:spcPct val="115000"/>
              </a:lnSpc>
              <a:spcBef>
                <a:spcPts val="1000"/>
              </a:spcBef>
              <a:spcAft>
                <a:spcPts val="0"/>
              </a:spcAft>
              <a:buClr>
                <a:schemeClr val="lt1"/>
              </a:buClr>
              <a:buSzPts val="1400"/>
              <a:buChar char="○"/>
              <a:defRPr>
                <a:solidFill>
                  <a:schemeClr val="lt1"/>
                </a:solidFill>
              </a:defRPr>
            </a:lvl5pPr>
            <a:lvl6pPr marL="2743200" lvl="5" indent="-317500" algn="l">
              <a:lnSpc>
                <a:spcPct val="115000"/>
              </a:lnSpc>
              <a:spcBef>
                <a:spcPts val="1000"/>
              </a:spcBef>
              <a:spcAft>
                <a:spcPts val="0"/>
              </a:spcAft>
              <a:buClr>
                <a:schemeClr val="lt1"/>
              </a:buClr>
              <a:buSzPts val="1400"/>
              <a:buChar char="■"/>
              <a:defRPr>
                <a:solidFill>
                  <a:schemeClr val="lt1"/>
                </a:solidFill>
              </a:defRPr>
            </a:lvl6pPr>
            <a:lvl7pPr marL="3200400" lvl="6" indent="-317500" algn="l">
              <a:lnSpc>
                <a:spcPct val="115000"/>
              </a:lnSpc>
              <a:spcBef>
                <a:spcPts val="1000"/>
              </a:spcBef>
              <a:spcAft>
                <a:spcPts val="0"/>
              </a:spcAft>
              <a:buClr>
                <a:schemeClr val="lt1"/>
              </a:buClr>
              <a:buSzPts val="1400"/>
              <a:buChar char="●"/>
              <a:defRPr>
                <a:solidFill>
                  <a:schemeClr val="lt1"/>
                </a:solidFill>
              </a:defRPr>
            </a:lvl7pPr>
            <a:lvl8pPr marL="3657600" lvl="7" indent="-317500" algn="l">
              <a:lnSpc>
                <a:spcPct val="115000"/>
              </a:lnSpc>
              <a:spcBef>
                <a:spcPts val="1000"/>
              </a:spcBef>
              <a:spcAft>
                <a:spcPts val="0"/>
              </a:spcAft>
              <a:buClr>
                <a:schemeClr val="lt1"/>
              </a:buClr>
              <a:buSzPts val="1400"/>
              <a:buChar char="○"/>
              <a:defRPr>
                <a:solidFill>
                  <a:schemeClr val="lt1"/>
                </a:solidFill>
              </a:defRPr>
            </a:lvl8pPr>
            <a:lvl9pPr marL="4114800" lvl="8" indent="-317500" algn="l">
              <a:lnSpc>
                <a:spcPct val="115000"/>
              </a:lnSpc>
              <a:spcBef>
                <a:spcPts val="1000"/>
              </a:spcBef>
              <a:spcAft>
                <a:spcPts val="1000"/>
              </a:spcAft>
              <a:buClr>
                <a:schemeClr val="lt1"/>
              </a:buClr>
              <a:buSzPts val="1400"/>
              <a:buChar char="■"/>
              <a:defRPr>
                <a:solidFill>
                  <a:schemeClr val="lt1"/>
                </a:solidFill>
              </a:defRPr>
            </a:lvl9pPr>
          </a:lstStyle>
          <a:p>
            <a:endParaRPr/>
          </a:p>
        </p:txBody>
      </p:sp>
      <p:sp>
        <p:nvSpPr>
          <p:cNvPr id="112" name="Google Shape;112;p16"/>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4663200"/>
            <a:ext cx="7082100" cy="4803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000"/>
              <a:buNone/>
              <a:defRPr sz="1000"/>
            </a:lvl1pPr>
          </a:lstStyle>
          <a:p>
            <a:endParaRPr/>
          </a:p>
        </p:txBody>
      </p:sp>
      <p:sp>
        <p:nvSpPr>
          <p:cNvPr id="115" name="Google Shape;115;p17"/>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1">
  <p:cSld name="BIG_NUMBER">
    <p:spTree>
      <p:nvGrpSpPr>
        <p:cNvPr id="1" name="Shape 116"/>
        <p:cNvGrpSpPr/>
        <p:nvPr/>
      </p:nvGrpSpPr>
      <p:grpSpPr>
        <a:xfrm>
          <a:off x="0" y="0"/>
          <a:ext cx="0" cy="0"/>
          <a:chOff x="0" y="0"/>
          <a:chExt cx="0" cy="0"/>
        </a:xfrm>
      </p:grpSpPr>
      <p:sp>
        <p:nvSpPr>
          <p:cNvPr id="117" name="Google Shape;117;p18"/>
          <p:cNvSpPr txBox="1">
            <a:spLocks noGrp="1"/>
          </p:cNvSpPr>
          <p:nvPr>
            <p:ph type="title" hasCustomPrompt="1"/>
          </p:nvPr>
        </p:nvSpPr>
        <p:spPr>
          <a:xfrm>
            <a:off x="311700" y="898300"/>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a:spLocks noGrp="1"/>
          </p:cNvSpPr>
          <p:nvPr>
            <p:ph type="body" idx="1"/>
          </p:nvPr>
        </p:nvSpPr>
        <p:spPr>
          <a:xfrm>
            <a:off x="311700" y="2944400"/>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000"/>
              </a:spcBef>
              <a:spcAft>
                <a:spcPts val="0"/>
              </a:spcAft>
              <a:buSzPts val="1400"/>
              <a:buChar char="○"/>
              <a:defRPr/>
            </a:lvl2pPr>
            <a:lvl3pPr marL="1371600" lvl="2" indent="-317500" algn="ctr">
              <a:lnSpc>
                <a:spcPct val="115000"/>
              </a:lnSpc>
              <a:spcBef>
                <a:spcPts val="1000"/>
              </a:spcBef>
              <a:spcAft>
                <a:spcPts val="0"/>
              </a:spcAft>
              <a:buSzPts val="1400"/>
              <a:buChar char="■"/>
              <a:defRPr/>
            </a:lvl3pPr>
            <a:lvl4pPr marL="1828800" lvl="3" indent="-317500" algn="ctr">
              <a:lnSpc>
                <a:spcPct val="115000"/>
              </a:lnSpc>
              <a:spcBef>
                <a:spcPts val="1000"/>
              </a:spcBef>
              <a:spcAft>
                <a:spcPts val="0"/>
              </a:spcAft>
              <a:buSzPts val="1400"/>
              <a:buChar char="●"/>
              <a:defRPr/>
            </a:lvl4pPr>
            <a:lvl5pPr marL="2286000" lvl="4" indent="-317500" algn="ctr">
              <a:lnSpc>
                <a:spcPct val="115000"/>
              </a:lnSpc>
              <a:spcBef>
                <a:spcPts val="1000"/>
              </a:spcBef>
              <a:spcAft>
                <a:spcPts val="0"/>
              </a:spcAft>
              <a:buSzPts val="1400"/>
              <a:buChar char="○"/>
              <a:defRPr/>
            </a:lvl5pPr>
            <a:lvl6pPr marL="2743200" lvl="5" indent="-317500" algn="ctr">
              <a:lnSpc>
                <a:spcPct val="115000"/>
              </a:lnSpc>
              <a:spcBef>
                <a:spcPts val="1000"/>
              </a:spcBef>
              <a:spcAft>
                <a:spcPts val="0"/>
              </a:spcAft>
              <a:buSzPts val="1400"/>
              <a:buChar char="■"/>
              <a:defRPr/>
            </a:lvl6pPr>
            <a:lvl7pPr marL="3200400" lvl="6" indent="-317500" algn="ctr">
              <a:lnSpc>
                <a:spcPct val="115000"/>
              </a:lnSpc>
              <a:spcBef>
                <a:spcPts val="1000"/>
              </a:spcBef>
              <a:spcAft>
                <a:spcPts val="0"/>
              </a:spcAft>
              <a:buSzPts val="1400"/>
              <a:buChar char="●"/>
              <a:defRPr/>
            </a:lvl7pPr>
            <a:lvl8pPr marL="3657600" lvl="7" indent="-317500" algn="ctr">
              <a:lnSpc>
                <a:spcPct val="115000"/>
              </a:lnSpc>
              <a:spcBef>
                <a:spcPts val="1000"/>
              </a:spcBef>
              <a:spcAft>
                <a:spcPts val="0"/>
              </a:spcAft>
              <a:buSzPts val="1400"/>
              <a:buChar char="○"/>
              <a:defRPr/>
            </a:lvl8pPr>
            <a:lvl9pPr marL="4114800" lvl="8" indent="-317500" algn="ctr">
              <a:lnSpc>
                <a:spcPct val="115000"/>
              </a:lnSpc>
              <a:spcBef>
                <a:spcPts val="1000"/>
              </a:spcBef>
              <a:spcAft>
                <a:spcPts val="1000"/>
              </a:spcAft>
              <a:buSzPts val="1400"/>
              <a:buChar char="■"/>
              <a:defRPr/>
            </a:lvl9pPr>
          </a:lstStyle>
          <a:p>
            <a:endParaRPr/>
          </a:p>
        </p:txBody>
      </p:sp>
      <p:sp>
        <p:nvSpPr>
          <p:cNvPr id="119" name="Google Shape;119;p18"/>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2">
  <p:cSld name="BIG_NUMBER_1">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898300"/>
            <a:ext cx="24165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a:endParaRPr/>
          </a:p>
        </p:txBody>
      </p:sp>
      <p:sp>
        <p:nvSpPr>
          <p:cNvPr id="122" name="Google Shape;122;p19"/>
          <p:cNvSpPr txBox="1">
            <a:spLocks noGrp="1"/>
          </p:cNvSpPr>
          <p:nvPr>
            <p:ph type="body" idx="1"/>
          </p:nvPr>
        </p:nvSpPr>
        <p:spPr>
          <a:xfrm>
            <a:off x="311700" y="2944400"/>
            <a:ext cx="24165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000"/>
              </a:spcBef>
              <a:spcAft>
                <a:spcPts val="0"/>
              </a:spcAft>
              <a:buSzPts val="1400"/>
              <a:buChar char="○"/>
              <a:defRPr/>
            </a:lvl2pPr>
            <a:lvl3pPr marL="1371600" lvl="2" indent="-317500" algn="ctr">
              <a:lnSpc>
                <a:spcPct val="115000"/>
              </a:lnSpc>
              <a:spcBef>
                <a:spcPts val="1000"/>
              </a:spcBef>
              <a:spcAft>
                <a:spcPts val="0"/>
              </a:spcAft>
              <a:buSzPts val="1400"/>
              <a:buChar char="■"/>
              <a:defRPr/>
            </a:lvl3pPr>
            <a:lvl4pPr marL="1828800" lvl="3" indent="-317500" algn="ctr">
              <a:lnSpc>
                <a:spcPct val="115000"/>
              </a:lnSpc>
              <a:spcBef>
                <a:spcPts val="1000"/>
              </a:spcBef>
              <a:spcAft>
                <a:spcPts val="0"/>
              </a:spcAft>
              <a:buSzPts val="1400"/>
              <a:buChar char="●"/>
              <a:defRPr/>
            </a:lvl4pPr>
            <a:lvl5pPr marL="2286000" lvl="4" indent="-317500" algn="ctr">
              <a:lnSpc>
                <a:spcPct val="115000"/>
              </a:lnSpc>
              <a:spcBef>
                <a:spcPts val="1000"/>
              </a:spcBef>
              <a:spcAft>
                <a:spcPts val="0"/>
              </a:spcAft>
              <a:buSzPts val="1400"/>
              <a:buChar char="○"/>
              <a:defRPr/>
            </a:lvl5pPr>
            <a:lvl6pPr marL="2743200" lvl="5" indent="-317500" algn="ctr">
              <a:lnSpc>
                <a:spcPct val="115000"/>
              </a:lnSpc>
              <a:spcBef>
                <a:spcPts val="1000"/>
              </a:spcBef>
              <a:spcAft>
                <a:spcPts val="0"/>
              </a:spcAft>
              <a:buSzPts val="1400"/>
              <a:buChar char="■"/>
              <a:defRPr/>
            </a:lvl6pPr>
            <a:lvl7pPr marL="3200400" lvl="6" indent="-317500" algn="ctr">
              <a:lnSpc>
                <a:spcPct val="115000"/>
              </a:lnSpc>
              <a:spcBef>
                <a:spcPts val="1000"/>
              </a:spcBef>
              <a:spcAft>
                <a:spcPts val="0"/>
              </a:spcAft>
              <a:buSzPts val="1400"/>
              <a:buChar char="●"/>
              <a:defRPr/>
            </a:lvl7pPr>
            <a:lvl8pPr marL="3657600" lvl="7" indent="-317500" algn="ctr">
              <a:lnSpc>
                <a:spcPct val="115000"/>
              </a:lnSpc>
              <a:spcBef>
                <a:spcPts val="1000"/>
              </a:spcBef>
              <a:spcAft>
                <a:spcPts val="0"/>
              </a:spcAft>
              <a:buSzPts val="1400"/>
              <a:buChar char="○"/>
              <a:defRPr/>
            </a:lvl8pPr>
            <a:lvl9pPr marL="4114800" lvl="8" indent="-317500" algn="ctr">
              <a:lnSpc>
                <a:spcPct val="115000"/>
              </a:lnSpc>
              <a:spcBef>
                <a:spcPts val="1000"/>
              </a:spcBef>
              <a:spcAft>
                <a:spcPts val="1000"/>
              </a:spcAft>
              <a:buSzPts val="1400"/>
              <a:buChar char="■"/>
              <a:defRPr/>
            </a:lvl9pPr>
          </a:lstStyle>
          <a:p>
            <a:endParaRPr/>
          </a:p>
        </p:txBody>
      </p:sp>
      <p:sp>
        <p:nvSpPr>
          <p:cNvPr id="123" name="Google Shape;123;p19"/>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9"/>
          <p:cNvSpPr txBox="1">
            <a:spLocks noGrp="1"/>
          </p:cNvSpPr>
          <p:nvPr>
            <p:ph type="title" idx="2"/>
          </p:nvPr>
        </p:nvSpPr>
        <p:spPr>
          <a:xfrm>
            <a:off x="6415800" y="898300"/>
            <a:ext cx="24165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a:endParaRPr/>
          </a:p>
        </p:txBody>
      </p:sp>
      <p:sp>
        <p:nvSpPr>
          <p:cNvPr id="125" name="Google Shape;125;p19"/>
          <p:cNvSpPr txBox="1">
            <a:spLocks noGrp="1"/>
          </p:cNvSpPr>
          <p:nvPr>
            <p:ph type="body" idx="3"/>
          </p:nvPr>
        </p:nvSpPr>
        <p:spPr>
          <a:xfrm>
            <a:off x="6415800" y="2944400"/>
            <a:ext cx="24165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000"/>
              </a:spcBef>
              <a:spcAft>
                <a:spcPts val="0"/>
              </a:spcAft>
              <a:buSzPts val="1400"/>
              <a:buChar char="○"/>
              <a:defRPr/>
            </a:lvl2pPr>
            <a:lvl3pPr marL="1371600" lvl="2" indent="-317500" algn="ctr">
              <a:lnSpc>
                <a:spcPct val="115000"/>
              </a:lnSpc>
              <a:spcBef>
                <a:spcPts val="1000"/>
              </a:spcBef>
              <a:spcAft>
                <a:spcPts val="0"/>
              </a:spcAft>
              <a:buSzPts val="1400"/>
              <a:buChar char="■"/>
              <a:defRPr/>
            </a:lvl3pPr>
            <a:lvl4pPr marL="1828800" lvl="3" indent="-317500" algn="ctr">
              <a:lnSpc>
                <a:spcPct val="115000"/>
              </a:lnSpc>
              <a:spcBef>
                <a:spcPts val="1000"/>
              </a:spcBef>
              <a:spcAft>
                <a:spcPts val="0"/>
              </a:spcAft>
              <a:buSzPts val="1400"/>
              <a:buChar char="●"/>
              <a:defRPr/>
            </a:lvl4pPr>
            <a:lvl5pPr marL="2286000" lvl="4" indent="-317500" algn="ctr">
              <a:lnSpc>
                <a:spcPct val="115000"/>
              </a:lnSpc>
              <a:spcBef>
                <a:spcPts val="1000"/>
              </a:spcBef>
              <a:spcAft>
                <a:spcPts val="0"/>
              </a:spcAft>
              <a:buSzPts val="1400"/>
              <a:buChar char="○"/>
              <a:defRPr/>
            </a:lvl5pPr>
            <a:lvl6pPr marL="2743200" lvl="5" indent="-317500" algn="ctr">
              <a:lnSpc>
                <a:spcPct val="115000"/>
              </a:lnSpc>
              <a:spcBef>
                <a:spcPts val="1000"/>
              </a:spcBef>
              <a:spcAft>
                <a:spcPts val="0"/>
              </a:spcAft>
              <a:buSzPts val="1400"/>
              <a:buChar char="■"/>
              <a:defRPr/>
            </a:lvl6pPr>
            <a:lvl7pPr marL="3200400" lvl="6" indent="-317500" algn="ctr">
              <a:lnSpc>
                <a:spcPct val="115000"/>
              </a:lnSpc>
              <a:spcBef>
                <a:spcPts val="1000"/>
              </a:spcBef>
              <a:spcAft>
                <a:spcPts val="0"/>
              </a:spcAft>
              <a:buSzPts val="1400"/>
              <a:buChar char="●"/>
              <a:defRPr/>
            </a:lvl7pPr>
            <a:lvl8pPr marL="3657600" lvl="7" indent="-317500" algn="ctr">
              <a:lnSpc>
                <a:spcPct val="115000"/>
              </a:lnSpc>
              <a:spcBef>
                <a:spcPts val="1000"/>
              </a:spcBef>
              <a:spcAft>
                <a:spcPts val="0"/>
              </a:spcAft>
              <a:buSzPts val="1400"/>
              <a:buChar char="○"/>
              <a:defRPr/>
            </a:lvl8pPr>
            <a:lvl9pPr marL="4114800" lvl="8" indent="-317500" algn="ctr">
              <a:lnSpc>
                <a:spcPct val="115000"/>
              </a:lnSpc>
              <a:spcBef>
                <a:spcPts val="1000"/>
              </a:spcBef>
              <a:spcAft>
                <a:spcPts val="1000"/>
              </a:spcAft>
              <a:buSzPts val="1400"/>
              <a:buChar char="■"/>
              <a:defRPr/>
            </a:lvl9pPr>
          </a:lstStyle>
          <a:p>
            <a:endParaRPr/>
          </a:p>
        </p:txBody>
      </p:sp>
      <p:sp>
        <p:nvSpPr>
          <p:cNvPr id="126" name="Google Shape;126;p19"/>
          <p:cNvSpPr txBox="1">
            <a:spLocks noGrp="1"/>
          </p:cNvSpPr>
          <p:nvPr>
            <p:ph type="title" idx="4"/>
          </p:nvPr>
        </p:nvSpPr>
        <p:spPr>
          <a:xfrm>
            <a:off x="3363750" y="898300"/>
            <a:ext cx="24165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a:endParaRPr/>
          </a:p>
        </p:txBody>
      </p:sp>
      <p:sp>
        <p:nvSpPr>
          <p:cNvPr id="127" name="Google Shape;127;p19"/>
          <p:cNvSpPr txBox="1">
            <a:spLocks noGrp="1"/>
          </p:cNvSpPr>
          <p:nvPr>
            <p:ph type="body" idx="5"/>
          </p:nvPr>
        </p:nvSpPr>
        <p:spPr>
          <a:xfrm>
            <a:off x="3363750" y="2944400"/>
            <a:ext cx="24165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000"/>
              </a:spcBef>
              <a:spcAft>
                <a:spcPts val="0"/>
              </a:spcAft>
              <a:buSzPts val="1400"/>
              <a:buChar char="○"/>
              <a:defRPr/>
            </a:lvl2pPr>
            <a:lvl3pPr marL="1371600" lvl="2" indent="-317500" algn="ctr">
              <a:lnSpc>
                <a:spcPct val="115000"/>
              </a:lnSpc>
              <a:spcBef>
                <a:spcPts val="1000"/>
              </a:spcBef>
              <a:spcAft>
                <a:spcPts val="0"/>
              </a:spcAft>
              <a:buSzPts val="1400"/>
              <a:buChar char="■"/>
              <a:defRPr/>
            </a:lvl3pPr>
            <a:lvl4pPr marL="1828800" lvl="3" indent="-317500" algn="ctr">
              <a:lnSpc>
                <a:spcPct val="115000"/>
              </a:lnSpc>
              <a:spcBef>
                <a:spcPts val="1000"/>
              </a:spcBef>
              <a:spcAft>
                <a:spcPts val="0"/>
              </a:spcAft>
              <a:buSzPts val="1400"/>
              <a:buChar char="●"/>
              <a:defRPr/>
            </a:lvl4pPr>
            <a:lvl5pPr marL="2286000" lvl="4" indent="-317500" algn="ctr">
              <a:lnSpc>
                <a:spcPct val="115000"/>
              </a:lnSpc>
              <a:spcBef>
                <a:spcPts val="1000"/>
              </a:spcBef>
              <a:spcAft>
                <a:spcPts val="0"/>
              </a:spcAft>
              <a:buSzPts val="1400"/>
              <a:buChar char="○"/>
              <a:defRPr/>
            </a:lvl5pPr>
            <a:lvl6pPr marL="2743200" lvl="5" indent="-317500" algn="ctr">
              <a:lnSpc>
                <a:spcPct val="115000"/>
              </a:lnSpc>
              <a:spcBef>
                <a:spcPts val="1000"/>
              </a:spcBef>
              <a:spcAft>
                <a:spcPts val="0"/>
              </a:spcAft>
              <a:buSzPts val="1400"/>
              <a:buChar char="■"/>
              <a:defRPr/>
            </a:lvl6pPr>
            <a:lvl7pPr marL="3200400" lvl="6" indent="-317500" algn="ctr">
              <a:lnSpc>
                <a:spcPct val="115000"/>
              </a:lnSpc>
              <a:spcBef>
                <a:spcPts val="1000"/>
              </a:spcBef>
              <a:spcAft>
                <a:spcPts val="0"/>
              </a:spcAft>
              <a:buSzPts val="1400"/>
              <a:buChar char="●"/>
              <a:defRPr/>
            </a:lvl7pPr>
            <a:lvl8pPr marL="3657600" lvl="7" indent="-317500" algn="ctr">
              <a:lnSpc>
                <a:spcPct val="115000"/>
              </a:lnSpc>
              <a:spcBef>
                <a:spcPts val="1000"/>
              </a:spcBef>
              <a:spcAft>
                <a:spcPts val="0"/>
              </a:spcAft>
              <a:buSzPts val="1400"/>
              <a:buChar char="○"/>
              <a:defRPr/>
            </a:lvl8pPr>
            <a:lvl9pPr marL="4114800" lvl="8" indent="-317500" algn="ctr">
              <a:lnSpc>
                <a:spcPct val="115000"/>
              </a:lnSpc>
              <a:spcBef>
                <a:spcPts val="1000"/>
              </a:spcBef>
              <a:spcAft>
                <a:spcPts val="100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311700" y="1239060"/>
            <a:ext cx="6089100" cy="1776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9" name="Google Shape;19;p3"/>
          <p:cNvSpPr txBox="1">
            <a:spLocks noGrp="1"/>
          </p:cNvSpPr>
          <p:nvPr>
            <p:ph type="subTitle" idx="1"/>
          </p:nvPr>
        </p:nvSpPr>
        <p:spPr>
          <a:xfrm>
            <a:off x="311700" y="3015350"/>
            <a:ext cx="608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20" name="Google Shape;20;p3"/>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311726" y="342910"/>
            <a:ext cx="2560425" cy="520904"/>
            <a:chOff x="311726" y="342910"/>
            <a:chExt cx="2560425" cy="520904"/>
          </a:xfrm>
        </p:grpSpPr>
        <p:sp>
          <p:nvSpPr>
            <p:cNvPr id="22" name="Google Shape;22;p3"/>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
            <p:cNvPicPr preferRelativeResize="0"/>
            <p:nvPr/>
          </p:nvPicPr>
          <p:blipFill rotWithShape="1">
            <a:blip r:embed="rId2">
              <a:alphaModFix/>
            </a:blip>
            <a:srcRect l="377" r="386"/>
            <a:stretch/>
          </p:blipFill>
          <p:spPr>
            <a:xfrm>
              <a:off x="391788" y="382839"/>
              <a:ext cx="2400300" cy="441046"/>
            </a:xfrm>
            <a:prstGeom prst="rect">
              <a:avLst/>
            </a:prstGeom>
            <a:noFill/>
            <a:ln>
              <a:noFill/>
            </a:ln>
          </p:spPr>
        </p:pic>
      </p:grpSp>
      <p:sp>
        <p:nvSpPr>
          <p:cNvPr id="24" name="Google Shape;24;p3"/>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0" name="Google Shape;30;p3"/>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65"/>
              <a:buFont typeface="Arial"/>
              <a:buNone/>
            </a:pPr>
            <a:r>
              <a:rPr lang="en" sz="1000" b="1" i="0" u="none" strike="noStrike" cap="none">
                <a:solidFill>
                  <a:schemeClr val="lt1"/>
                </a:solidFill>
                <a:latin typeface="Assistant"/>
                <a:ea typeface="Assistant"/>
                <a:cs typeface="Assistant"/>
                <a:sym typeface="Assistant"/>
              </a:rPr>
              <a:t>We use tech to connect human potential and opportunity with dignity &amp; humility   </a:t>
            </a:r>
            <a:endParaRPr sz="1000" b="1" i="0" u="none" strike="noStrike" cap="none">
              <a:solidFill>
                <a:schemeClr val="lt1"/>
              </a:solidFill>
              <a:latin typeface="Assistant"/>
              <a:ea typeface="Assistant"/>
              <a:cs typeface="Assistant"/>
              <a:sym typeface="Assistant"/>
            </a:endParaRPr>
          </a:p>
        </p:txBody>
      </p:sp>
      <p:sp>
        <p:nvSpPr>
          <p:cNvPr id="31" name="Google Shape;31;p3"/>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2">
  <p:cSld name="TITLE_1">
    <p:spTree>
      <p:nvGrpSpPr>
        <p:cNvPr id="1" name="Shape 32"/>
        <p:cNvGrpSpPr/>
        <p:nvPr/>
      </p:nvGrpSpPr>
      <p:grpSpPr>
        <a:xfrm>
          <a:off x="0" y="0"/>
          <a:ext cx="0" cy="0"/>
          <a:chOff x="0" y="0"/>
          <a:chExt cx="0" cy="0"/>
        </a:xfrm>
      </p:grpSpPr>
      <p:sp>
        <p:nvSpPr>
          <p:cNvPr id="33" name="Google Shape;33;p4"/>
          <p:cNvSpPr txBox="1">
            <a:spLocks noGrp="1"/>
          </p:cNvSpPr>
          <p:nvPr>
            <p:ph type="ctrTitle"/>
          </p:nvPr>
        </p:nvSpPr>
        <p:spPr>
          <a:xfrm>
            <a:off x="311725" y="1243584"/>
            <a:ext cx="6089100" cy="1776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34" name="Google Shape;34;p4"/>
          <p:cNvSpPr txBox="1">
            <a:spLocks noGrp="1"/>
          </p:cNvSpPr>
          <p:nvPr>
            <p:ph type="subTitle" idx="1"/>
          </p:nvPr>
        </p:nvSpPr>
        <p:spPr>
          <a:xfrm>
            <a:off x="311725" y="3019874"/>
            <a:ext cx="608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35" name="Google Shape;35;p4"/>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4"/>
          <p:cNvSpPr/>
          <p:nvPr/>
        </p:nvSpPr>
        <p:spPr>
          <a:xfrm>
            <a:off x="0" y="1243584"/>
            <a:ext cx="128100" cy="2568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8" name="Google Shape;38;p4"/>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65"/>
              <a:buFont typeface="Arial"/>
              <a:buNone/>
            </a:pPr>
            <a:r>
              <a:rPr lang="en" sz="1000" b="1" i="0" u="none" strike="noStrike" cap="none">
                <a:solidFill>
                  <a:schemeClr val="lt1"/>
                </a:solidFill>
                <a:latin typeface="Assistant"/>
                <a:ea typeface="Assistant"/>
                <a:cs typeface="Assistant"/>
                <a:sym typeface="Assistant"/>
              </a:rPr>
              <a:t>We use tech to connect human potential and opportunity with dignity &amp; humility   </a:t>
            </a:r>
            <a:endParaRPr sz="1000" b="1" i="0" u="none" strike="noStrike" cap="none">
              <a:solidFill>
                <a:schemeClr val="lt1"/>
              </a:solidFill>
              <a:latin typeface="Assistant"/>
              <a:ea typeface="Assistant"/>
              <a:cs typeface="Assistant"/>
              <a:sym typeface="Assistant"/>
            </a:endParaRPr>
          </a:p>
        </p:txBody>
      </p:sp>
      <p:sp>
        <p:nvSpPr>
          <p:cNvPr id="39" name="Google Shape;39;p4"/>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
        <p:nvSpPr>
          <p:cNvPr id="40" name="Google Shape;40;p4"/>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 name="Google Shape;41;p4"/>
          <p:cNvGrpSpPr/>
          <p:nvPr/>
        </p:nvGrpSpPr>
        <p:grpSpPr>
          <a:xfrm>
            <a:off x="311726" y="342910"/>
            <a:ext cx="2560500" cy="520800"/>
            <a:chOff x="311726" y="342910"/>
            <a:chExt cx="2560500" cy="520800"/>
          </a:xfrm>
        </p:grpSpPr>
        <p:sp>
          <p:nvSpPr>
            <p:cNvPr id="42" name="Google Shape;42;p4"/>
            <p:cNvSpPr/>
            <p:nvPr/>
          </p:nvSpPr>
          <p:spPr>
            <a:xfrm>
              <a:off x="311726" y="342910"/>
              <a:ext cx="2560500" cy="520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 name="Google Shape;43;p4"/>
            <p:cNvPicPr preferRelativeResize="0"/>
            <p:nvPr/>
          </p:nvPicPr>
          <p:blipFill rotWithShape="1">
            <a:blip r:embed="rId2">
              <a:alphaModFix/>
            </a:blip>
            <a:srcRect l="377" r="386"/>
            <a:stretch/>
          </p:blipFill>
          <p:spPr>
            <a:xfrm>
              <a:off x="391788" y="382839"/>
              <a:ext cx="2400300" cy="44104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noFill/>
        <a:effectLst/>
      </p:bgPr>
    </p:bg>
    <p:spTree>
      <p:nvGrpSpPr>
        <p:cNvPr id="1" name="Shape 44"/>
        <p:cNvGrpSpPr/>
        <p:nvPr/>
      </p:nvGrpSpPr>
      <p:grpSpPr>
        <a:xfrm>
          <a:off x="0" y="0"/>
          <a:ext cx="0" cy="0"/>
          <a:chOff x="0" y="0"/>
          <a:chExt cx="0" cy="0"/>
        </a:xfrm>
      </p:grpSpPr>
      <p:sp>
        <p:nvSpPr>
          <p:cNvPr id="45" name="Google Shape;45;p5"/>
          <p:cNvSpPr/>
          <p:nvPr/>
        </p:nvSpPr>
        <p:spPr>
          <a:xfrm>
            <a:off x="0" y="0"/>
            <a:ext cx="9144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5"/>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noFill/>
        <a:effectLst/>
      </p:bgPr>
    </p:bg>
    <p:spTree>
      <p:nvGrpSpPr>
        <p:cNvPr id="1" name="Shape 48"/>
        <p:cNvGrpSpPr/>
        <p:nvPr/>
      </p:nvGrpSpPr>
      <p:grpSpPr>
        <a:xfrm>
          <a:off x="0" y="0"/>
          <a:ext cx="0" cy="0"/>
          <a:chOff x="0" y="0"/>
          <a:chExt cx="0" cy="0"/>
        </a:xfrm>
      </p:grpSpPr>
      <p:sp>
        <p:nvSpPr>
          <p:cNvPr id="49" name="Google Shape;49;p6"/>
          <p:cNvSpPr/>
          <p:nvPr/>
        </p:nvSpPr>
        <p:spPr>
          <a:xfrm>
            <a:off x="7000" y="4663200"/>
            <a:ext cx="9144000" cy="49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a:off x="7000" y="-7000"/>
            <a:ext cx="9144000" cy="349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p:nvPr/>
        </p:nvSpPr>
        <p:spPr>
          <a:xfrm>
            <a:off x="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a:off x="883930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txBox="1">
            <a:spLocks noGrp="1"/>
          </p:cNvSpPr>
          <p:nvPr>
            <p:ph type="title"/>
          </p:nvPr>
        </p:nvSpPr>
        <p:spPr>
          <a:xfrm>
            <a:off x="311700" y="214884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4" name="Google Shape;54;p6"/>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noFill/>
        <a:effectLst/>
      </p:bgPr>
    </p:bg>
    <p:spTree>
      <p:nvGrpSpPr>
        <p:cNvPr id="1" name="Shape 55"/>
        <p:cNvGrpSpPr/>
        <p:nvPr/>
      </p:nvGrpSpPr>
      <p:grpSpPr>
        <a:xfrm>
          <a:off x="0" y="0"/>
          <a:ext cx="0" cy="0"/>
          <a:chOff x="0" y="0"/>
          <a:chExt cx="0" cy="0"/>
        </a:xfrm>
      </p:grpSpPr>
      <p:sp>
        <p:nvSpPr>
          <p:cNvPr id="56" name="Google Shape;56;p7"/>
          <p:cNvSpPr/>
          <p:nvPr/>
        </p:nvSpPr>
        <p:spPr>
          <a:xfrm>
            <a:off x="7000" y="4663225"/>
            <a:ext cx="9144000" cy="4917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a:off x="7000" y="-7000"/>
            <a:ext cx="9144000" cy="349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7"/>
          <p:cNvSpPr/>
          <p:nvPr/>
        </p:nvSpPr>
        <p:spPr>
          <a:xfrm>
            <a:off x="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7"/>
          <p:cNvSpPr/>
          <p:nvPr/>
        </p:nvSpPr>
        <p:spPr>
          <a:xfrm>
            <a:off x="883930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1" name="Google Shape;61;p7"/>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8"/>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000"/>
              </a:spcBef>
              <a:spcAft>
                <a:spcPts val="0"/>
              </a:spcAft>
              <a:buSzPts val="1400"/>
              <a:buChar char="■"/>
              <a:defRPr/>
            </a:lvl3pPr>
            <a:lvl4pPr marL="1828800" lvl="3" indent="-317500" algn="l">
              <a:lnSpc>
                <a:spcPct val="115000"/>
              </a:lnSpc>
              <a:spcBef>
                <a:spcPts val="1000"/>
              </a:spcBef>
              <a:spcAft>
                <a:spcPts val="0"/>
              </a:spcAft>
              <a:buSzPts val="1400"/>
              <a:buChar char="●"/>
              <a:defRPr/>
            </a:lvl4pPr>
            <a:lvl5pPr marL="2286000" lvl="4" indent="-317500" algn="l">
              <a:lnSpc>
                <a:spcPct val="115000"/>
              </a:lnSpc>
              <a:spcBef>
                <a:spcPts val="1000"/>
              </a:spcBef>
              <a:spcAft>
                <a:spcPts val="0"/>
              </a:spcAft>
              <a:buSzPts val="1400"/>
              <a:buChar char="○"/>
              <a:defRPr/>
            </a:lvl5pPr>
            <a:lvl6pPr marL="2743200" lvl="5" indent="-317500" algn="l">
              <a:lnSpc>
                <a:spcPct val="115000"/>
              </a:lnSpc>
              <a:spcBef>
                <a:spcPts val="1000"/>
              </a:spcBef>
              <a:spcAft>
                <a:spcPts val="0"/>
              </a:spcAft>
              <a:buSzPts val="1400"/>
              <a:buChar char="■"/>
              <a:defRPr/>
            </a:lvl6pPr>
            <a:lvl7pPr marL="3200400" lvl="6" indent="-317500" algn="l">
              <a:lnSpc>
                <a:spcPct val="115000"/>
              </a:lnSpc>
              <a:spcBef>
                <a:spcPts val="1000"/>
              </a:spcBef>
              <a:spcAft>
                <a:spcPts val="0"/>
              </a:spcAft>
              <a:buSzPts val="1400"/>
              <a:buChar char="●"/>
              <a:defRPr/>
            </a:lvl7pPr>
            <a:lvl8pPr marL="3657600" lvl="7" indent="-317500" algn="l">
              <a:lnSpc>
                <a:spcPct val="115000"/>
              </a:lnSpc>
              <a:spcBef>
                <a:spcPts val="1000"/>
              </a:spcBef>
              <a:spcAft>
                <a:spcPts val="0"/>
              </a:spcAft>
              <a:buSzPts val="1400"/>
              <a:buChar char="○"/>
              <a:defRPr/>
            </a:lvl8pPr>
            <a:lvl9pPr marL="4114800" lvl="8" indent="-317500" algn="l">
              <a:lnSpc>
                <a:spcPct val="115000"/>
              </a:lnSpc>
              <a:spcBef>
                <a:spcPts val="1000"/>
              </a:spcBef>
              <a:spcAft>
                <a:spcPts val="1000"/>
              </a:spcAft>
              <a:buSzPts val="1400"/>
              <a:buChar char="■"/>
              <a:defRPr/>
            </a:lvl9pPr>
          </a:lstStyle>
          <a:p>
            <a:endParaRPr/>
          </a:p>
        </p:txBody>
      </p:sp>
      <p:sp>
        <p:nvSpPr>
          <p:cNvPr id="65" name="Google Shape;65;p8"/>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66"/>
        <p:cNvGrpSpPr/>
        <p:nvPr/>
      </p:nvGrpSpPr>
      <p:grpSpPr>
        <a:xfrm>
          <a:off x="0" y="0"/>
          <a:ext cx="0" cy="0"/>
          <a:chOff x="0" y="0"/>
          <a:chExt cx="0" cy="0"/>
        </a:xfrm>
      </p:grpSpPr>
      <p:sp>
        <p:nvSpPr>
          <p:cNvPr id="67" name="Google Shape;67;p9"/>
          <p:cNvSpPr/>
          <p:nvPr/>
        </p:nvSpPr>
        <p:spPr>
          <a:xfrm>
            <a:off x="7000" y="4663225"/>
            <a:ext cx="9144000" cy="4917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
          <p:cNvSpPr/>
          <p:nvPr/>
        </p:nvSpPr>
        <p:spPr>
          <a:xfrm>
            <a:off x="7000" y="-7000"/>
            <a:ext cx="9144000" cy="349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a:off x="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9"/>
          <p:cNvSpPr/>
          <p:nvPr/>
        </p:nvSpPr>
        <p:spPr>
          <a:xfrm>
            <a:off x="883930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9"/>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9"/>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000"/>
              </a:spcBef>
              <a:spcAft>
                <a:spcPts val="0"/>
              </a:spcAft>
              <a:buSzPts val="1400"/>
              <a:buChar char="■"/>
              <a:defRPr/>
            </a:lvl3pPr>
            <a:lvl4pPr marL="1828800" lvl="3" indent="-317500" algn="l">
              <a:lnSpc>
                <a:spcPct val="115000"/>
              </a:lnSpc>
              <a:spcBef>
                <a:spcPts val="1000"/>
              </a:spcBef>
              <a:spcAft>
                <a:spcPts val="0"/>
              </a:spcAft>
              <a:buSzPts val="1400"/>
              <a:buChar char="●"/>
              <a:defRPr/>
            </a:lvl4pPr>
            <a:lvl5pPr marL="2286000" lvl="4" indent="-317500" algn="l">
              <a:lnSpc>
                <a:spcPct val="115000"/>
              </a:lnSpc>
              <a:spcBef>
                <a:spcPts val="1000"/>
              </a:spcBef>
              <a:spcAft>
                <a:spcPts val="0"/>
              </a:spcAft>
              <a:buSzPts val="1400"/>
              <a:buChar char="○"/>
              <a:defRPr/>
            </a:lvl5pPr>
            <a:lvl6pPr marL="2743200" lvl="5" indent="-317500" algn="l">
              <a:lnSpc>
                <a:spcPct val="115000"/>
              </a:lnSpc>
              <a:spcBef>
                <a:spcPts val="1000"/>
              </a:spcBef>
              <a:spcAft>
                <a:spcPts val="0"/>
              </a:spcAft>
              <a:buSzPts val="1400"/>
              <a:buChar char="■"/>
              <a:defRPr/>
            </a:lvl6pPr>
            <a:lvl7pPr marL="3200400" lvl="6" indent="-317500" algn="l">
              <a:lnSpc>
                <a:spcPct val="115000"/>
              </a:lnSpc>
              <a:spcBef>
                <a:spcPts val="1000"/>
              </a:spcBef>
              <a:spcAft>
                <a:spcPts val="0"/>
              </a:spcAft>
              <a:buSzPts val="1400"/>
              <a:buChar char="●"/>
              <a:defRPr/>
            </a:lvl7pPr>
            <a:lvl8pPr marL="3657600" lvl="7" indent="-317500" algn="l">
              <a:lnSpc>
                <a:spcPct val="115000"/>
              </a:lnSpc>
              <a:spcBef>
                <a:spcPts val="1000"/>
              </a:spcBef>
              <a:spcAft>
                <a:spcPts val="0"/>
              </a:spcAft>
              <a:buSzPts val="1400"/>
              <a:buChar char="○"/>
              <a:defRPr/>
            </a:lvl8pPr>
            <a:lvl9pPr marL="4114800" lvl="8" indent="-317500" algn="l">
              <a:lnSpc>
                <a:spcPct val="115000"/>
              </a:lnSpc>
              <a:spcBef>
                <a:spcPts val="1000"/>
              </a:spcBef>
              <a:spcAft>
                <a:spcPts val="1000"/>
              </a:spcAft>
              <a:buSzPts val="1400"/>
              <a:buChar char="■"/>
              <a:defRPr/>
            </a:lvl9pPr>
          </a:lstStyle>
          <a:p>
            <a:endParaRPr/>
          </a:p>
        </p:txBody>
      </p:sp>
      <p:sp>
        <p:nvSpPr>
          <p:cNvPr id="73" name="Google Shape;73;p9"/>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74"/>
        <p:cNvGrpSpPr/>
        <p:nvPr/>
      </p:nvGrpSpPr>
      <p:grpSpPr>
        <a:xfrm>
          <a:off x="0" y="0"/>
          <a:ext cx="0" cy="0"/>
          <a:chOff x="0" y="0"/>
          <a:chExt cx="0" cy="0"/>
        </a:xfrm>
      </p:grpSpPr>
      <p:sp>
        <p:nvSpPr>
          <p:cNvPr id="75" name="Google Shape;75;p10"/>
          <p:cNvSpPr/>
          <p:nvPr/>
        </p:nvSpPr>
        <p:spPr>
          <a:xfrm>
            <a:off x="7000" y="4663225"/>
            <a:ext cx="9144000" cy="4917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0"/>
          <p:cNvSpPr/>
          <p:nvPr/>
        </p:nvSpPr>
        <p:spPr>
          <a:xfrm>
            <a:off x="7000" y="-7000"/>
            <a:ext cx="9144000" cy="3498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0"/>
          <p:cNvSpPr/>
          <p:nvPr/>
        </p:nvSpPr>
        <p:spPr>
          <a:xfrm>
            <a:off x="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p:nvPr/>
        </p:nvSpPr>
        <p:spPr>
          <a:xfrm>
            <a:off x="883930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p10"/>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000"/>
              </a:spcBef>
              <a:spcAft>
                <a:spcPts val="0"/>
              </a:spcAft>
              <a:buSzPts val="1400"/>
              <a:buChar char="■"/>
              <a:defRPr/>
            </a:lvl3pPr>
            <a:lvl4pPr marL="1828800" lvl="3" indent="-317500" algn="l">
              <a:lnSpc>
                <a:spcPct val="115000"/>
              </a:lnSpc>
              <a:spcBef>
                <a:spcPts val="1000"/>
              </a:spcBef>
              <a:spcAft>
                <a:spcPts val="0"/>
              </a:spcAft>
              <a:buSzPts val="1400"/>
              <a:buChar char="●"/>
              <a:defRPr/>
            </a:lvl4pPr>
            <a:lvl5pPr marL="2286000" lvl="4" indent="-317500" algn="l">
              <a:lnSpc>
                <a:spcPct val="115000"/>
              </a:lnSpc>
              <a:spcBef>
                <a:spcPts val="1000"/>
              </a:spcBef>
              <a:spcAft>
                <a:spcPts val="0"/>
              </a:spcAft>
              <a:buSzPts val="1400"/>
              <a:buChar char="○"/>
              <a:defRPr/>
            </a:lvl5pPr>
            <a:lvl6pPr marL="2743200" lvl="5" indent="-317500" algn="l">
              <a:lnSpc>
                <a:spcPct val="115000"/>
              </a:lnSpc>
              <a:spcBef>
                <a:spcPts val="1000"/>
              </a:spcBef>
              <a:spcAft>
                <a:spcPts val="0"/>
              </a:spcAft>
              <a:buSzPts val="1400"/>
              <a:buChar char="■"/>
              <a:defRPr/>
            </a:lvl6pPr>
            <a:lvl7pPr marL="3200400" lvl="6" indent="-317500" algn="l">
              <a:lnSpc>
                <a:spcPct val="115000"/>
              </a:lnSpc>
              <a:spcBef>
                <a:spcPts val="1000"/>
              </a:spcBef>
              <a:spcAft>
                <a:spcPts val="0"/>
              </a:spcAft>
              <a:buSzPts val="1400"/>
              <a:buChar char="●"/>
              <a:defRPr/>
            </a:lvl7pPr>
            <a:lvl8pPr marL="3657600" lvl="7" indent="-317500" algn="l">
              <a:lnSpc>
                <a:spcPct val="115000"/>
              </a:lnSpc>
              <a:spcBef>
                <a:spcPts val="1000"/>
              </a:spcBef>
              <a:spcAft>
                <a:spcPts val="0"/>
              </a:spcAft>
              <a:buSzPts val="1400"/>
              <a:buChar char="○"/>
              <a:defRPr/>
            </a:lvl8pPr>
            <a:lvl9pPr marL="4114800" lvl="8" indent="-317500" algn="l">
              <a:lnSpc>
                <a:spcPct val="115000"/>
              </a:lnSpc>
              <a:spcBef>
                <a:spcPts val="1000"/>
              </a:spcBef>
              <a:spcAft>
                <a:spcPts val="1000"/>
              </a:spcAft>
              <a:buSzPts val="1400"/>
              <a:buChar char="■"/>
              <a:defRPr/>
            </a:lvl9pPr>
          </a:lstStyle>
          <a:p>
            <a:endParaRPr/>
          </a:p>
        </p:txBody>
      </p:sp>
      <p:sp>
        <p:nvSpPr>
          <p:cNvPr id="81" name="Google Shape;81;p10"/>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Assistant"/>
              <a:buNone/>
              <a:defRPr sz="28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Assistant"/>
              <a:buChar char="●"/>
              <a:defRPr sz="18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1000"/>
              </a:spcBef>
              <a:spcAft>
                <a:spcPts val="10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11;p1"/>
            <p:cNvPicPr preferRelativeResize="0"/>
            <p:nvPr/>
          </p:nvPicPr>
          <p:blipFill rotWithShape="1">
            <a:blip r:embed="rId21">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85200" y="4292625"/>
            <a:ext cx="8147100" cy="49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20" b="0"/>
              <a:t>by Andrii Stoliarov &amp; Igor Korobov</a:t>
            </a:r>
            <a:endParaRPr sz="1620" b="0"/>
          </a:p>
        </p:txBody>
      </p:sp>
      <p:sp>
        <p:nvSpPr>
          <p:cNvPr id="135" name="Google Shape;135;p2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1</a:t>
            </a:fld>
            <a:endParaRPr/>
          </a:p>
        </p:txBody>
      </p:sp>
      <p:sp>
        <p:nvSpPr>
          <p:cNvPr id="136" name="Google Shape;136;p21"/>
          <p:cNvSpPr txBox="1"/>
          <p:nvPr/>
        </p:nvSpPr>
        <p:spPr>
          <a:xfrm>
            <a:off x="685200" y="974450"/>
            <a:ext cx="7634400" cy="49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Arial"/>
              <a:buNone/>
            </a:pPr>
            <a:r>
              <a:rPr lang="en" sz="3700" b="1" i="0" u="sng" strike="noStrike" cap="none">
                <a:solidFill>
                  <a:srgbClr val="1155CC"/>
                </a:solidFill>
                <a:latin typeface="Assistant"/>
                <a:ea typeface="Assistant"/>
                <a:cs typeface="Assistant"/>
                <a:sym typeface="Assistant"/>
              </a:rPr>
              <a:t>PROJECT: IMAGE RECOGNITION</a:t>
            </a:r>
            <a:endParaRPr sz="3700" b="1" i="0" u="sng" strike="noStrike" cap="none">
              <a:solidFill>
                <a:srgbClr val="1155CC"/>
              </a:solidFill>
              <a:latin typeface="Assistant"/>
              <a:ea typeface="Assistant"/>
              <a:cs typeface="Assistant"/>
              <a:sym typeface="Assistant"/>
            </a:endParaRPr>
          </a:p>
        </p:txBody>
      </p:sp>
      <p:sp>
        <p:nvSpPr>
          <p:cNvPr id="137" name="Google Shape;137;p21"/>
          <p:cNvSpPr txBox="1"/>
          <p:nvPr/>
        </p:nvSpPr>
        <p:spPr>
          <a:xfrm>
            <a:off x="1328400" y="1961550"/>
            <a:ext cx="6426000" cy="49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1" u="none" strike="noStrike" cap="none">
                <a:solidFill>
                  <a:schemeClr val="dk1"/>
                </a:solidFill>
                <a:latin typeface="Assistant"/>
                <a:ea typeface="Assistant"/>
                <a:cs typeface="Assistant"/>
                <a:sym typeface="Assistant"/>
              </a:rPr>
              <a:t>Course: Python Foundation</a:t>
            </a:r>
            <a:endParaRPr sz="2100" b="1" i="1" u="none" strike="noStrike" cap="none">
              <a:solidFill>
                <a:schemeClr val="dk1"/>
              </a:solidFill>
              <a:latin typeface="Assistant"/>
              <a:ea typeface="Assistant"/>
              <a:cs typeface="Assistant"/>
              <a:sym typeface="Assistant"/>
            </a:endParaRPr>
          </a:p>
        </p:txBody>
      </p:sp>
      <p:sp>
        <p:nvSpPr>
          <p:cNvPr id="138" name="Google Shape;138;p21"/>
          <p:cNvSpPr txBox="1">
            <a:spLocks noGrp="1"/>
          </p:cNvSpPr>
          <p:nvPr>
            <p:ph type="title"/>
          </p:nvPr>
        </p:nvSpPr>
        <p:spPr>
          <a:xfrm>
            <a:off x="498450" y="2704500"/>
            <a:ext cx="8147100" cy="49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20">
                <a:solidFill>
                  <a:srgbClr val="4A86E8"/>
                </a:solidFill>
              </a:rPr>
              <a:t>11. December 2023</a:t>
            </a:r>
            <a:endParaRPr sz="1620">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12"/>
        <p:cNvGrpSpPr/>
        <p:nvPr/>
      </p:nvGrpSpPr>
      <p:grpSpPr>
        <a:xfrm>
          <a:off x="0" y="0"/>
          <a:ext cx="0" cy="0"/>
          <a:chOff x="0" y="0"/>
          <a:chExt cx="0" cy="0"/>
        </a:xfrm>
      </p:grpSpPr>
      <p:sp>
        <p:nvSpPr>
          <p:cNvPr id="313" name="Google Shape;313;p30"/>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10</a:t>
            </a:fld>
            <a:endParaRPr/>
          </a:p>
        </p:txBody>
      </p:sp>
      <p:sp>
        <p:nvSpPr>
          <p:cNvPr id="314" name="Google Shape;314;p30"/>
          <p:cNvSpPr txBox="1"/>
          <p:nvPr/>
        </p:nvSpPr>
        <p:spPr>
          <a:xfrm>
            <a:off x="1199675" y="1501225"/>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600" b="1" i="0" u="none" strike="noStrike" cap="none">
                <a:solidFill>
                  <a:srgbClr val="1155CC"/>
                </a:solidFill>
                <a:latin typeface="Assistant"/>
                <a:ea typeface="Assistant"/>
                <a:cs typeface="Assistant"/>
                <a:sym typeface="Assistant"/>
              </a:rPr>
              <a:t>Thank you for your attention!</a:t>
            </a:r>
            <a:endParaRPr sz="3600" b="1" i="0" u="none" strike="noStrike" cap="none">
              <a:solidFill>
                <a:srgbClr val="1155CC"/>
              </a:solidFill>
              <a:latin typeface="Assistant"/>
              <a:ea typeface="Assistant"/>
              <a:cs typeface="Assistant"/>
              <a:sym typeface="Assistant"/>
            </a:endParaRPr>
          </a:p>
        </p:txBody>
      </p:sp>
      <p:sp>
        <p:nvSpPr>
          <p:cNvPr id="315" name="Google Shape;315;p30"/>
          <p:cNvSpPr txBox="1"/>
          <p:nvPr/>
        </p:nvSpPr>
        <p:spPr>
          <a:xfrm>
            <a:off x="1259450" y="2753300"/>
            <a:ext cx="5474400" cy="67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b="1" i="0" u="none" strike="noStrike" cap="none">
                <a:solidFill>
                  <a:schemeClr val="dk1"/>
                </a:solidFill>
                <a:latin typeface="Assistant"/>
                <a:ea typeface="Assistant"/>
                <a:cs typeface="Assistant"/>
                <a:sym typeface="Assistant"/>
              </a:rPr>
              <a:t>No questions??</a:t>
            </a:r>
            <a:endParaRPr sz="3500" b="1" i="0" u="none" strike="noStrike" cap="none">
              <a:solidFill>
                <a:schemeClr val="dk1"/>
              </a:solidFill>
              <a:latin typeface="Assistant"/>
              <a:ea typeface="Assistant"/>
              <a:cs typeface="Assistant"/>
              <a:sym typeface="Assistant"/>
            </a:endParaRPr>
          </a:p>
        </p:txBody>
      </p:sp>
      <p:pic>
        <p:nvPicPr>
          <p:cNvPr id="316" name="Google Shape;316;p30"/>
          <p:cNvPicPr preferRelativeResize="0"/>
          <p:nvPr/>
        </p:nvPicPr>
        <p:blipFill>
          <a:blip r:embed="rId3">
            <a:alphaModFix/>
          </a:blip>
          <a:stretch>
            <a:fillRect/>
          </a:stretch>
        </p:blipFill>
        <p:spPr>
          <a:xfrm>
            <a:off x="5815825" y="2353425"/>
            <a:ext cx="1579974" cy="1579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2</a:t>
            </a:fld>
            <a:endParaRPr/>
          </a:p>
        </p:txBody>
      </p:sp>
      <p:sp>
        <p:nvSpPr>
          <p:cNvPr id="144" name="Google Shape;144;p22"/>
          <p:cNvSpPr txBox="1"/>
          <p:nvPr/>
        </p:nvSpPr>
        <p:spPr>
          <a:xfrm>
            <a:off x="1116925" y="3429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300" b="1" i="0" u="none" strike="noStrike" cap="none">
                <a:solidFill>
                  <a:srgbClr val="1155CC"/>
                </a:solidFill>
                <a:latin typeface="Assistant"/>
                <a:ea typeface="Assistant"/>
                <a:cs typeface="Assistant"/>
                <a:sym typeface="Assistant"/>
              </a:rPr>
              <a:t>What is image recognition?</a:t>
            </a:r>
            <a:endParaRPr sz="3300" b="1" i="0" u="none" strike="noStrike" cap="none">
              <a:solidFill>
                <a:srgbClr val="1155CC"/>
              </a:solidFill>
              <a:latin typeface="Assistant"/>
              <a:ea typeface="Assistant"/>
              <a:cs typeface="Assistant"/>
              <a:sym typeface="Assistant"/>
            </a:endParaRPr>
          </a:p>
        </p:txBody>
      </p:sp>
      <p:sp>
        <p:nvSpPr>
          <p:cNvPr id="145" name="Google Shape;145;p22"/>
          <p:cNvSpPr txBox="1"/>
          <p:nvPr/>
        </p:nvSpPr>
        <p:spPr>
          <a:xfrm>
            <a:off x="1427400" y="1002025"/>
            <a:ext cx="7404900" cy="689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900"/>
              <a:buFont typeface="Arial"/>
              <a:buNone/>
            </a:pPr>
            <a:r>
              <a:rPr lang="en" sz="1900" b="0" i="1" u="none" strike="noStrike" cap="none">
                <a:solidFill>
                  <a:srgbClr val="0000FF"/>
                </a:solidFill>
                <a:latin typeface="Roboto"/>
                <a:ea typeface="Roboto"/>
                <a:cs typeface="Roboto"/>
                <a:sym typeface="Roboto"/>
              </a:rPr>
              <a:t>a computer vision technology that enables machines to interpret and understand visual information from images or videos.</a:t>
            </a:r>
            <a:endParaRPr sz="2500" b="0" i="1" u="none" strike="noStrike" cap="none">
              <a:solidFill>
                <a:srgbClr val="0000FF"/>
              </a:solidFill>
              <a:latin typeface="Assistant"/>
              <a:ea typeface="Assistant"/>
              <a:cs typeface="Assistant"/>
              <a:sym typeface="Assistant"/>
            </a:endParaRPr>
          </a:p>
        </p:txBody>
      </p:sp>
      <p:sp>
        <p:nvSpPr>
          <p:cNvPr id="147" name="Google Shape;147;p22"/>
          <p:cNvSpPr txBox="1"/>
          <p:nvPr/>
        </p:nvSpPr>
        <p:spPr>
          <a:xfrm>
            <a:off x="3619038" y="1815418"/>
            <a:ext cx="171501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1" i="0" u="none" strike="noStrike" cap="none">
                <a:solidFill>
                  <a:srgbClr val="374151"/>
                </a:solidFill>
                <a:latin typeface="Roboto"/>
                <a:ea typeface="Roboto"/>
                <a:cs typeface="Roboto"/>
                <a:sym typeface="Roboto"/>
              </a:rPr>
              <a:t>Object Detection</a:t>
            </a:r>
            <a:r>
              <a:rPr lang="en" sz="1400" b="0" i="0" u="none" strike="noStrike" cap="none">
                <a:solidFill>
                  <a:srgbClr val="374151"/>
                </a:solidFill>
                <a:latin typeface="Roboto"/>
                <a:ea typeface="Roboto"/>
                <a:cs typeface="Roboto"/>
                <a:sym typeface="Roboto"/>
              </a:rPr>
              <a:t> </a:t>
            </a:r>
            <a:endParaRPr sz="1400" b="0" i="0" u="none" strike="noStrike" cap="none">
              <a:solidFill>
                <a:srgbClr val="000000"/>
              </a:solidFill>
              <a:latin typeface="Arial"/>
              <a:ea typeface="Arial"/>
              <a:cs typeface="Arial"/>
              <a:sym typeface="Arial"/>
            </a:endParaRPr>
          </a:p>
        </p:txBody>
      </p:sp>
      <p:pic>
        <p:nvPicPr>
          <p:cNvPr id="148" name="Google Shape;148;p22" descr="Object Detection Tutorial with SSD &amp; Faster RCNN | DataCamp"/>
          <p:cNvPicPr preferRelativeResize="0"/>
          <p:nvPr/>
        </p:nvPicPr>
        <p:blipFill rotWithShape="1">
          <a:blip r:embed="rId3">
            <a:alphaModFix/>
          </a:blip>
          <a:srcRect l="4435" t="27873" r="59781" b="11543"/>
          <a:stretch/>
        </p:blipFill>
        <p:spPr>
          <a:xfrm>
            <a:off x="907508" y="2263341"/>
            <a:ext cx="1984148" cy="1927415"/>
          </a:xfrm>
          <a:prstGeom prst="rect">
            <a:avLst/>
          </a:prstGeom>
          <a:noFill/>
          <a:ln>
            <a:noFill/>
          </a:ln>
        </p:spPr>
      </p:pic>
      <p:pic>
        <p:nvPicPr>
          <p:cNvPr id="149" name="Google Shape;149;p22" descr="Object Detection Tutorial with SSD &amp; Faster RCNN | DataCamp"/>
          <p:cNvPicPr preferRelativeResize="0"/>
          <p:nvPr/>
        </p:nvPicPr>
        <p:blipFill rotWithShape="1">
          <a:blip r:embed="rId3">
            <a:alphaModFix/>
          </a:blip>
          <a:srcRect l="54727" t="28663" r="111" b="6978"/>
          <a:stretch/>
        </p:blipFill>
        <p:spPr>
          <a:xfrm>
            <a:off x="3240119" y="2263341"/>
            <a:ext cx="2472848" cy="2021821"/>
          </a:xfrm>
          <a:prstGeom prst="rect">
            <a:avLst/>
          </a:prstGeom>
          <a:noFill/>
          <a:ln>
            <a:noFill/>
          </a:ln>
        </p:spPr>
      </p:pic>
      <p:sp>
        <p:nvSpPr>
          <p:cNvPr id="150" name="Google Shape;150;p22"/>
          <p:cNvSpPr txBox="1"/>
          <p:nvPr/>
        </p:nvSpPr>
        <p:spPr>
          <a:xfrm>
            <a:off x="1116925" y="1816128"/>
            <a:ext cx="156531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1" i="0" u="none" strike="noStrike" cap="none">
                <a:solidFill>
                  <a:srgbClr val="374151"/>
                </a:solidFill>
                <a:latin typeface="Roboto"/>
                <a:ea typeface="Roboto"/>
                <a:cs typeface="Roboto"/>
                <a:sym typeface="Roboto"/>
              </a:rPr>
              <a:t>Classification</a:t>
            </a:r>
            <a:endParaRPr sz="1400" b="0" i="0" u="none" strike="noStrike" cap="none">
              <a:solidFill>
                <a:srgbClr val="000000"/>
              </a:solidFill>
              <a:latin typeface="Arial"/>
              <a:ea typeface="Arial"/>
              <a:cs typeface="Arial"/>
              <a:sym typeface="Arial"/>
            </a:endParaRPr>
          </a:p>
        </p:txBody>
      </p:sp>
      <p:sp>
        <p:nvSpPr>
          <p:cNvPr id="151" name="Google Shape;151;p22"/>
          <p:cNvSpPr txBox="1"/>
          <p:nvPr/>
        </p:nvSpPr>
        <p:spPr>
          <a:xfrm>
            <a:off x="6254184" y="1815417"/>
            <a:ext cx="212140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1" i="0" u="none" strike="noStrike" cap="none">
                <a:solidFill>
                  <a:srgbClr val="374151"/>
                </a:solidFill>
                <a:latin typeface="Roboto"/>
                <a:ea typeface="Roboto"/>
                <a:cs typeface="Roboto"/>
                <a:sym typeface="Roboto"/>
              </a:rPr>
              <a:t>Image Segmentation</a:t>
            </a:r>
            <a:endParaRPr sz="1400" b="0" i="0" u="none" strike="noStrike" cap="none">
              <a:solidFill>
                <a:srgbClr val="000000"/>
              </a:solidFill>
              <a:latin typeface="Arial"/>
              <a:ea typeface="Arial"/>
              <a:cs typeface="Arial"/>
              <a:sym typeface="Arial"/>
            </a:endParaRPr>
          </a:p>
        </p:txBody>
      </p:sp>
      <p:pic>
        <p:nvPicPr>
          <p:cNvPr id="152" name="Google Shape;152;p22" descr="What Is Instance Segmentation? [2023 Guide &amp; Tutorial]"/>
          <p:cNvPicPr preferRelativeResize="0"/>
          <p:nvPr/>
        </p:nvPicPr>
        <p:blipFill rotWithShape="1">
          <a:blip r:embed="rId4">
            <a:alphaModFix/>
          </a:blip>
          <a:srcRect l="26081" t="28033" r="25718" b="13588"/>
          <a:stretch/>
        </p:blipFill>
        <p:spPr>
          <a:xfrm>
            <a:off x="5996485" y="2263341"/>
            <a:ext cx="2636807" cy="17615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3"/>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3</a:t>
            </a:fld>
            <a:endParaRPr/>
          </a:p>
        </p:txBody>
      </p:sp>
      <p:sp>
        <p:nvSpPr>
          <p:cNvPr id="158" name="Google Shape;158;p23"/>
          <p:cNvSpPr txBox="1"/>
          <p:nvPr/>
        </p:nvSpPr>
        <p:spPr>
          <a:xfrm>
            <a:off x="1116925" y="3429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400" b="1" i="0" u="none" strike="noStrike" cap="none">
                <a:solidFill>
                  <a:srgbClr val="1155CC"/>
                </a:solidFill>
                <a:latin typeface="Assistant"/>
                <a:ea typeface="Assistant"/>
                <a:cs typeface="Assistant"/>
                <a:sym typeface="Assistant"/>
              </a:rPr>
              <a:t>Computer vision / AI-Models</a:t>
            </a:r>
            <a:endParaRPr sz="3400" b="1" i="0" u="none" strike="noStrike" cap="none">
              <a:solidFill>
                <a:srgbClr val="1155CC"/>
              </a:solidFill>
              <a:latin typeface="Assistant"/>
              <a:ea typeface="Assistant"/>
              <a:cs typeface="Assistant"/>
              <a:sym typeface="Assistant"/>
            </a:endParaRPr>
          </a:p>
        </p:txBody>
      </p:sp>
      <p:sp>
        <p:nvSpPr>
          <p:cNvPr id="159" name="Google Shape;159;p23"/>
          <p:cNvSpPr txBox="1"/>
          <p:nvPr/>
        </p:nvSpPr>
        <p:spPr>
          <a:xfrm>
            <a:off x="1427400" y="1154425"/>
            <a:ext cx="7404900" cy="689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500"/>
              <a:buFont typeface="Arial"/>
              <a:buNone/>
            </a:pPr>
            <a:r>
              <a:rPr lang="en" sz="1900" b="0" i="1" u="none" strike="noStrike" cap="none">
                <a:solidFill>
                  <a:srgbClr val="1155CC"/>
                </a:solidFill>
                <a:latin typeface="Roboto"/>
                <a:ea typeface="Roboto"/>
                <a:cs typeface="Roboto"/>
                <a:sym typeface="Roboto"/>
              </a:rPr>
              <a:t>the integration of AI techniques with visual processing to enable machines to interpret and understand the visual world</a:t>
            </a:r>
            <a:endParaRPr sz="1900" b="0" i="1" u="none" strike="noStrike" cap="none">
              <a:solidFill>
                <a:srgbClr val="1155CC"/>
              </a:solidFill>
              <a:latin typeface="Assistant"/>
              <a:ea typeface="Assistant"/>
              <a:cs typeface="Assistant"/>
              <a:sym typeface="Assistant"/>
            </a:endParaRPr>
          </a:p>
        </p:txBody>
      </p:sp>
      <p:pic>
        <p:nvPicPr>
          <p:cNvPr id="161" name="Google Shape;161;p23" descr="GitHub - tensorflow/tensorflow: An Open Source Machine Learning Framework  for Everyone"/>
          <p:cNvPicPr preferRelativeResize="0"/>
          <p:nvPr/>
        </p:nvPicPr>
        <p:blipFill rotWithShape="1">
          <a:blip r:embed="rId3">
            <a:alphaModFix/>
          </a:blip>
          <a:srcRect t="20057" b="18710"/>
          <a:stretch/>
        </p:blipFill>
        <p:spPr>
          <a:xfrm>
            <a:off x="369194" y="2268917"/>
            <a:ext cx="2818563" cy="579184"/>
          </a:xfrm>
          <a:prstGeom prst="rect">
            <a:avLst/>
          </a:prstGeom>
          <a:noFill/>
          <a:ln>
            <a:noFill/>
          </a:ln>
        </p:spPr>
      </p:pic>
      <p:pic>
        <p:nvPicPr>
          <p:cNvPr id="162" name="Google Shape;162;p23" descr="Keras: Deep Learning for humans"/>
          <p:cNvPicPr preferRelativeResize="0"/>
          <p:nvPr/>
        </p:nvPicPr>
        <p:blipFill rotWithShape="1">
          <a:blip r:embed="rId4">
            <a:alphaModFix/>
          </a:blip>
          <a:srcRect/>
          <a:stretch/>
        </p:blipFill>
        <p:spPr>
          <a:xfrm>
            <a:off x="3544064" y="2235715"/>
            <a:ext cx="2226694" cy="645587"/>
          </a:xfrm>
          <a:prstGeom prst="rect">
            <a:avLst/>
          </a:prstGeom>
          <a:noFill/>
          <a:ln>
            <a:noFill/>
          </a:ln>
        </p:spPr>
      </p:pic>
      <p:pic>
        <p:nvPicPr>
          <p:cNvPr id="163" name="Google Shape;163;p23"/>
          <p:cNvPicPr preferRelativeResize="0"/>
          <p:nvPr/>
        </p:nvPicPr>
        <p:blipFill rotWithShape="1">
          <a:blip r:embed="rId5">
            <a:alphaModFix/>
          </a:blip>
          <a:srcRect/>
          <a:stretch/>
        </p:blipFill>
        <p:spPr>
          <a:xfrm>
            <a:off x="6472860" y="2301753"/>
            <a:ext cx="2176603" cy="539994"/>
          </a:xfrm>
          <a:prstGeom prst="rect">
            <a:avLst/>
          </a:prstGeom>
          <a:noFill/>
          <a:ln>
            <a:noFill/>
          </a:ln>
        </p:spPr>
      </p:pic>
      <p:pic>
        <p:nvPicPr>
          <p:cNvPr id="164" name="Google Shape;164;p23" descr="Microsoft Azure Partner | Cloud Hosting | CDS UK"/>
          <p:cNvPicPr preferRelativeResize="0"/>
          <p:nvPr/>
        </p:nvPicPr>
        <p:blipFill rotWithShape="1">
          <a:blip r:embed="rId6">
            <a:alphaModFix/>
          </a:blip>
          <a:srcRect t="32062" b="33483"/>
          <a:stretch/>
        </p:blipFill>
        <p:spPr>
          <a:xfrm>
            <a:off x="369194" y="3450842"/>
            <a:ext cx="3557116" cy="689400"/>
          </a:xfrm>
          <a:prstGeom prst="rect">
            <a:avLst/>
          </a:prstGeom>
          <a:noFill/>
          <a:ln>
            <a:noFill/>
          </a:ln>
        </p:spPr>
      </p:pic>
      <p:pic>
        <p:nvPicPr>
          <p:cNvPr id="165" name="Google Shape;165;p23" descr="Getting Started on Amazon Rekognition and using their SDKs | by Apeksh  Agarwal | Analytics Vidhya | Medium"/>
          <p:cNvPicPr preferRelativeResize="0"/>
          <p:nvPr/>
        </p:nvPicPr>
        <p:blipFill rotWithShape="1">
          <a:blip r:embed="rId7">
            <a:alphaModFix/>
          </a:blip>
          <a:srcRect l="6220" t="22655" r="4461" b="20798"/>
          <a:stretch/>
        </p:blipFill>
        <p:spPr>
          <a:xfrm>
            <a:off x="4089105" y="3411652"/>
            <a:ext cx="2226694" cy="794121"/>
          </a:xfrm>
          <a:prstGeom prst="rect">
            <a:avLst/>
          </a:prstGeom>
          <a:noFill/>
          <a:ln>
            <a:noFill/>
          </a:ln>
        </p:spPr>
      </p:pic>
      <p:pic>
        <p:nvPicPr>
          <p:cNvPr id="166" name="Google Shape;166;p23" descr="Google Cloud Vision API for YouTube Thumbnails - Custom Thumbnails"/>
          <p:cNvPicPr preferRelativeResize="0"/>
          <p:nvPr/>
        </p:nvPicPr>
        <p:blipFill rotWithShape="1">
          <a:blip r:embed="rId8">
            <a:alphaModFix/>
          </a:blip>
          <a:srcRect b="15057"/>
          <a:stretch/>
        </p:blipFill>
        <p:spPr>
          <a:xfrm>
            <a:off x="6406265" y="3437914"/>
            <a:ext cx="2309792" cy="728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4</a:t>
            </a:fld>
            <a:endParaRPr/>
          </a:p>
        </p:txBody>
      </p:sp>
      <p:sp>
        <p:nvSpPr>
          <p:cNvPr id="172" name="Google Shape;172;p24"/>
          <p:cNvSpPr txBox="1"/>
          <p:nvPr/>
        </p:nvSpPr>
        <p:spPr>
          <a:xfrm>
            <a:off x="390700" y="342900"/>
            <a:ext cx="80760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100" b="1" i="0" u="none" strike="noStrike" cap="none">
                <a:solidFill>
                  <a:srgbClr val="1155CC"/>
                </a:solidFill>
                <a:latin typeface="Assistant"/>
                <a:ea typeface="Assistant"/>
                <a:cs typeface="Assistant"/>
                <a:sym typeface="Assistant"/>
              </a:rPr>
              <a:t>A typical workflow for deep learning projects</a:t>
            </a:r>
            <a:endParaRPr sz="3100"/>
          </a:p>
        </p:txBody>
      </p:sp>
      <p:grpSp>
        <p:nvGrpSpPr>
          <p:cNvPr id="174" name="Google Shape;174;p24"/>
          <p:cNvGrpSpPr/>
          <p:nvPr/>
        </p:nvGrpSpPr>
        <p:grpSpPr>
          <a:xfrm>
            <a:off x="139872" y="1754494"/>
            <a:ext cx="8864255" cy="2570507"/>
            <a:chOff x="3823" y="666454"/>
            <a:chExt cx="8864255" cy="2570507"/>
          </a:xfrm>
        </p:grpSpPr>
        <p:sp>
          <p:nvSpPr>
            <p:cNvPr id="175" name="Google Shape;175;p24"/>
            <p:cNvSpPr/>
            <p:nvPr/>
          </p:nvSpPr>
          <p:spPr>
            <a:xfrm>
              <a:off x="3823" y="1395260"/>
              <a:ext cx="1404369" cy="1158311"/>
            </a:xfrm>
            <a:prstGeom prst="roundRect">
              <a:avLst>
                <a:gd name="adj" fmla="val 10000"/>
              </a:avLst>
            </a:prstGeom>
            <a:solidFill>
              <a:schemeClr val="lt1">
                <a:alpha val="89803"/>
              </a:schemeClr>
            </a:solidFill>
            <a:ln w="25400" cap="flat" cmpd="sng">
              <a:solidFill>
                <a:srgbClr val="57A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txBox="1"/>
            <p:nvPr/>
          </p:nvSpPr>
          <p:spPr>
            <a:xfrm>
              <a:off x="30479" y="1421916"/>
              <a:ext cx="1351057" cy="856789"/>
            </a:xfrm>
            <a:prstGeom prst="rect">
              <a:avLst/>
            </a:prstGeom>
            <a:noFill/>
            <a:ln>
              <a:noFill/>
            </a:ln>
          </p:spPr>
          <p:txBody>
            <a:bodyPr spcFirstLastPara="1" wrap="square" lIns="26650" tIns="26650" rIns="26650" bIns="26650" anchor="t"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collection of images</a:t>
              </a:r>
              <a:endParaRPr/>
            </a:p>
            <a:p>
              <a:pPr marL="114300" marR="0" lvl="1" indent="-114300" algn="l" rtl="0">
                <a:lnSpc>
                  <a:spcPct val="90000"/>
                </a:lnSpc>
                <a:spcBef>
                  <a:spcPts val="21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associated categories</a:t>
              </a:r>
              <a:endParaRPr/>
            </a:p>
          </p:txBody>
        </p:sp>
        <p:sp>
          <p:nvSpPr>
            <p:cNvPr id="177" name="Google Shape;177;p24"/>
            <p:cNvSpPr/>
            <p:nvPr/>
          </p:nvSpPr>
          <p:spPr>
            <a:xfrm>
              <a:off x="783085" y="1635373"/>
              <a:ext cx="1601588" cy="1601588"/>
            </a:xfrm>
            <a:custGeom>
              <a:avLst/>
              <a:gdLst/>
              <a:ahLst/>
              <a:cxnLst/>
              <a:rect l="l" t="t" r="r" b="b"/>
              <a:pathLst>
                <a:path w="120000" h="120000" extrusionOk="0">
                  <a:moveTo>
                    <a:pt x="10248" y="88254"/>
                  </a:moveTo>
                  <a:lnTo>
                    <a:pt x="13881" y="86190"/>
                  </a:lnTo>
                  <a:lnTo>
                    <a:pt x="13881" y="86190"/>
                  </a:lnTo>
                  <a:cubicBezTo>
                    <a:pt x="22696" y="101712"/>
                    <a:pt x="38727" y="111759"/>
                    <a:pt x="56539" y="112923"/>
                  </a:cubicBezTo>
                  <a:cubicBezTo>
                    <a:pt x="74351" y="114088"/>
                    <a:pt x="91554" y="106215"/>
                    <a:pt x="102315" y="91973"/>
                  </a:cubicBezTo>
                  <a:lnTo>
                    <a:pt x="99908" y="90606"/>
                  </a:lnTo>
                  <a:lnTo>
                    <a:pt x="107935" y="87222"/>
                  </a:lnTo>
                  <a:lnTo>
                    <a:pt x="108386" y="95420"/>
                  </a:lnTo>
                  <a:lnTo>
                    <a:pt x="105978" y="94053"/>
                  </a:lnTo>
                  <a:cubicBezTo>
                    <a:pt x="94459" y="109605"/>
                    <a:pt x="75859" y="118280"/>
                    <a:pt x="56540" y="117110"/>
                  </a:cubicBezTo>
                  <a:cubicBezTo>
                    <a:pt x="37222" y="115940"/>
                    <a:pt x="19805" y="105083"/>
                    <a:pt x="10248" y="88254"/>
                  </a:cubicBezTo>
                  <a:close/>
                </a:path>
              </a:pathLst>
            </a:custGeom>
            <a:solidFill>
              <a:srgbClr val="B3D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15905" y="2305362"/>
              <a:ext cx="1248328" cy="496419"/>
            </a:xfrm>
            <a:prstGeom prst="roundRect">
              <a:avLst>
                <a:gd name="adj" fmla="val 10000"/>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txBox="1"/>
            <p:nvPr/>
          </p:nvSpPr>
          <p:spPr>
            <a:xfrm>
              <a:off x="330445" y="2319902"/>
              <a:ext cx="1219248" cy="467339"/>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Prepare data</a:t>
              </a:r>
              <a:endParaRPr/>
            </a:p>
          </p:txBody>
        </p:sp>
        <p:sp>
          <p:nvSpPr>
            <p:cNvPr id="180" name="Google Shape;180;p24"/>
            <p:cNvSpPr/>
            <p:nvPr/>
          </p:nvSpPr>
          <p:spPr>
            <a:xfrm>
              <a:off x="1829784" y="1395260"/>
              <a:ext cx="1404369" cy="1158311"/>
            </a:xfrm>
            <a:prstGeom prst="roundRect">
              <a:avLst>
                <a:gd name="adj" fmla="val 10000"/>
              </a:avLst>
            </a:prstGeom>
            <a:solidFill>
              <a:schemeClr val="lt1">
                <a:alpha val="89803"/>
              </a:schemeClr>
            </a:solidFill>
            <a:ln w="25400" cap="flat" cmpd="sng">
              <a:solidFill>
                <a:srgbClr val="57A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txBox="1"/>
            <p:nvPr/>
          </p:nvSpPr>
          <p:spPr>
            <a:xfrm>
              <a:off x="1856440" y="1670125"/>
              <a:ext cx="1351057" cy="856789"/>
            </a:xfrm>
            <a:prstGeom prst="rect">
              <a:avLst/>
            </a:prstGeom>
            <a:noFill/>
            <a:ln>
              <a:noFill/>
            </a:ln>
          </p:spPr>
          <p:txBody>
            <a:bodyPr spcFirstLastPara="1" wrap="square" lIns="26650" tIns="26650" rIns="26650" bIns="26650" anchor="t"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Build from scratch</a:t>
              </a:r>
              <a:endParaRPr/>
            </a:p>
            <a:p>
              <a:pPr marL="114300" marR="0" lvl="1" indent="-114300" algn="l" rtl="0">
                <a:lnSpc>
                  <a:spcPct val="90000"/>
                </a:lnSpc>
                <a:spcBef>
                  <a:spcPts val="21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Pretrained model </a:t>
              </a:r>
              <a:endParaRPr/>
            </a:p>
          </p:txBody>
        </p:sp>
        <p:sp>
          <p:nvSpPr>
            <p:cNvPr id="182" name="Google Shape;182;p24"/>
            <p:cNvSpPr/>
            <p:nvPr/>
          </p:nvSpPr>
          <p:spPr>
            <a:xfrm>
              <a:off x="2597343" y="666454"/>
              <a:ext cx="1781035" cy="1781035"/>
            </a:xfrm>
            <a:custGeom>
              <a:avLst/>
              <a:gdLst/>
              <a:ahLst/>
              <a:cxnLst/>
              <a:rect l="l" t="t" r="r" b="b"/>
              <a:pathLst>
                <a:path w="120000" h="120000" extrusionOk="0">
                  <a:moveTo>
                    <a:pt x="10004" y="31608"/>
                  </a:moveTo>
                  <a:lnTo>
                    <a:pt x="10004" y="31608"/>
                  </a:lnTo>
                  <a:cubicBezTo>
                    <a:pt x="19672" y="14584"/>
                    <a:pt x="37338" y="3649"/>
                    <a:pt x="56887" y="2589"/>
                  </a:cubicBezTo>
                  <a:cubicBezTo>
                    <a:pt x="76436" y="1529"/>
                    <a:pt x="95180" y="10489"/>
                    <a:pt x="106632" y="26368"/>
                  </a:cubicBezTo>
                  <a:lnTo>
                    <a:pt x="108801" y="25137"/>
                  </a:lnTo>
                  <a:lnTo>
                    <a:pt x="108362" y="32536"/>
                  </a:lnTo>
                  <a:lnTo>
                    <a:pt x="101177" y="29466"/>
                  </a:lnTo>
                  <a:lnTo>
                    <a:pt x="103344" y="28235"/>
                  </a:lnTo>
                  <a:lnTo>
                    <a:pt x="103344" y="28235"/>
                  </a:lnTo>
                  <a:cubicBezTo>
                    <a:pt x="92571" y="13535"/>
                    <a:pt x="75081" y="5296"/>
                    <a:pt x="56886" y="6352"/>
                  </a:cubicBezTo>
                  <a:cubicBezTo>
                    <a:pt x="38691" y="7409"/>
                    <a:pt x="22272" y="17615"/>
                    <a:pt x="13271" y="33463"/>
                  </a:cubicBezTo>
                  <a:close/>
                </a:path>
              </a:pathLst>
            </a:custGeom>
            <a:solidFill>
              <a:srgbClr val="B3D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2141866" y="1147050"/>
              <a:ext cx="1248328" cy="496419"/>
            </a:xfrm>
            <a:prstGeom prst="roundRect">
              <a:avLst>
                <a:gd name="adj" fmla="val 10000"/>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txBox="1"/>
            <p:nvPr/>
          </p:nvSpPr>
          <p:spPr>
            <a:xfrm>
              <a:off x="2156406" y="1161590"/>
              <a:ext cx="1219248" cy="467339"/>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Create model</a:t>
              </a:r>
              <a:endParaRPr/>
            </a:p>
          </p:txBody>
        </p:sp>
        <p:sp>
          <p:nvSpPr>
            <p:cNvPr id="185" name="Google Shape;185;p24"/>
            <p:cNvSpPr/>
            <p:nvPr/>
          </p:nvSpPr>
          <p:spPr>
            <a:xfrm>
              <a:off x="3655745" y="1395260"/>
              <a:ext cx="1404369" cy="1158311"/>
            </a:xfrm>
            <a:prstGeom prst="roundRect">
              <a:avLst>
                <a:gd name="adj" fmla="val 10000"/>
              </a:avLst>
            </a:prstGeom>
            <a:solidFill>
              <a:schemeClr val="lt1">
                <a:alpha val="89803"/>
              </a:schemeClr>
            </a:solidFill>
            <a:ln w="25400" cap="flat" cmpd="sng">
              <a:solidFill>
                <a:srgbClr val="57A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txBox="1"/>
            <p:nvPr/>
          </p:nvSpPr>
          <p:spPr>
            <a:xfrm>
              <a:off x="3682401" y="1421916"/>
              <a:ext cx="1351057" cy="856789"/>
            </a:xfrm>
            <a:prstGeom prst="rect">
              <a:avLst/>
            </a:prstGeom>
            <a:noFill/>
            <a:ln>
              <a:noFill/>
            </a:ln>
          </p:spPr>
          <p:txBody>
            <a:bodyPr spcFirstLastPara="1" wrap="square" lIns="26650" tIns="26650" rIns="26650" bIns="26650" anchor="t"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Learning algorithm</a:t>
              </a:r>
              <a:endParaRPr/>
            </a:p>
            <a:p>
              <a:pPr marL="114300" marR="0" lvl="1" indent="-114300" algn="l" rtl="0">
                <a:lnSpc>
                  <a:spcPct val="90000"/>
                </a:lnSpc>
                <a:spcBef>
                  <a:spcPts val="21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Present test data</a:t>
              </a:r>
              <a:endParaRPr/>
            </a:p>
          </p:txBody>
        </p:sp>
        <p:sp>
          <p:nvSpPr>
            <p:cNvPr id="187" name="Google Shape;187;p24"/>
            <p:cNvSpPr/>
            <p:nvPr/>
          </p:nvSpPr>
          <p:spPr>
            <a:xfrm>
              <a:off x="4435007" y="1635373"/>
              <a:ext cx="1601588" cy="1601588"/>
            </a:xfrm>
            <a:custGeom>
              <a:avLst/>
              <a:gdLst/>
              <a:ahLst/>
              <a:cxnLst/>
              <a:rect l="l" t="t" r="r" b="b"/>
              <a:pathLst>
                <a:path w="120000" h="120000" extrusionOk="0">
                  <a:moveTo>
                    <a:pt x="10248" y="88254"/>
                  </a:moveTo>
                  <a:lnTo>
                    <a:pt x="13881" y="86190"/>
                  </a:lnTo>
                  <a:lnTo>
                    <a:pt x="13881" y="86190"/>
                  </a:lnTo>
                  <a:cubicBezTo>
                    <a:pt x="22696" y="101712"/>
                    <a:pt x="38727" y="111759"/>
                    <a:pt x="56539" y="112923"/>
                  </a:cubicBezTo>
                  <a:cubicBezTo>
                    <a:pt x="74351" y="114088"/>
                    <a:pt x="91554" y="106215"/>
                    <a:pt x="102315" y="91973"/>
                  </a:cubicBezTo>
                  <a:lnTo>
                    <a:pt x="99908" y="90606"/>
                  </a:lnTo>
                  <a:lnTo>
                    <a:pt x="107935" y="87222"/>
                  </a:lnTo>
                  <a:lnTo>
                    <a:pt x="108386" y="95420"/>
                  </a:lnTo>
                  <a:lnTo>
                    <a:pt x="105978" y="94053"/>
                  </a:lnTo>
                  <a:cubicBezTo>
                    <a:pt x="94459" y="109605"/>
                    <a:pt x="75859" y="118280"/>
                    <a:pt x="56540" y="117110"/>
                  </a:cubicBezTo>
                  <a:cubicBezTo>
                    <a:pt x="37222" y="115940"/>
                    <a:pt x="19805" y="105083"/>
                    <a:pt x="10248" y="88254"/>
                  </a:cubicBezTo>
                  <a:close/>
                </a:path>
              </a:pathLst>
            </a:custGeom>
            <a:solidFill>
              <a:srgbClr val="B3D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3967827" y="2305362"/>
              <a:ext cx="1248328" cy="496419"/>
            </a:xfrm>
            <a:prstGeom prst="roundRect">
              <a:avLst>
                <a:gd name="adj" fmla="val 10000"/>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txBox="1"/>
            <p:nvPr/>
          </p:nvSpPr>
          <p:spPr>
            <a:xfrm>
              <a:off x="3982367" y="2319902"/>
              <a:ext cx="1219248" cy="467339"/>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Train model</a:t>
              </a:r>
              <a:endParaRPr/>
            </a:p>
          </p:txBody>
        </p:sp>
        <p:sp>
          <p:nvSpPr>
            <p:cNvPr id="190" name="Google Shape;190;p24"/>
            <p:cNvSpPr/>
            <p:nvPr/>
          </p:nvSpPr>
          <p:spPr>
            <a:xfrm>
              <a:off x="5481706" y="1395260"/>
              <a:ext cx="1404369" cy="1158311"/>
            </a:xfrm>
            <a:prstGeom prst="roundRect">
              <a:avLst>
                <a:gd name="adj" fmla="val 10000"/>
              </a:avLst>
            </a:prstGeom>
            <a:solidFill>
              <a:schemeClr val="lt1">
                <a:alpha val="89803"/>
              </a:schemeClr>
            </a:solidFill>
            <a:ln w="25400" cap="flat" cmpd="sng">
              <a:solidFill>
                <a:srgbClr val="57A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txBox="1"/>
            <p:nvPr/>
          </p:nvSpPr>
          <p:spPr>
            <a:xfrm>
              <a:off x="5508362" y="1670125"/>
              <a:ext cx="1351057" cy="856789"/>
            </a:xfrm>
            <a:prstGeom prst="rect">
              <a:avLst/>
            </a:prstGeom>
            <a:noFill/>
            <a:ln>
              <a:noFill/>
            </a:ln>
          </p:spPr>
          <p:txBody>
            <a:bodyPr spcFirstLastPara="1" wrap="square" lIns="26650" tIns="26650" rIns="26650" bIns="26650" anchor="t"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Present new data</a:t>
              </a:r>
              <a:endParaRPr/>
            </a:p>
            <a:p>
              <a:pPr marL="114300" marR="0" lvl="1" indent="-114300" algn="l" rtl="0">
                <a:lnSpc>
                  <a:spcPct val="90000"/>
                </a:lnSpc>
                <a:spcBef>
                  <a:spcPts val="21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Check accuracy</a:t>
              </a:r>
              <a:endParaRPr/>
            </a:p>
          </p:txBody>
        </p:sp>
        <p:sp>
          <p:nvSpPr>
            <p:cNvPr id="192" name="Google Shape;192;p24"/>
            <p:cNvSpPr/>
            <p:nvPr/>
          </p:nvSpPr>
          <p:spPr>
            <a:xfrm>
              <a:off x="6249266" y="666454"/>
              <a:ext cx="1781035" cy="1781035"/>
            </a:xfrm>
            <a:custGeom>
              <a:avLst/>
              <a:gdLst/>
              <a:ahLst/>
              <a:cxnLst/>
              <a:rect l="l" t="t" r="r" b="b"/>
              <a:pathLst>
                <a:path w="120000" h="120000" extrusionOk="0">
                  <a:moveTo>
                    <a:pt x="10004" y="31608"/>
                  </a:moveTo>
                  <a:lnTo>
                    <a:pt x="10004" y="31608"/>
                  </a:lnTo>
                  <a:cubicBezTo>
                    <a:pt x="19672" y="14584"/>
                    <a:pt x="37338" y="3649"/>
                    <a:pt x="56887" y="2589"/>
                  </a:cubicBezTo>
                  <a:cubicBezTo>
                    <a:pt x="76436" y="1529"/>
                    <a:pt x="95180" y="10489"/>
                    <a:pt x="106632" y="26368"/>
                  </a:cubicBezTo>
                  <a:lnTo>
                    <a:pt x="108801" y="25137"/>
                  </a:lnTo>
                  <a:lnTo>
                    <a:pt x="108362" y="32536"/>
                  </a:lnTo>
                  <a:lnTo>
                    <a:pt x="101177" y="29466"/>
                  </a:lnTo>
                  <a:lnTo>
                    <a:pt x="103344" y="28235"/>
                  </a:lnTo>
                  <a:lnTo>
                    <a:pt x="103344" y="28235"/>
                  </a:lnTo>
                  <a:cubicBezTo>
                    <a:pt x="92571" y="13535"/>
                    <a:pt x="75081" y="5296"/>
                    <a:pt x="56886" y="6352"/>
                  </a:cubicBezTo>
                  <a:cubicBezTo>
                    <a:pt x="38691" y="7409"/>
                    <a:pt x="22272" y="17615"/>
                    <a:pt x="13271" y="33463"/>
                  </a:cubicBezTo>
                  <a:close/>
                </a:path>
              </a:pathLst>
            </a:custGeom>
            <a:solidFill>
              <a:srgbClr val="B3D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5793789" y="1147050"/>
              <a:ext cx="1248328" cy="496419"/>
            </a:xfrm>
            <a:prstGeom prst="roundRect">
              <a:avLst>
                <a:gd name="adj" fmla="val 10000"/>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p:nvPr/>
          </p:nvSpPr>
          <p:spPr>
            <a:xfrm>
              <a:off x="5808329" y="1161590"/>
              <a:ext cx="1219248" cy="467339"/>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Test model</a:t>
              </a:r>
              <a:endParaRPr/>
            </a:p>
          </p:txBody>
        </p:sp>
        <p:sp>
          <p:nvSpPr>
            <p:cNvPr id="195" name="Google Shape;195;p24"/>
            <p:cNvSpPr/>
            <p:nvPr/>
          </p:nvSpPr>
          <p:spPr>
            <a:xfrm>
              <a:off x="7307668" y="1395260"/>
              <a:ext cx="1404369" cy="1158311"/>
            </a:xfrm>
            <a:prstGeom prst="roundRect">
              <a:avLst>
                <a:gd name="adj" fmla="val 10000"/>
              </a:avLst>
            </a:prstGeom>
            <a:solidFill>
              <a:schemeClr val="lt1">
                <a:alpha val="89803"/>
              </a:schemeClr>
            </a:solidFill>
            <a:ln w="25400" cap="flat" cmpd="sng">
              <a:solidFill>
                <a:srgbClr val="57A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p:nvPr/>
          </p:nvSpPr>
          <p:spPr>
            <a:xfrm>
              <a:off x="7334324" y="1421916"/>
              <a:ext cx="1351057" cy="856789"/>
            </a:xfrm>
            <a:prstGeom prst="rect">
              <a:avLst/>
            </a:prstGeom>
            <a:noFill/>
            <a:ln>
              <a:noFill/>
            </a:ln>
          </p:spPr>
          <p:txBody>
            <a:bodyPr spcFirstLastPara="1" wrap="square" lIns="26650" tIns="26650" rIns="26650" bIns="26650" anchor="t"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Real-world use</a:t>
              </a:r>
              <a:endParaRPr dirty="0"/>
            </a:p>
            <a:p>
              <a:pPr marL="114300" marR="0" lvl="1" indent="-114300" algn="l" rtl="0">
                <a:lnSpc>
                  <a:spcPct val="90000"/>
                </a:lnSpc>
                <a:spcBef>
                  <a:spcPts val="21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Feedback</a:t>
              </a:r>
              <a:endParaRPr sz="1400" b="0" i="0" u="none" strike="noStrike" cap="none" dirty="0">
                <a:solidFill>
                  <a:srgbClr val="000000"/>
                </a:solidFill>
                <a:latin typeface="Arial"/>
                <a:ea typeface="Arial"/>
                <a:cs typeface="Arial"/>
                <a:sym typeface="Arial"/>
              </a:endParaRPr>
            </a:p>
          </p:txBody>
        </p:sp>
        <p:sp>
          <p:nvSpPr>
            <p:cNvPr id="197" name="Google Shape;197;p24"/>
            <p:cNvSpPr/>
            <p:nvPr/>
          </p:nvSpPr>
          <p:spPr>
            <a:xfrm>
              <a:off x="7619750" y="2305362"/>
              <a:ext cx="1248328" cy="496419"/>
            </a:xfrm>
            <a:prstGeom prst="roundRect">
              <a:avLst>
                <a:gd name="adj" fmla="val 10000"/>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txBox="1"/>
            <p:nvPr/>
          </p:nvSpPr>
          <p:spPr>
            <a:xfrm>
              <a:off x="7634290" y="2319902"/>
              <a:ext cx="1219248" cy="467339"/>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Deployment</a:t>
              </a:r>
              <a:endParaRPr/>
            </a:p>
          </p:txBody>
        </p:sp>
      </p:grpSp>
      <p:pic>
        <p:nvPicPr>
          <p:cNvPr id="199" name="Google Shape;199;p24"/>
          <p:cNvPicPr preferRelativeResize="0"/>
          <p:nvPr/>
        </p:nvPicPr>
        <p:blipFill rotWithShape="1">
          <a:blip r:embed="rId3">
            <a:alphaModFix/>
          </a:blip>
          <a:srcRect/>
          <a:stretch/>
        </p:blipFill>
        <p:spPr>
          <a:xfrm>
            <a:off x="249064" y="1647567"/>
            <a:ext cx="1302333" cy="179433"/>
          </a:xfrm>
          <a:prstGeom prst="rect">
            <a:avLst/>
          </a:prstGeom>
          <a:noFill/>
          <a:ln>
            <a:noFill/>
          </a:ln>
        </p:spPr>
      </p:pic>
      <p:pic>
        <p:nvPicPr>
          <p:cNvPr id="200" name="Google Shape;200;p24" descr="GitHub - tensorflow/tensorflow: An Open Source Machine Learning Framework  for Everyone"/>
          <p:cNvPicPr preferRelativeResize="0"/>
          <p:nvPr/>
        </p:nvPicPr>
        <p:blipFill rotWithShape="1">
          <a:blip r:embed="rId4">
            <a:alphaModFix/>
          </a:blip>
          <a:srcRect l="6923" t="20056" r="7602" b="20149"/>
          <a:stretch/>
        </p:blipFill>
        <p:spPr>
          <a:xfrm>
            <a:off x="4447192" y="1587564"/>
            <a:ext cx="1664964" cy="390878"/>
          </a:xfrm>
          <a:prstGeom prst="rect">
            <a:avLst/>
          </a:prstGeom>
          <a:noFill/>
          <a:ln>
            <a:noFill/>
          </a:ln>
        </p:spPr>
      </p:pic>
      <p:pic>
        <p:nvPicPr>
          <p:cNvPr id="201" name="Google Shape;201;p24" descr="Keras: Deep Learning for humans"/>
          <p:cNvPicPr preferRelativeResize="0"/>
          <p:nvPr/>
        </p:nvPicPr>
        <p:blipFill rotWithShape="1">
          <a:blip r:embed="rId5">
            <a:alphaModFix/>
          </a:blip>
          <a:srcRect/>
          <a:stretch/>
        </p:blipFill>
        <p:spPr>
          <a:xfrm>
            <a:off x="1974353" y="4249274"/>
            <a:ext cx="1418442" cy="411250"/>
          </a:xfrm>
          <a:prstGeom prst="rect">
            <a:avLst/>
          </a:prstGeom>
          <a:noFill/>
          <a:ln>
            <a:noFill/>
          </a:ln>
        </p:spPr>
      </p:pic>
      <p:pic>
        <p:nvPicPr>
          <p:cNvPr id="202" name="Google Shape;202;p24"/>
          <p:cNvPicPr preferRelativeResize="0"/>
          <p:nvPr/>
        </p:nvPicPr>
        <p:blipFill rotWithShape="1">
          <a:blip r:embed="rId6">
            <a:alphaModFix/>
          </a:blip>
          <a:srcRect/>
          <a:stretch/>
        </p:blipFill>
        <p:spPr>
          <a:xfrm>
            <a:off x="8515713" y="4166708"/>
            <a:ext cx="455328" cy="455328"/>
          </a:xfrm>
          <a:prstGeom prst="rect">
            <a:avLst/>
          </a:prstGeom>
          <a:noFill/>
          <a:ln>
            <a:noFill/>
          </a:ln>
        </p:spPr>
      </p:pic>
      <p:pic>
        <p:nvPicPr>
          <p:cNvPr id="203" name="Google Shape;203;p24"/>
          <p:cNvPicPr preferRelativeResize="0"/>
          <p:nvPr/>
        </p:nvPicPr>
        <p:blipFill rotWithShape="1">
          <a:blip r:embed="rId7">
            <a:alphaModFix/>
          </a:blip>
          <a:srcRect t="-1" r="81929" b="-1729"/>
          <a:stretch/>
        </p:blipFill>
        <p:spPr>
          <a:xfrm>
            <a:off x="7959943" y="4164417"/>
            <a:ext cx="505906" cy="485041"/>
          </a:xfrm>
          <a:prstGeom prst="rect">
            <a:avLst/>
          </a:prstGeom>
          <a:noFill/>
          <a:ln>
            <a:noFill/>
          </a:ln>
        </p:spPr>
      </p:pic>
      <p:pic>
        <p:nvPicPr>
          <p:cNvPr id="204" name="Google Shape;204;p24"/>
          <p:cNvPicPr preferRelativeResize="0"/>
          <p:nvPr/>
        </p:nvPicPr>
        <p:blipFill rotWithShape="1">
          <a:blip r:embed="rId8">
            <a:alphaModFix/>
          </a:blip>
          <a:srcRect/>
          <a:stretch/>
        </p:blipFill>
        <p:spPr>
          <a:xfrm>
            <a:off x="7400812" y="4113454"/>
            <a:ext cx="459471" cy="593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1"/>
          </p:nvPr>
        </p:nvSpPr>
        <p:spPr>
          <a:xfrm>
            <a:off x="311700" y="1150200"/>
            <a:ext cx="1953600" cy="632400"/>
          </a:xfrm>
          <a:prstGeom prst="rect">
            <a:avLst/>
          </a:prstGeom>
          <a:solidFill>
            <a:schemeClr val="accent4"/>
          </a:solid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000"/>
              </a:spcAft>
              <a:buSzPts val="1400"/>
              <a:buNone/>
            </a:pPr>
            <a:r>
              <a:rPr lang="en">
                <a:solidFill>
                  <a:schemeClr val="lt1"/>
                </a:solidFill>
              </a:rPr>
              <a:t>Flask</a:t>
            </a:r>
            <a:endParaRPr>
              <a:solidFill>
                <a:schemeClr val="lt1"/>
              </a:solidFill>
            </a:endParaRPr>
          </a:p>
        </p:txBody>
      </p:sp>
      <p:sp>
        <p:nvSpPr>
          <p:cNvPr id="210" name="Google Shape;210;p25"/>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5</a:t>
            </a:fld>
            <a:endParaRPr/>
          </a:p>
        </p:txBody>
      </p:sp>
      <p:sp>
        <p:nvSpPr>
          <p:cNvPr id="211" name="Google Shape;211;p25"/>
          <p:cNvSpPr txBox="1">
            <a:spLocks noGrp="1"/>
          </p:cNvSpPr>
          <p:nvPr>
            <p:ph type="body" idx="1"/>
          </p:nvPr>
        </p:nvSpPr>
        <p:spPr>
          <a:xfrm>
            <a:off x="2500700" y="1150200"/>
            <a:ext cx="1953600" cy="632400"/>
          </a:xfrm>
          <a:prstGeom prst="rect">
            <a:avLst/>
          </a:prstGeom>
          <a:solidFill>
            <a:schemeClr val="accent4"/>
          </a:solid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000"/>
              </a:spcAft>
              <a:buSzPts val="1400"/>
              <a:buNone/>
            </a:pPr>
            <a:r>
              <a:rPr lang="en">
                <a:solidFill>
                  <a:schemeClr val="lt1"/>
                </a:solidFill>
              </a:rPr>
              <a:t>Data preparation</a:t>
            </a:r>
            <a:endParaRPr>
              <a:solidFill>
                <a:schemeClr val="lt1"/>
              </a:solidFill>
            </a:endParaRPr>
          </a:p>
        </p:txBody>
      </p:sp>
      <p:sp>
        <p:nvSpPr>
          <p:cNvPr id="212" name="Google Shape;212;p25"/>
          <p:cNvSpPr txBox="1">
            <a:spLocks noGrp="1"/>
          </p:cNvSpPr>
          <p:nvPr>
            <p:ph type="body" idx="1"/>
          </p:nvPr>
        </p:nvSpPr>
        <p:spPr>
          <a:xfrm>
            <a:off x="6878701" y="1150200"/>
            <a:ext cx="1953600" cy="632400"/>
          </a:xfrm>
          <a:prstGeom prst="rect">
            <a:avLst/>
          </a:prstGeom>
          <a:solidFill>
            <a:schemeClr val="accent4"/>
          </a:solidFill>
          <a:ln>
            <a:noFill/>
          </a:ln>
        </p:spPr>
        <p:txBody>
          <a:bodyPr spcFirstLastPara="1" wrap="square" lIns="91425" tIns="91425" rIns="91425" bIns="91425" anchor="ctr" anchorCtr="0">
            <a:normAutofit fontScale="92500"/>
          </a:bodyPr>
          <a:lstStyle/>
          <a:p>
            <a:pPr marL="0" lvl="0" indent="0" algn="ctr" rtl="0">
              <a:lnSpc>
                <a:spcPct val="115000"/>
              </a:lnSpc>
              <a:spcBef>
                <a:spcPts val="0"/>
              </a:spcBef>
              <a:spcAft>
                <a:spcPts val="1000"/>
              </a:spcAft>
              <a:buSzPct val="108108"/>
              <a:buNone/>
            </a:pPr>
            <a:r>
              <a:rPr lang="en">
                <a:solidFill>
                  <a:schemeClr val="lt1"/>
                </a:solidFill>
              </a:rPr>
              <a:t>Multi-model classification</a:t>
            </a:r>
            <a:endParaRPr>
              <a:solidFill>
                <a:schemeClr val="lt1"/>
              </a:solidFill>
            </a:endParaRPr>
          </a:p>
        </p:txBody>
      </p:sp>
      <p:sp>
        <p:nvSpPr>
          <p:cNvPr id="213" name="Google Shape;213;p25"/>
          <p:cNvSpPr txBox="1">
            <a:spLocks noGrp="1"/>
          </p:cNvSpPr>
          <p:nvPr>
            <p:ph type="body" idx="1"/>
          </p:nvPr>
        </p:nvSpPr>
        <p:spPr>
          <a:xfrm>
            <a:off x="4689700" y="1150200"/>
            <a:ext cx="1953600" cy="632400"/>
          </a:xfrm>
          <a:prstGeom prst="rect">
            <a:avLst/>
          </a:prstGeom>
          <a:solidFill>
            <a:schemeClr val="accent4"/>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solidFill>
                  <a:schemeClr val="lt1"/>
                </a:solidFill>
              </a:rPr>
              <a:t>Image classification in TensorFlow</a:t>
            </a:r>
            <a:endParaRPr>
              <a:solidFill>
                <a:schemeClr val="lt1"/>
              </a:solidFill>
            </a:endParaRPr>
          </a:p>
        </p:txBody>
      </p:sp>
      <p:sp>
        <p:nvSpPr>
          <p:cNvPr id="214" name="Google Shape;214;p25"/>
          <p:cNvSpPr txBox="1">
            <a:spLocks noGrp="1"/>
          </p:cNvSpPr>
          <p:nvPr>
            <p:ph type="body" idx="1"/>
          </p:nvPr>
        </p:nvSpPr>
        <p:spPr>
          <a:xfrm>
            <a:off x="311700" y="187031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Loads the web page we created</a:t>
            </a:r>
            <a:endParaRPr/>
          </a:p>
        </p:txBody>
      </p:sp>
      <p:sp>
        <p:nvSpPr>
          <p:cNvPr id="215" name="Google Shape;215;p25"/>
          <p:cNvSpPr txBox="1">
            <a:spLocks noGrp="1"/>
          </p:cNvSpPr>
          <p:nvPr>
            <p:ph type="body" idx="1"/>
          </p:nvPr>
        </p:nvSpPr>
        <p:spPr>
          <a:xfrm>
            <a:off x="2500700" y="187031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dirty="0"/>
              <a:t>Specify the selected model in the dictionary</a:t>
            </a:r>
            <a:endParaRPr dirty="0"/>
          </a:p>
        </p:txBody>
      </p:sp>
      <p:sp>
        <p:nvSpPr>
          <p:cNvPr id="216" name="Google Shape;216;p25"/>
          <p:cNvSpPr txBox="1">
            <a:spLocks noGrp="1"/>
          </p:cNvSpPr>
          <p:nvPr>
            <p:ph type="body" idx="1"/>
          </p:nvPr>
        </p:nvSpPr>
        <p:spPr>
          <a:xfrm>
            <a:off x="6878701" y="187031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It is possible to specify several models in the dictionaries</a:t>
            </a:r>
            <a:endParaRPr/>
          </a:p>
        </p:txBody>
      </p:sp>
      <p:sp>
        <p:nvSpPr>
          <p:cNvPr id="217" name="Google Shape;217;p25"/>
          <p:cNvSpPr txBox="1">
            <a:spLocks noGrp="1"/>
          </p:cNvSpPr>
          <p:nvPr>
            <p:ph type="body" idx="1"/>
          </p:nvPr>
        </p:nvSpPr>
        <p:spPr>
          <a:xfrm>
            <a:off x="4689700" y="187031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Receives data in the required format</a:t>
            </a:r>
            <a:endParaRPr/>
          </a:p>
        </p:txBody>
      </p:sp>
      <p:sp>
        <p:nvSpPr>
          <p:cNvPr id="218" name="Google Shape;218;p25"/>
          <p:cNvSpPr txBox="1">
            <a:spLocks noGrp="1"/>
          </p:cNvSpPr>
          <p:nvPr>
            <p:ph type="body" idx="1"/>
          </p:nvPr>
        </p:nvSpPr>
        <p:spPr>
          <a:xfrm>
            <a:off x="311700" y="2590427"/>
            <a:ext cx="1953600" cy="632400"/>
          </a:xfrm>
          <a:prstGeom prst="rect">
            <a:avLst/>
          </a:prstGeom>
          <a:solidFill>
            <a:schemeClr val="accent3"/>
          </a:solidFill>
          <a:ln>
            <a:noFill/>
          </a:ln>
        </p:spPr>
        <p:txBody>
          <a:bodyPr spcFirstLastPara="1" wrap="square" lIns="91425" tIns="91425" rIns="91425" bIns="91425" anchor="ctr" anchorCtr="0">
            <a:normAutofit fontScale="92500"/>
          </a:bodyPr>
          <a:lstStyle/>
          <a:p>
            <a:pPr marL="0" lvl="0" indent="0" algn="ctr" rtl="0">
              <a:lnSpc>
                <a:spcPct val="115000"/>
              </a:lnSpc>
              <a:spcBef>
                <a:spcPts val="0"/>
              </a:spcBef>
              <a:spcAft>
                <a:spcPts val="1000"/>
              </a:spcAft>
              <a:buSzPct val="108108"/>
              <a:buNone/>
            </a:pPr>
            <a:r>
              <a:rPr lang="en"/>
              <a:t>Analyses the incoming file</a:t>
            </a:r>
            <a:endParaRPr/>
          </a:p>
        </p:txBody>
      </p:sp>
      <p:sp>
        <p:nvSpPr>
          <p:cNvPr id="219" name="Google Shape;219;p25"/>
          <p:cNvSpPr txBox="1">
            <a:spLocks noGrp="1"/>
          </p:cNvSpPr>
          <p:nvPr>
            <p:ph type="body" idx="1"/>
          </p:nvPr>
        </p:nvSpPr>
        <p:spPr>
          <a:xfrm>
            <a:off x="2500700" y="2590427"/>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Clr>
                <a:schemeClr val="dk1"/>
              </a:buClr>
              <a:buSzPct val="78571"/>
              <a:buFont typeface="Arial"/>
              <a:buNone/>
            </a:pPr>
            <a:r>
              <a:rPr lang="en"/>
              <a:t>Specify the expected size of the image by the model</a:t>
            </a:r>
            <a:endParaRPr/>
          </a:p>
        </p:txBody>
      </p:sp>
      <p:sp>
        <p:nvSpPr>
          <p:cNvPr id="220" name="Google Shape;220;p25"/>
          <p:cNvSpPr txBox="1">
            <a:spLocks noGrp="1"/>
          </p:cNvSpPr>
          <p:nvPr>
            <p:ph type="body" idx="1"/>
          </p:nvPr>
        </p:nvSpPr>
        <p:spPr>
          <a:xfrm>
            <a:off x="6878701" y="2590427"/>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All necessary steps will be performed for each model</a:t>
            </a:r>
            <a:endParaRPr/>
          </a:p>
        </p:txBody>
      </p:sp>
      <p:sp>
        <p:nvSpPr>
          <p:cNvPr id="221" name="Google Shape;221;p25"/>
          <p:cNvSpPr txBox="1">
            <a:spLocks noGrp="1"/>
          </p:cNvSpPr>
          <p:nvPr>
            <p:ph type="body" idx="1"/>
          </p:nvPr>
        </p:nvSpPr>
        <p:spPr>
          <a:xfrm>
            <a:off x="4689700" y="2590427"/>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The model classifies input data</a:t>
            </a:r>
            <a:endParaRPr/>
          </a:p>
        </p:txBody>
      </p:sp>
      <p:sp>
        <p:nvSpPr>
          <p:cNvPr id="222" name="Google Shape;222;p25"/>
          <p:cNvSpPr txBox="1">
            <a:spLocks noGrp="1"/>
          </p:cNvSpPr>
          <p:nvPr>
            <p:ph type="body" idx="1"/>
          </p:nvPr>
        </p:nvSpPr>
        <p:spPr>
          <a:xfrm>
            <a:off x="311700" y="3310541"/>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Initialises the classification process</a:t>
            </a:r>
            <a:endParaRPr/>
          </a:p>
        </p:txBody>
      </p:sp>
      <p:sp>
        <p:nvSpPr>
          <p:cNvPr id="223" name="Google Shape;223;p25"/>
          <p:cNvSpPr txBox="1">
            <a:spLocks noGrp="1"/>
          </p:cNvSpPr>
          <p:nvPr>
            <p:ph type="body" idx="1"/>
          </p:nvPr>
        </p:nvSpPr>
        <p:spPr>
          <a:xfrm>
            <a:off x="2500700" y="3310541"/>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Convert the original picture into the format for the model</a:t>
            </a:r>
            <a:endParaRPr/>
          </a:p>
        </p:txBody>
      </p:sp>
      <p:sp>
        <p:nvSpPr>
          <p:cNvPr id="224" name="Google Shape;224;p25"/>
          <p:cNvSpPr txBox="1">
            <a:spLocks noGrp="1"/>
          </p:cNvSpPr>
          <p:nvPr>
            <p:ph type="body" idx="1"/>
          </p:nvPr>
        </p:nvSpPr>
        <p:spPr>
          <a:xfrm>
            <a:off x="6878701" y="3310541"/>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We will get a list with results for each model</a:t>
            </a:r>
            <a:endParaRPr/>
          </a:p>
        </p:txBody>
      </p:sp>
      <p:sp>
        <p:nvSpPr>
          <p:cNvPr id="225" name="Google Shape;225;p25"/>
          <p:cNvSpPr txBox="1">
            <a:spLocks noGrp="1"/>
          </p:cNvSpPr>
          <p:nvPr>
            <p:ph type="body" idx="1"/>
          </p:nvPr>
        </p:nvSpPr>
        <p:spPr>
          <a:xfrm>
            <a:off x="4689700" y="3310541"/>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Returns possible classes and their probabilities</a:t>
            </a:r>
            <a:endParaRPr/>
          </a:p>
        </p:txBody>
      </p:sp>
      <p:sp>
        <p:nvSpPr>
          <p:cNvPr id="226" name="Google Shape;226;p25"/>
          <p:cNvSpPr txBox="1">
            <a:spLocks noGrp="1"/>
          </p:cNvSpPr>
          <p:nvPr>
            <p:ph type="body" idx="1"/>
          </p:nvPr>
        </p:nvSpPr>
        <p:spPr>
          <a:xfrm>
            <a:off x="311700" y="403065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Clr>
                <a:schemeClr val="dk1"/>
              </a:buClr>
              <a:buSzPct val="101382"/>
              <a:buFont typeface="Arial"/>
              <a:buNone/>
            </a:pPr>
            <a:r>
              <a:rPr lang="en"/>
              <a:t>Refreshes the page with the result</a:t>
            </a:r>
            <a:endParaRPr/>
          </a:p>
        </p:txBody>
      </p:sp>
      <p:sp>
        <p:nvSpPr>
          <p:cNvPr id="227" name="Google Shape;227;p25"/>
          <p:cNvSpPr txBox="1">
            <a:spLocks noGrp="1"/>
          </p:cNvSpPr>
          <p:nvPr>
            <p:ph type="body" idx="1"/>
          </p:nvPr>
        </p:nvSpPr>
        <p:spPr>
          <a:xfrm>
            <a:off x="2500700" y="403065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Convert the original picture into the format for Flask</a:t>
            </a:r>
            <a:endParaRPr/>
          </a:p>
        </p:txBody>
      </p:sp>
      <p:sp>
        <p:nvSpPr>
          <p:cNvPr id="228" name="Google Shape;228;p25"/>
          <p:cNvSpPr txBox="1">
            <a:spLocks noGrp="1"/>
          </p:cNvSpPr>
          <p:nvPr>
            <p:ph type="body" idx="1"/>
          </p:nvPr>
        </p:nvSpPr>
        <p:spPr>
          <a:xfrm>
            <a:off x="6878701" y="403065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All results will also be displayed on the page</a:t>
            </a:r>
            <a:endParaRPr/>
          </a:p>
        </p:txBody>
      </p:sp>
      <p:sp>
        <p:nvSpPr>
          <p:cNvPr id="229" name="Google Shape;229;p25"/>
          <p:cNvSpPr txBox="1">
            <a:spLocks noGrp="1"/>
          </p:cNvSpPr>
          <p:nvPr>
            <p:ph type="body" idx="1"/>
          </p:nvPr>
        </p:nvSpPr>
        <p:spPr>
          <a:xfrm>
            <a:off x="4689700" y="4030654"/>
            <a:ext cx="1953600" cy="632400"/>
          </a:xfrm>
          <a:prstGeom prst="rect">
            <a:avLst/>
          </a:prstGeom>
          <a:solidFill>
            <a:schemeClr val="accent3"/>
          </a:solidFill>
          <a:ln>
            <a:noFill/>
          </a:ln>
        </p:spPr>
        <p:txBody>
          <a:bodyPr spcFirstLastPara="1" wrap="square" lIns="91425" tIns="91425" rIns="91425" bIns="91425" anchor="ctr" anchorCtr="0">
            <a:normAutofit fontScale="77500" lnSpcReduction="20000"/>
          </a:bodyPr>
          <a:lstStyle/>
          <a:p>
            <a:pPr marL="0" lvl="0" indent="0" algn="ctr" rtl="0">
              <a:lnSpc>
                <a:spcPct val="115000"/>
              </a:lnSpc>
              <a:spcBef>
                <a:spcPts val="0"/>
              </a:spcBef>
              <a:spcAft>
                <a:spcPts val="1000"/>
              </a:spcAft>
              <a:buSzPct val="129032"/>
              <a:buNone/>
            </a:pPr>
            <a:r>
              <a:rPr lang="en"/>
              <a:t>3 most likely classes and their probabilities are saved</a:t>
            </a:r>
            <a:endParaRPr/>
          </a:p>
        </p:txBody>
      </p:sp>
      <p:sp>
        <p:nvSpPr>
          <p:cNvPr id="230" name="Google Shape;230;p25"/>
          <p:cNvSpPr txBox="1"/>
          <p:nvPr/>
        </p:nvSpPr>
        <p:spPr>
          <a:xfrm>
            <a:off x="445850" y="342900"/>
            <a:ext cx="80208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200" b="1" i="0" u="none" strike="noStrike" cap="none">
                <a:solidFill>
                  <a:srgbClr val="1155CC"/>
                </a:solidFill>
                <a:latin typeface="Assistant"/>
                <a:ea typeface="Assistant"/>
                <a:cs typeface="Assistant"/>
                <a:sym typeface="Assistant"/>
              </a:rPr>
              <a:t>What our code consists of and how it works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6"/>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6</a:t>
            </a:fld>
            <a:endParaRPr/>
          </a:p>
        </p:txBody>
      </p:sp>
      <p:sp>
        <p:nvSpPr>
          <p:cNvPr id="236" name="Google Shape;236;p26"/>
          <p:cNvSpPr txBox="1"/>
          <p:nvPr/>
        </p:nvSpPr>
        <p:spPr>
          <a:xfrm>
            <a:off x="1116925" y="3429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400" b="1" i="0" u="none" strike="noStrike" cap="none" dirty="0">
                <a:solidFill>
                  <a:srgbClr val="1155CC"/>
                </a:solidFill>
                <a:latin typeface="Assistant"/>
                <a:ea typeface="Assistant"/>
                <a:cs typeface="Assistant"/>
                <a:sym typeface="Assistant"/>
              </a:rPr>
              <a:t>Frameworks: Flask</a:t>
            </a:r>
            <a:endParaRPr sz="3400" b="1" i="0" u="none" strike="noStrike" cap="none" dirty="0">
              <a:solidFill>
                <a:srgbClr val="1155CC"/>
              </a:solidFill>
              <a:latin typeface="Assistant"/>
              <a:ea typeface="Assistant"/>
              <a:cs typeface="Assistant"/>
              <a:sym typeface="Assistant"/>
            </a:endParaRPr>
          </a:p>
        </p:txBody>
      </p:sp>
      <p:sp>
        <p:nvSpPr>
          <p:cNvPr id="237" name="Google Shape;237;p26"/>
          <p:cNvSpPr txBox="1"/>
          <p:nvPr/>
        </p:nvSpPr>
        <p:spPr>
          <a:xfrm>
            <a:off x="311687" y="2534128"/>
            <a:ext cx="3293568" cy="1540478"/>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Aft>
                <a:spcPts val="0"/>
              </a:spcAft>
              <a:buClr>
                <a:schemeClr val="dk1"/>
              </a:buClr>
              <a:buSzPts val="1100"/>
              <a:buFont typeface="Arial"/>
              <a:buNone/>
            </a:pPr>
            <a:r>
              <a:rPr lang="en" sz="1900" b="0" i="1" u="none" strike="noStrike" cap="none" dirty="0">
                <a:solidFill>
                  <a:srgbClr val="4A86E8"/>
                </a:solidFill>
                <a:latin typeface="Roboto"/>
                <a:ea typeface="Roboto"/>
                <a:cs typeface="Roboto"/>
                <a:sym typeface="Roboto"/>
              </a:rPr>
              <a:t>Frameworks simplify web application development by providing pre-built structures and functionalities</a:t>
            </a:r>
            <a:endParaRPr sz="1900" b="0" i="1" u="none" strike="noStrike" cap="none" dirty="0">
              <a:solidFill>
                <a:srgbClr val="4A86E8"/>
              </a:solidFill>
              <a:latin typeface="Assistant"/>
              <a:ea typeface="Assistant"/>
              <a:cs typeface="Assistant"/>
              <a:sym typeface="Assistant"/>
            </a:endParaRPr>
          </a:p>
        </p:txBody>
      </p:sp>
      <p:graphicFrame>
        <p:nvGraphicFramePr>
          <p:cNvPr id="2" name="Diagram 1">
            <a:extLst>
              <a:ext uri="{FF2B5EF4-FFF2-40B4-BE49-F238E27FC236}">
                <a16:creationId xmlns:a16="http://schemas.microsoft.com/office/drawing/2014/main" id="{811A36FA-817E-491F-9264-B3707A474F7B}"/>
              </a:ext>
            </a:extLst>
          </p:cNvPr>
          <p:cNvGraphicFramePr/>
          <p:nvPr>
            <p:extLst>
              <p:ext uri="{D42A27DB-BD31-4B8C-83A1-F6EECF244321}">
                <p14:modId xmlns:p14="http://schemas.microsoft.com/office/powerpoint/2010/main" val="2823663140"/>
              </p:ext>
            </p:extLst>
          </p:nvPr>
        </p:nvGraphicFramePr>
        <p:xfrm>
          <a:off x="3967346" y="1140488"/>
          <a:ext cx="4864967" cy="3698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9" name="Google Shape;239;p26"/>
          <p:cNvPicPr preferRelativeResize="0"/>
          <p:nvPr/>
        </p:nvPicPr>
        <p:blipFill rotWithShape="1">
          <a:blip r:embed="rId8">
            <a:alphaModFix/>
          </a:blip>
          <a:srcRect/>
          <a:stretch/>
        </p:blipFill>
        <p:spPr>
          <a:xfrm>
            <a:off x="1116925" y="1668026"/>
            <a:ext cx="2015004" cy="6521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7</a:t>
            </a:fld>
            <a:endParaRPr/>
          </a:p>
        </p:txBody>
      </p:sp>
      <p:sp>
        <p:nvSpPr>
          <p:cNvPr id="245" name="Google Shape;245;p27"/>
          <p:cNvSpPr txBox="1"/>
          <p:nvPr/>
        </p:nvSpPr>
        <p:spPr>
          <a:xfrm>
            <a:off x="1116925" y="3429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400" b="1" i="0" u="none" strike="noStrike" cap="none" dirty="0">
                <a:solidFill>
                  <a:srgbClr val="1155CC"/>
                </a:solidFill>
                <a:latin typeface="Assistant"/>
                <a:ea typeface="Assistant"/>
                <a:cs typeface="Assistant"/>
                <a:sym typeface="Assistant"/>
              </a:rPr>
              <a:t>Frameworks: TensorFlow and Keras</a:t>
            </a:r>
            <a:endParaRPr sz="3400" b="1" i="0" u="none" strike="noStrike" cap="none" dirty="0">
              <a:solidFill>
                <a:srgbClr val="1155CC"/>
              </a:solidFill>
              <a:latin typeface="Assistant"/>
              <a:ea typeface="Assistant"/>
              <a:cs typeface="Assistant"/>
              <a:sym typeface="Assistant"/>
            </a:endParaRPr>
          </a:p>
        </p:txBody>
      </p:sp>
      <p:grpSp>
        <p:nvGrpSpPr>
          <p:cNvPr id="246" name="Google Shape;246;p27"/>
          <p:cNvGrpSpPr/>
          <p:nvPr/>
        </p:nvGrpSpPr>
        <p:grpSpPr>
          <a:xfrm>
            <a:off x="5042671" y="1233718"/>
            <a:ext cx="3423054" cy="3419982"/>
            <a:chOff x="887" y="489799"/>
            <a:chExt cx="3423054" cy="3419982"/>
          </a:xfrm>
        </p:grpSpPr>
        <p:sp>
          <p:nvSpPr>
            <p:cNvPr id="247" name="Google Shape;247;p27"/>
            <p:cNvSpPr/>
            <p:nvPr/>
          </p:nvSpPr>
          <p:spPr>
            <a:xfrm rot="3610194">
              <a:off x="731732" y="2909933"/>
              <a:ext cx="677444"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48" name="Google Shape;248;p27"/>
            <p:cNvSpPr/>
            <p:nvPr/>
          </p:nvSpPr>
          <p:spPr>
            <a:xfrm rot="1277229">
              <a:off x="1076297" y="2435416"/>
              <a:ext cx="518129"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49" name="Google Shape;249;p27"/>
            <p:cNvSpPr/>
            <p:nvPr/>
          </p:nvSpPr>
          <p:spPr>
            <a:xfrm rot="-1277229">
              <a:off x="1076297" y="1896576"/>
              <a:ext cx="518129"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50" name="Google Shape;250;p27"/>
            <p:cNvSpPr/>
            <p:nvPr/>
          </p:nvSpPr>
          <p:spPr>
            <a:xfrm rot="-3610194">
              <a:off x="731732" y="1422059"/>
              <a:ext cx="677444"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51" name="Google Shape;251;p27"/>
            <p:cNvSpPr/>
            <p:nvPr/>
          </p:nvSpPr>
          <p:spPr>
            <a:xfrm>
              <a:off x="887" y="1556798"/>
              <a:ext cx="1285983" cy="1285983"/>
            </a:xfrm>
            <a:prstGeom prst="ellipse">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1058044" y="489799"/>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txBox="1"/>
            <p:nvPr/>
          </p:nvSpPr>
          <p:spPr>
            <a:xfrm>
              <a:off x="1163471" y="595226"/>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Deep learning library</a:t>
              </a:r>
              <a:endParaRPr sz="600" b="0" i="0" u="none" strike="noStrike" cap="none">
                <a:solidFill>
                  <a:schemeClr val="lt1"/>
                </a:solidFill>
                <a:latin typeface="Arial"/>
                <a:ea typeface="Arial"/>
                <a:cs typeface="Arial"/>
                <a:sym typeface="Arial"/>
              </a:endParaRPr>
            </a:p>
          </p:txBody>
        </p:sp>
        <p:sp>
          <p:nvSpPr>
            <p:cNvPr id="254" name="Google Shape;254;p27"/>
            <p:cNvSpPr/>
            <p:nvPr/>
          </p:nvSpPr>
          <p:spPr>
            <a:xfrm>
              <a:off x="1849938" y="489799"/>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txBox="1"/>
            <p:nvPr/>
          </p:nvSpPr>
          <p:spPr>
            <a:xfrm>
              <a:off x="1849938" y="489799"/>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High-level API</a:t>
              </a:r>
              <a:endParaRPr sz="1000" b="0" i="0" u="none" strike="noStrike" cap="none">
                <a:solidFill>
                  <a:srgbClr val="000000"/>
                </a:solidFill>
                <a:latin typeface="Arial"/>
                <a:ea typeface="Arial"/>
                <a:cs typeface="Arial"/>
                <a:sym typeface="Arial"/>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Runs on top of TensorFlow, Theano etc.</a:t>
              </a:r>
              <a:endParaRPr sz="1000" b="0" i="0" u="none" strike="noStrike" cap="none">
                <a:solidFill>
                  <a:srgbClr val="000000"/>
                </a:solidFill>
                <a:latin typeface="Arial"/>
                <a:ea typeface="Arial"/>
                <a:cs typeface="Arial"/>
                <a:sym typeface="Arial"/>
              </a:endParaRPr>
            </a:p>
          </p:txBody>
        </p:sp>
        <p:sp>
          <p:nvSpPr>
            <p:cNvPr id="256" name="Google Shape;256;p27"/>
            <p:cNvSpPr/>
            <p:nvPr/>
          </p:nvSpPr>
          <p:spPr>
            <a:xfrm>
              <a:off x="1552193" y="1345690"/>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txBox="1"/>
            <p:nvPr/>
          </p:nvSpPr>
          <p:spPr>
            <a:xfrm>
              <a:off x="1657620" y="1451117"/>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Open-source</a:t>
              </a:r>
              <a:endParaRPr sz="600" b="0" i="0" u="none" strike="noStrike" cap="none">
                <a:solidFill>
                  <a:schemeClr val="lt1"/>
                </a:solidFill>
                <a:latin typeface="Arial"/>
                <a:ea typeface="Arial"/>
                <a:cs typeface="Arial"/>
                <a:sym typeface="Arial"/>
              </a:endParaRPr>
            </a:p>
          </p:txBody>
        </p:sp>
        <p:sp>
          <p:nvSpPr>
            <p:cNvPr id="258" name="Google Shape;258;p27"/>
            <p:cNvSpPr/>
            <p:nvPr/>
          </p:nvSpPr>
          <p:spPr>
            <a:xfrm>
              <a:off x="2344087" y="1345690"/>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txBox="1"/>
            <p:nvPr/>
          </p:nvSpPr>
          <p:spPr>
            <a:xfrm>
              <a:off x="2344087" y="1345690"/>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Actively developed by contributors</a:t>
              </a:r>
              <a:endParaRPr sz="1000" b="0" i="0" u="none" strike="noStrike" cap="none">
                <a:solidFill>
                  <a:srgbClr val="000000"/>
                </a:solidFill>
                <a:latin typeface="Arial"/>
                <a:ea typeface="Arial"/>
                <a:cs typeface="Arial"/>
                <a:sym typeface="Arial"/>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Good documentation</a:t>
              </a:r>
              <a:endParaRPr sz="1000" b="0" i="0" u="none" strike="noStrike" cap="none">
                <a:solidFill>
                  <a:srgbClr val="000000"/>
                </a:solidFill>
                <a:latin typeface="Arial"/>
                <a:ea typeface="Arial"/>
                <a:cs typeface="Arial"/>
                <a:sym typeface="Arial"/>
              </a:endParaRPr>
            </a:p>
          </p:txBody>
        </p:sp>
        <p:sp>
          <p:nvSpPr>
            <p:cNvPr id="260" name="Google Shape;260;p27"/>
            <p:cNvSpPr/>
            <p:nvPr/>
          </p:nvSpPr>
          <p:spPr>
            <a:xfrm>
              <a:off x="1552193" y="2333987"/>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txBox="1"/>
            <p:nvPr/>
          </p:nvSpPr>
          <p:spPr>
            <a:xfrm>
              <a:off x="1657620" y="2439414"/>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Easy to use</a:t>
              </a:r>
              <a:endParaRPr/>
            </a:p>
          </p:txBody>
        </p:sp>
        <p:sp>
          <p:nvSpPr>
            <p:cNvPr id="262" name="Google Shape;262;p27"/>
            <p:cNvSpPr/>
            <p:nvPr/>
          </p:nvSpPr>
          <p:spPr>
            <a:xfrm>
              <a:off x="2344087" y="2333987"/>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txBox="1"/>
            <p:nvPr/>
          </p:nvSpPr>
          <p:spPr>
            <a:xfrm>
              <a:off x="2344087" y="2333987"/>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Easy model building</a:t>
              </a:r>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Pre-trained models</a:t>
              </a:r>
              <a:endParaRPr/>
            </a:p>
          </p:txBody>
        </p:sp>
        <p:sp>
          <p:nvSpPr>
            <p:cNvPr id="264" name="Google Shape;264;p27"/>
            <p:cNvSpPr/>
            <p:nvPr/>
          </p:nvSpPr>
          <p:spPr>
            <a:xfrm>
              <a:off x="1058044" y="3189878"/>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txBox="1"/>
            <p:nvPr/>
          </p:nvSpPr>
          <p:spPr>
            <a:xfrm>
              <a:off x="1163471" y="3295305"/>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Performance</a:t>
              </a:r>
              <a:endParaRPr/>
            </a:p>
          </p:txBody>
        </p:sp>
        <p:sp>
          <p:nvSpPr>
            <p:cNvPr id="266" name="Google Shape;266;p27"/>
            <p:cNvSpPr/>
            <p:nvPr/>
          </p:nvSpPr>
          <p:spPr>
            <a:xfrm>
              <a:off x="1849938" y="3189878"/>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txBox="1"/>
            <p:nvPr/>
          </p:nvSpPr>
          <p:spPr>
            <a:xfrm>
              <a:off x="1849938" y="3189878"/>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Data parallelism</a:t>
              </a:r>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Sometimes slower than pure backend</a:t>
              </a:r>
              <a:endParaRPr/>
            </a:p>
          </p:txBody>
        </p:sp>
      </p:grpSp>
      <p:grpSp>
        <p:nvGrpSpPr>
          <p:cNvPr id="268" name="Google Shape;268;p27"/>
          <p:cNvGrpSpPr/>
          <p:nvPr/>
        </p:nvGrpSpPr>
        <p:grpSpPr>
          <a:xfrm>
            <a:off x="678275" y="1233718"/>
            <a:ext cx="3423054" cy="3419982"/>
            <a:chOff x="887" y="489799"/>
            <a:chExt cx="3423054" cy="3419982"/>
          </a:xfrm>
        </p:grpSpPr>
        <p:sp>
          <p:nvSpPr>
            <p:cNvPr id="269" name="Google Shape;269;p27"/>
            <p:cNvSpPr/>
            <p:nvPr/>
          </p:nvSpPr>
          <p:spPr>
            <a:xfrm rot="3610194">
              <a:off x="731732" y="2909933"/>
              <a:ext cx="677444"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70" name="Google Shape;270;p27"/>
            <p:cNvSpPr/>
            <p:nvPr/>
          </p:nvSpPr>
          <p:spPr>
            <a:xfrm rot="1277229">
              <a:off x="1076297" y="2435416"/>
              <a:ext cx="518129"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71" name="Google Shape;271;p27"/>
            <p:cNvSpPr/>
            <p:nvPr/>
          </p:nvSpPr>
          <p:spPr>
            <a:xfrm rot="-1277229">
              <a:off x="1076297" y="1896576"/>
              <a:ext cx="518129"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72" name="Google Shape;272;p27"/>
            <p:cNvSpPr/>
            <p:nvPr/>
          </p:nvSpPr>
          <p:spPr>
            <a:xfrm rot="-3610194">
              <a:off x="731732" y="1422059"/>
              <a:ext cx="677444" cy="67587"/>
            </a:xfrm>
            <a:custGeom>
              <a:avLst/>
              <a:gdLst/>
              <a:ahLst/>
              <a:cxnLst/>
              <a:rect l="l" t="t" r="r" b="b"/>
              <a:pathLst>
                <a:path w="120000" h="120000" extrusionOk="0">
                  <a:moveTo>
                    <a:pt x="0" y="59999"/>
                  </a:moveTo>
                  <a:lnTo>
                    <a:pt x="120000" y="59999"/>
                  </a:lnTo>
                </a:path>
              </a:pathLst>
            </a:custGeom>
            <a:noFill/>
            <a:ln w="25400" cap="flat" cmpd="sng">
              <a:solidFill>
                <a:srgbClr val="44899C"/>
              </a:solidFill>
              <a:prstDash val="solid"/>
              <a:round/>
              <a:headEnd type="none" w="sm" len="sm"/>
              <a:tailEnd type="none" w="sm" len="sm"/>
            </a:ln>
          </p:spPr>
        </p:sp>
        <p:sp>
          <p:nvSpPr>
            <p:cNvPr id="273" name="Google Shape;273;p27"/>
            <p:cNvSpPr/>
            <p:nvPr/>
          </p:nvSpPr>
          <p:spPr>
            <a:xfrm>
              <a:off x="887" y="1556798"/>
              <a:ext cx="1285983" cy="1285983"/>
            </a:xfrm>
            <a:prstGeom prst="ellipse">
              <a:avLst/>
            </a:prstGeom>
            <a:blipFill rotWithShape="1">
              <a:blip r:embed="rId4">
                <a:alphaModFix/>
              </a:blip>
              <a:stretch>
                <a:fillRect t="-2999" b="-2999"/>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1058044" y="489799"/>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txBox="1"/>
            <p:nvPr/>
          </p:nvSpPr>
          <p:spPr>
            <a:xfrm>
              <a:off x="1163471" y="595226"/>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Machine learning platform</a:t>
              </a:r>
              <a:endParaRPr/>
            </a:p>
          </p:txBody>
        </p:sp>
        <p:sp>
          <p:nvSpPr>
            <p:cNvPr id="276" name="Google Shape;276;p27"/>
            <p:cNvSpPr/>
            <p:nvPr/>
          </p:nvSpPr>
          <p:spPr>
            <a:xfrm>
              <a:off x="1849938" y="489799"/>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1849938" y="489799"/>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Supports JavaScript </a:t>
              </a:r>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A core platform and library</a:t>
              </a:r>
              <a:endParaRPr sz="1000" b="0" i="0" u="none" strike="noStrike" cap="none">
                <a:solidFill>
                  <a:srgbClr val="000000"/>
                </a:solidFill>
                <a:latin typeface="Arial"/>
                <a:ea typeface="Arial"/>
                <a:cs typeface="Arial"/>
                <a:sym typeface="Arial"/>
              </a:endParaRPr>
            </a:p>
          </p:txBody>
        </p:sp>
        <p:sp>
          <p:nvSpPr>
            <p:cNvPr id="278" name="Google Shape;278;p27"/>
            <p:cNvSpPr/>
            <p:nvPr/>
          </p:nvSpPr>
          <p:spPr>
            <a:xfrm>
              <a:off x="1552193" y="1345690"/>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txBox="1"/>
            <p:nvPr/>
          </p:nvSpPr>
          <p:spPr>
            <a:xfrm>
              <a:off x="1657620" y="1451117"/>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Open-source</a:t>
              </a:r>
              <a:endParaRPr sz="600" b="0" i="0" u="none" strike="noStrike" cap="none">
                <a:solidFill>
                  <a:schemeClr val="lt1"/>
                </a:solidFill>
                <a:latin typeface="Arial"/>
                <a:ea typeface="Arial"/>
                <a:cs typeface="Arial"/>
                <a:sym typeface="Arial"/>
              </a:endParaRPr>
            </a:p>
          </p:txBody>
        </p:sp>
        <p:sp>
          <p:nvSpPr>
            <p:cNvPr id="280" name="Google Shape;280;p27"/>
            <p:cNvSpPr/>
            <p:nvPr/>
          </p:nvSpPr>
          <p:spPr>
            <a:xfrm>
              <a:off x="2344087" y="1345690"/>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txBox="1"/>
            <p:nvPr/>
          </p:nvSpPr>
          <p:spPr>
            <a:xfrm>
              <a:off x="2344087" y="1345690"/>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Actively developed by contributors</a:t>
              </a:r>
              <a:endParaRPr sz="1000" b="0" i="0" u="none" strike="noStrike" cap="none">
                <a:solidFill>
                  <a:srgbClr val="000000"/>
                </a:solidFill>
                <a:latin typeface="Arial"/>
                <a:ea typeface="Arial"/>
                <a:cs typeface="Arial"/>
                <a:sym typeface="Arial"/>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Good documentation</a:t>
              </a:r>
              <a:endParaRPr sz="1000" b="0" i="0" u="none" strike="noStrike" cap="none">
                <a:solidFill>
                  <a:srgbClr val="000000"/>
                </a:solidFill>
                <a:latin typeface="Arial"/>
                <a:ea typeface="Arial"/>
                <a:cs typeface="Arial"/>
                <a:sym typeface="Arial"/>
              </a:endParaRPr>
            </a:p>
          </p:txBody>
        </p:sp>
        <p:sp>
          <p:nvSpPr>
            <p:cNvPr id="282" name="Google Shape;282;p27"/>
            <p:cNvSpPr/>
            <p:nvPr/>
          </p:nvSpPr>
          <p:spPr>
            <a:xfrm>
              <a:off x="1552193" y="2333987"/>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txBox="1"/>
            <p:nvPr/>
          </p:nvSpPr>
          <p:spPr>
            <a:xfrm>
              <a:off x="1657620" y="2439414"/>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Easy to use</a:t>
              </a:r>
              <a:endParaRPr/>
            </a:p>
          </p:txBody>
        </p:sp>
        <p:sp>
          <p:nvSpPr>
            <p:cNvPr id="284" name="Google Shape;284;p27"/>
            <p:cNvSpPr/>
            <p:nvPr/>
          </p:nvSpPr>
          <p:spPr>
            <a:xfrm>
              <a:off x="2344087" y="2333987"/>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txBox="1"/>
            <p:nvPr/>
          </p:nvSpPr>
          <p:spPr>
            <a:xfrm>
              <a:off x="2344087" y="2333987"/>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Keras</a:t>
              </a:r>
              <a:endParaRPr sz="1000" b="0" i="0" u="none" strike="noStrike" cap="none">
                <a:solidFill>
                  <a:srgbClr val="000000"/>
                </a:solidFill>
                <a:latin typeface="Arial"/>
                <a:ea typeface="Arial"/>
                <a:cs typeface="Arial"/>
                <a:sym typeface="Arial"/>
              </a:endParaRPr>
            </a:p>
            <a:p>
              <a:pPr marL="57150" marR="0" lvl="1" indent="-63500" algn="l" rtl="0">
                <a:lnSpc>
                  <a:spcPct val="90000"/>
                </a:lnSpc>
                <a:spcBef>
                  <a:spcPts val="15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Easy model building</a:t>
              </a:r>
              <a:endParaRPr/>
            </a:p>
          </p:txBody>
        </p:sp>
        <p:sp>
          <p:nvSpPr>
            <p:cNvPr id="286" name="Google Shape;286;p27"/>
            <p:cNvSpPr/>
            <p:nvPr/>
          </p:nvSpPr>
          <p:spPr>
            <a:xfrm>
              <a:off x="1058044" y="3189878"/>
              <a:ext cx="719903" cy="719903"/>
            </a:xfrm>
            <a:prstGeom prst="ellipse">
              <a:avLst/>
            </a:prstGeom>
            <a:solidFill>
              <a:srgbClr val="57AC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txBox="1"/>
            <p:nvPr/>
          </p:nvSpPr>
          <p:spPr>
            <a:xfrm>
              <a:off x="1163471" y="3295305"/>
              <a:ext cx="509049" cy="509049"/>
            </a:xfrm>
            <a:prstGeom prst="rect">
              <a:avLst/>
            </a:prstGeom>
            <a:noFill/>
            <a:ln>
              <a:noFill/>
            </a:ln>
          </p:spPr>
          <p:txBody>
            <a:bodyPr spcFirstLastPara="1" wrap="square" lIns="3800" tIns="3800" rIns="3800" bIns="3800" anchor="ctr" anchorCtr="0">
              <a:noAutofit/>
            </a:bodyPr>
            <a:lstStyle/>
            <a:p>
              <a:pPr marL="0" marR="0" lvl="0" indent="0" algn="ctr" rtl="0">
                <a:lnSpc>
                  <a:spcPct val="90000"/>
                </a:lnSpc>
                <a:spcBef>
                  <a:spcPts val="0"/>
                </a:spcBef>
                <a:spcAft>
                  <a:spcPts val="0"/>
                </a:spcAft>
                <a:buClr>
                  <a:srgbClr val="000000"/>
                </a:buClr>
                <a:buSzPts val="600"/>
                <a:buFont typeface="Arial"/>
                <a:buNone/>
              </a:pPr>
              <a:r>
                <a:rPr lang="en" sz="600" b="1" i="0" u="none" strike="noStrike" cap="none">
                  <a:solidFill>
                    <a:schemeClr val="lt1"/>
                  </a:solidFill>
                  <a:latin typeface="Arial"/>
                  <a:ea typeface="Arial"/>
                  <a:cs typeface="Arial"/>
                  <a:sym typeface="Arial"/>
                </a:rPr>
                <a:t>Performance</a:t>
              </a:r>
              <a:endParaRPr/>
            </a:p>
          </p:txBody>
        </p:sp>
        <p:sp>
          <p:nvSpPr>
            <p:cNvPr id="288" name="Google Shape;288;p27"/>
            <p:cNvSpPr/>
            <p:nvPr/>
          </p:nvSpPr>
          <p:spPr>
            <a:xfrm>
              <a:off x="1849938" y="3189878"/>
              <a:ext cx="1079854" cy="7199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txBox="1"/>
            <p:nvPr/>
          </p:nvSpPr>
          <p:spPr>
            <a:xfrm>
              <a:off x="1849938" y="3189878"/>
              <a:ext cx="1079854" cy="719903"/>
            </a:xfrm>
            <a:prstGeom prst="rect">
              <a:avLst/>
            </a:prstGeom>
            <a:noFill/>
            <a:ln>
              <a:noFill/>
            </a:ln>
          </p:spPr>
          <p:txBody>
            <a:bodyPr spcFirstLastPara="1" wrap="square" lIns="0" tIns="0" rIns="0" bIns="0" anchor="ctr" anchorCtr="0">
              <a:noAutofit/>
            </a:bodyPr>
            <a:lstStyle/>
            <a:p>
              <a:pPr marL="57150" marR="0" lvl="1" indent="-63500" algn="l" rtl="0">
                <a:lnSpc>
                  <a:spcPct val="90000"/>
                </a:lnSpc>
                <a:spcBef>
                  <a:spcPts val="0"/>
                </a:spcBef>
                <a:spcAft>
                  <a:spcPts val="0"/>
                </a:spcAft>
                <a:buClr>
                  <a:srgbClr val="000000"/>
                </a:buClr>
                <a:buSzPts val="1000"/>
                <a:buFont typeface="Noto Sans Symbols"/>
                <a:buChar char="⮚"/>
              </a:pPr>
              <a:r>
                <a:rPr lang="en" sz="1000" b="0" i="0" u="none" strike="noStrike" cap="none">
                  <a:solidFill>
                    <a:srgbClr val="000000"/>
                  </a:solidFill>
                  <a:latin typeface="Arial"/>
                  <a:ea typeface="Arial"/>
                  <a:cs typeface="Arial"/>
                  <a:sym typeface="Arial"/>
                </a:rPr>
                <a:t>Best performance in class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28"/>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8</a:t>
            </a:fld>
            <a:endParaRPr/>
          </a:p>
        </p:txBody>
      </p:sp>
      <p:sp>
        <p:nvSpPr>
          <p:cNvPr id="295" name="Google Shape;295;p28"/>
          <p:cNvSpPr txBox="1"/>
          <p:nvPr/>
        </p:nvSpPr>
        <p:spPr>
          <a:xfrm>
            <a:off x="1116925" y="2667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n" sz="3400" b="1" i="0" u="none" strike="noStrike" cap="none">
                <a:solidFill>
                  <a:srgbClr val="1155CC"/>
                </a:solidFill>
                <a:latin typeface="Assistant"/>
                <a:ea typeface="Assistant"/>
                <a:cs typeface="Assistant"/>
                <a:sym typeface="Assistant"/>
              </a:rPr>
              <a:t>Results &amp; Confidence (%)</a:t>
            </a:r>
            <a:endParaRPr sz="3400" b="1" i="0" u="none" strike="noStrike" cap="none">
              <a:solidFill>
                <a:srgbClr val="1155CC"/>
              </a:solidFill>
              <a:latin typeface="Assistant"/>
              <a:ea typeface="Assistant"/>
              <a:cs typeface="Assistant"/>
              <a:sym typeface="Assistant"/>
            </a:endParaRPr>
          </a:p>
        </p:txBody>
      </p:sp>
      <p:sp>
        <p:nvSpPr>
          <p:cNvPr id="296" name="Google Shape;296;p28"/>
          <p:cNvSpPr txBox="1"/>
          <p:nvPr/>
        </p:nvSpPr>
        <p:spPr>
          <a:xfrm>
            <a:off x="1427400" y="867000"/>
            <a:ext cx="7404900" cy="6894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1500"/>
              </a:spcBef>
              <a:spcAft>
                <a:spcPts val="0"/>
              </a:spcAft>
              <a:buClr>
                <a:srgbClr val="000000"/>
              </a:buClr>
              <a:buSzPts val="1900"/>
              <a:buFont typeface="Arial"/>
              <a:buNone/>
            </a:pPr>
            <a:endParaRPr sz="1900" b="0" i="1" u="none" strike="noStrike" cap="none">
              <a:solidFill>
                <a:srgbClr val="4A86E8"/>
              </a:solidFill>
              <a:latin typeface="Assistant"/>
              <a:ea typeface="Assistant"/>
              <a:cs typeface="Assistant"/>
              <a:sym typeface="Assistant"/>
            </a:endParaRPr>
          </a:p>
        </p:txBody>
      </p:sp>
      <p:pic>
        <p:nvPicPr>
          <p:cNvPr id="297" name="Google Shape;297;p28"/>
          <p:cNvPicPr preferRelativeResize="0"/>
          <p:nvPr/>
        </p:nvPicPr>
        <p:blipFill rotWithShape="1">
          <a:blip r:embed="rId3">
            <a:alphaModFix/>
          </a:blip>
          <a:srcRect/>
          <a:stretch/>
        </p:blipFill>
        <p:spPr>
          <a:xfrm>
            <a:off x="611475" y="1036500"/>
            <a:ext cx="1831350" cy="3835800"/>
          </a:xfrm>
          <a:prstGeom prst="rect">
            <a:avLst/>
          </a:prstGeom>
          <a:noFill/>
          <a:ln>
            <a:noFill/>
          </a:ln>
        </p:spPr>
      </p:pic>
      <p:pic>
        <p:nvPicPr>
          <p:cNvPr id="298" name="Google Shape;298;p28"/>
          <p:cNvPicPr preferRelativeResize="0"/>
          <p:nvPr/>
        </p:nvPicPr>
        <p:blipFill rotWithShape="1">
          <a:blip r:embed="rId4">
            <a:alphaModFix/>
          </a:blip>
          <a:srcRect/>
          <a:stretch/>
        </p:blipFill>
        <p:spPr>
          <a:xfrm>
            <a:off x="2462400" y="1036500"/>
            <a:ext cx="1907100" cy="3936924"/>
          </a:xfrm>
          <a:prstGeom prst="rect">
            <a:avLst/>
          </a:prstGeom>
          <a:noFill/>
          <a:ln>
            <a:noFill/>
          </a:ln>
        </p:spPr>
      </p:pic>
      <p:pic>
        <p:nvPicPr>
          <p:cNvPr id="299" name="Google Shape;299;p28"/>
          <p:cNvPicPr preferRelativeResize="0"/>
          <p:nvPr/>
        </p:nvPicPr>
        <p:blipFill rotWithShape="1">
          <a:blip r:embed="rId5">
            <a:alphaModFix/>
          </a:blip>
          <a:srcRect/>
          <a:stretch/>
        </p:blipFill>
        <p:spPr>
          <a:xfrm>
            <a:off x="4389075" y="1064200"/>
            <a:ext cx="1986062" cy="3936925"/>
          </a:xfrm>
          <a:prstGeom prst="rect">
            <a:avLst/>
          </a:prstGeom>
          <a:noFill/>
          <a:ln>
            <a:noFill/>
          </a:ln>
        </p:spPr>
      </p:pic>
      <p:pic>
        <p:nvPicPr>
          <p:cNvPr id="300" name="Google Shape;300;p28"/>
          <p:cNvPicPr preferRelativeResize="0"/>
          <p:nvPr/>
        </p:nvPicPr>
        <p:blipFill rotWithShape="1">
          <a:blip r:embed="rId6">
            <a:alphaModFix/>
          </a:blip>
          <a:srcRect/>
          <a:stretch/>
        </p:blipFill>
        <p:spPr>
          <a:xfrm>
            <a:off x="6391124" y="1073888"/>
            <a:ext cx="1907100" cy="3917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29"/>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t>9</a:t>
            </a:fld>
            <a:endParaRPr/>
          </a:p>
        </p:txBody>
      </p:sp>
      <p:sp>
        <p:nvSpPr>
          <p:cNvPr id="306" name="Google Shape;306;p29"/>
          <p:cNvSpPr txBox="1"/>
          <p:nvPr/>
        </p:nvSpPr>
        <p:spPr>
          <a:xfrm>
            <a:off x="1116925" y="342900"/>
            <a:ext cx="7349700" cy="52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3400" b="1" i="0" u="none" strike="noStrike" cap="none">
                <a:solidFill>
                  <a:srgbClr val="1155CC"/>
                </a:solidFill>
                <a:latin typeface="Assistant"/>
                <a:ea typeface="Assistant"/>
                <a:cs typeface="Assistant"/>
                <a:sym typeface="Assistant"/>
              </a:rPr>
              <a:t>Conclusion</a:t>
            </a:r>
            <a:endParaRPr sz="3400" b="1" i="0" u="none" strike="noStrike" cap="none">
              <a:solidFill>
                <a:srgbClr val="1155CC"/>
              </a:solidFill>
              <a:latin typeface="Assistant"/>
              <a:ea typeface="Assistant"/>
              <a:cs typeface="Assistant"/>
              <a:sym typeface="Assistant"/>
            </a:endParaRPr>
          </a:p>
        </p:txBody>
      </p:sp>
      <p:sp>
        <p:nvSpPr>
          <p:cNvPr id="307" name="Google Shape;307;p29"/>
          <p:cNvSpPr txBox="1"/>
          <p:nvPr/>
        </p:nvSpPr>
        <p:spPr>
          <a:xfrm>
            <a:off x="1427400" y="943200"/>
            <a:ext cx="6906000" cy="6894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1500"/>
              </a:spcBef>
              <a:spcAft>
                <a:spcPts val="0"/>
              </a:spcAft>
              <a:buClr>
                <a:srgbClr val="000000"/>
              </a:buClr>
              <a:buSzPts val="1600"/>
              <a:buFont typeface="Arial"/>
              <a:buNone/>
            </a:pPr>
            <a:r>
              <a:rPr lang="en" sz="1900" i="1">
                <a:solidFill>
                  <a:srgbClr val="1155CC"/>
                </a:solidFill>
                <a:latin typeface="Roboto"/>
                <a:ea typeface="Roboto"/>
                <a:cs typeface="Roboto"/>
                <a:sym typeface="Roboto"/>
              </a:rPr>
              <a:t>The way to perfection </a:t>
            </a:r>
            <a:endParaRPr sz="1900" b="0" i="1" u="none" strike="noStrike" cap="none">
              <a:solidFill>
                <a:srgbClr val="1155CC"/>
              </a:solidFill>
              <a:latin typeface="Assistant"/>
              <a:ea typeface="Assistant"/>
              <a:cs typeface="Assistant"/>
              <a:sym typeface="Assistant"/>
            </a:endParaRPr>
          </a:p>
        </p:txBody>
      </p:sp>
      <p:sp>
        <p:nvSpPr>
          <p:cNvPr id="308" name="Google Shape;308;p29"/>
          <p:cNvSpPr txBox="1"/>
          <p:nvPr/>
        </p:nvSpPr>
        <p:spPr>
          <a:xfrm>
            <a:off x="694050" y="1574200"/>
            <a:ext cx="7915200" cy="2073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file extension checker</a:t>
            </a:r>
            <a:endParaRPr sz="2400" b="1" i="0" u="none" strike="noStrike" cap="none">
              <a:solidFill>
                <a:srgbClr val="CCCCCC"/>
              </a:solidFill>
              <a:latin typeface="Consolas"/>
              <a:ea typeface="Consolas"/>
              <a:cs typeface="Consolas"/>
              <a:sym typeface="Consolas"/>
            </a:endParaRPr>
          </a:p>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error handler</a:t>
            </a:r>
            <a:endParaRPr sz="2400" b="1" i="0" u="none" strike="noStrike" cap="none">
              <a:solidFill>
                <a:srgbClr val="CCCCCC"/>
              </a:solidFill>
              <a:latin typeface="Consolas"/>
              <a:ea typeface="Consolas"/>
              <a:cs typeface="Consolas"/>
              <a:sym typeface="Consolas"/>
            </a:endParaRPr>
          </a:p>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several pages on </a:t>
            </a:r>
            <a:r>
              <a:rPr lang="en" sz="2400" b="1">
                <a:solidFill>
                  <a:srgbClr val="6A9955"/>
                </a:solidFill>
                <a:latin typeface="Consolas"/>
                <a:ea typeface="Consolas"/>
                <a:cs typeface="Consolas"/>
                <a:sym typeface="Consolas"/>
              </a:rPr>
              <a:t>website</a:t>
            </a:r>
            <a:endParaRPr sz="2200" b="1"/>
          </a:p>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a:t>
            </a:r>
            <a:r>
              <a:rPr lang="en" sz="2400" b="1">
                <a:solidFill>
                  <a:srgbClr val="6A9955"/>
                </a:solidFill>
                <a:latin typeface="Consolas"/>
                <a:ea typeface="Consolas"/>
                <a:cs typeface="Consolas"/>
                <a:sym typeface="Consolas"/>
              </a:rPr>
              <a:t>model fallibility</a:t>
            </a:r>
            <a:endParaRPr sz="2200" b="1"/>
          </a:p>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advanced </a:t>
            </a:r>
            <a:r>
              <a:rPr lang="en" sz="2400" b="1">
                <a:solidFill>
                  <a:srgbClr val="6A9955"/>
                </a:solidFill>
                <a:latin typeface="Consolas"/>
                <a:ea typeface="Consolas"/>
                <a:cs typeface="Consolas"/>
                <a:sym typeface="Consolas"/>
              </a:rPr>
              <a:t>model preparation</a:t>
            </a:r>
            <a:endParaRPr sz="2200" b="1"/>
          </a:p>
          <a:p>
            <a:pPr marL="0" marR="0" lvl="0" indent="0" algn="l" rtl="0">
              <a:lnSpc>
                <a:spcPct val="150000"/>
              </a:lnSpc>
              <a:spcBef>
                <a:spcPts val="0"/>
              </a:spcBef>
              <a:spcAft>
                <a:spcPts val="0"/>
              </a:spcAft>
              <a:buNone/>
            </a:pPr>
            <a:r>
              <a:rPr lang="en" sz="2400" b="1" i="0" u="none" strike="noStrike" cap="none">
                <a:solidFill>
                  <a:srgbClr val="6A9955"/>
                </a:solidFill>
                <a:latin typeface="Consolas"/>
                <a:ea typeface="Consolas"/>
                <a:cs typeface="Consolas"/>
                <a:sym typeface="Consolas"/>
              </a:rPr>
              <a:t># </a:t>
            </a:r>
            <a:r>
              <a:rPr lang="en" sz="2400" b="1">
                <a:solidFill>
                  <a:srgbClr val="6A9955"/>
                </a:solidFill>
                <a:latin typeface="Consolas"/>
                <a:ea typeface="Consolas"/>
                <a:cs typeface="Consolas"/>
                <a:sym typeface="Consolas"/>
              </a:rPr>
              <a:t>teaching-up the model</a:t>
            </a:r>
            <a:endParaRPr sz="2400" b="1" i="0" u="none" strike="noStrike" cap="none">
              <a:solidFill>
                <a:srgbClr val="CCCCCC"/>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399</Words>
  <Application>Microsoft Office PowerPoint</Application>
  <PresentationFormat>On-screen Show (16:9)</PresentationFormat>
  <Paragraphs>101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Noto Sans Symbols</vt:lpstr>
      <vt:lpstr>Assistant</vt:lpstr>
      <vt:lpstr>Roboto</vt:lpstr>
      <vt:lpstr>Consolas</vt:lpstr>
      <vt:lpstr>Simple Light</vt:lpstr>
      <vt:lpstr>by Andrii Stoliarov &amp; Igor Korobov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Andrii Stoliarov &amp; Igor Korobov</dc:title>
  <cp:lastModifiedBy>Andrii Stoliarov</cp:lastModifiedBy>
  <cp:revision>7</cp:revision>
  <dcterms:modified xsi:type="dcterms:W3CDTF">2023-12-08T10:21:01Z</dcterms:modified>
</cp:coreProperties>
</file>