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Default Extension="jpg" ContentType="image/jpg"/>
  <Default Extension="png" ContentType="image/png"/>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9144000" cy="6858000"/>
  <p:notesSz cx="9144000" cy="68580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s>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 name=""/>
        <p:cNvGrpSpPr/>
        <p:nvPr/>
      </p:nvGrpSpPr>
      <p:grpSpPr>
        <a:xfrm>
          <a:off x="0" y="0"/>
          <a:ext cx="0" cy="0"/>
          <a:chOff x="0" y="0"/>
          <a:chExt cx="0" cy="0"/>
        </a:xfrm>
      </p:grpSpPr>
      <p:sp>
        <p:nvSpPr>
          <p:cNvPr id="1" name="Notes Placeholder"/>
          <p:cNvSpPr>
            <a:spLocks noGrp="1"/>
          </p:cNvSpPr>
          <p:nvPr>
            <p:ph type="body" idx="1"/>
          </p:nvPr>
        </p:nvSpPr>
        <p:spPr/>
        <p:txBody>
          <a:bodyPr>
            <a:norm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2" name=""/>
        <p:cNvGrpSpPr/>
        <p:nvPr/>
      </p:nvGrpSpPr>
      <p:grpSpPr>
        <a:xfrm>
          <a:off x="0" y="0"/>
          <a:ext cx="0" cy="0"/>
          <a:chOff x="0" y="0"/>
          <a:chExt cx="0" cy="0"/>
        </a:xfrm>
      </p:grpSpPr>
      <p:sp>
        <p:nvSpPr>
          <p:cNvPr id="1" name="Notes Placeholder"/>
          <p:cNvSpPr>
            <a:spLocks noGrp="1"/>
          </p:cNvSpPr>
          <p:nvPr>
            <p:ph type="body" idx="1"/>
          </p:nvPr>
        </p:nvSpPr>
        <p:spPr/>
        <p:txBody>
          <a:bodyPr>
            <a:normAutofit/>
          </a:bodyPr>
          <a:lstStyle/>
          <a:p>
            <a:r>
              <a:t>Presenter</a:t>
            </a:r>
          </a:p>
          <a:p>
            <a:r>
              <a:t>2020-08-06 07:31:14</a:t>
            </a:r>
          </a:p>
          <a:p>
            <a:r>
              <a:t>--------------------------------------------</a:t>
            </a:r>
          </a:p>
          <a:p>
            <a:r>
              <a:t>The diamond is typically drawn  on the “many” (crows-foot)  side of the relationship.</a:t>
            </a:r>
          </a:p>
          <a:p>
            <a:r>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2" name=""/>
        <p:cNvGrpSpPr/>
        <p:nvPr/>
      </p:nvGrpSpPr>
      <p:grpSpPr>
        <a:xfrm>
          <a:off x="0" y="0"/>
          <a:ext cx="0" cy="0"/>
          <a:chOff x="0" y="0"/>
          <a:chExt cx="0" cy="0"/>
        </a:xfrm>
      </p:grpSpPr>
      <p:sp>
        <p:nvSpPr>
          <p:cNvPr id="1" name="Notes Placeholder"/>
          <p:cNvSpPr>
            <a:spLocks noGrp="1"/>
          </p:cNvSpPr>
          <p:nvPr>
            <p:ph type="body" idx="1"/>
          </p:nvPr>
        </p:nvSpPr>
        <p:spPr/>
        <p:txBody>
          <a:bodyPr>
            <a:norm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2" name=""/>
        <p:cNvGrpSpPr/>
        <p:nvPr/>
      </p:nvGrpSpPr>
      <p:grpSpPr>
        <a:xfrm>
          <a:off x="0" y="0"/>
          <a:ext cx="0" cy="0"/>
          <a:chOff x="0" y="0"/>
          <a:chExt cx="0" cy="0"/>
        </a:xfrm>
      </p:grpSpPr>
      <p:sp>
        <p:nvSpPr>
          <p:cNvPr id="1" name="Notes Placeholder"/>
          <p:cNvSpPr>
            <a:spLocks noGrp="1"/>
          </p:cNvSpPr>
          <p:nvPr>
            <p:ph type="body" idx="1"/>
          </p:nvPr>
        </p:nvSpPr>
        <p:spPr/>
        <p:txBody>
          <a:bodyPr>
            <a:norm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2" name=""/>
        <p:cNvGrpSpPr/>
        <p:nvPr/>
      </p:nvGrpSpPr>
      <p:grpSpPr>
        <a:xfrm>
          <a:off x="0" y="0"/>
          <a:ext cx="0" cy="0"/>
          <a:chOff x="0" y="0"/>
          <a:chExt cx="0" cy="0"/>
        </a:xfrm>
      </p:grpSpPr>
      <p:sp>
        <p:nvSpPr>
          <p:cNvPr id="1" name="Notes Placeholder"/>
          <p:cNvSpPr>
            <a:spLocks noGrp="1"/>
          </p:cNvSpPr>
          <p:nvPr>
            <p:ph type="body" idx="1"/>
          </p:nvPr>
        </p:nvSpPr>
        <p:spPr/>
        <p:txBody>
          <a:bodyPr>
            <a:norm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2" name=""/>
        <p:cNvGrpSpPr/>
        <p:nvPr/>
      </p:nvGrpSpPr>
      <p:grpSpPr>
        <a:xfrm>
          <a:off x="0" y="0"/>
          <a:ext cx="0" cy="0"/>
          <a:chOff x="0" y="0"/>
          <a:chExt cx="0" cy="0"/>
        </a:xfrm>
      </p:grpSpPr>
      <p:sp>
        <p:nvSpPr>
          <p:cNvPr id="1" name="Notes Placeholder"/>
          <p:cNvSpPr>
            <a:spLocks noGrp="1"/>
          </p:cNvSpPr>
          <p:nvPr>
            <p:ph type="body" idx="1"/>
          </p:nvPr>
        </p:nvSpPr>
        <p:spPr/>
        <p:txBody>
          <a:bodyPr>
            <a:norm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 name=""/>
        <p:cNvGrpSpPr/>
        <p:nvPr/>
      </p:nvGrpSpPr>
      <p:grpSpPr>
        <a:xfrm>
          <a:off x="0" y="0"/>
          <a:ext cx="0" cy="0"/>
          <a:chOff x="0" y="0"/>
          <a:chExt cx="0" cy="0"/>
        </a:xfrm>
      </p:grpSpPr>
      <p:sp>
        <p:nvSpPr>
          <p:cNvPr id="1" name="Notes Placeholder"/>
          <p:cNvSpPr>
            <a:spLocks noGrp="1"/>
          </p:cNvSpPr>
          <p:nvPr>
            <p:ph type="body" idx="1"/>
          </p:nvPr>
        </p:nvSpPr>
        <p:spPr/>
        <p:txBody>
          <a:bodyPr>
            <a:norm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2" name=""/>
        <p:cNvGrpSpPr/>
        <p:nvPr/>
      </p:nvGrpSpPr>
      <p:grpSpPr>
        <a:xfrm>
          <a:off x="0" y="0"/>
          <a:ext cx="0" cy="0"/>
          <a:chOff x="0" y="0"/>
          <a:chExt cx="0" cy="0"/>
        </a:xfrm>
      </p:grpSpPr>
      <p:sp>
        <p:nvSpPr>
          <p:cNvPr id="1" name="Notes Placeholder"/>
          <p:cNvSpPr>
            <a:spLocks noGrp="1"/>
          </p:cNvSpPr>
          <p:nvPr>
            <p:ph type="body" idx="1"/>
          </p:nvPr>
        </p:nvSpPr>
        <p:spPr/>
        <p:txBody>
          <a:bodyPr>
            <a:norm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2" name=""/>
        <p:cNvGrpSpPr/>
        <p:nvPr/>
      </p:nvGrpSpPr>
      <p:grpSpPr>
        <a:xfrm>
          <a:off x="0" y="0"/>
          <a:ext cx="0" cy="0"/>
          <a:chOff x="0" y="0"/>
          <a:chExt cx="0" cy="0"/>
        </a:xfrm>
      </p:grpSpPr>
      <p:sp>
        <p:nvSpPr>
          <p:cNvPr id="1" name="Notes Placeholder"/>
          <p:cNvSpPr>
            <a:spLocks noGrp="1"/>
          </p:cNvSpPr>
          <p:nvPr>
            <p:ph type="body" idx="1"/>
          </p:nvPr>
        </p:nvSpPr>
        <p:spPr/>
        <p:txBody>
          <a:bodyPr>
            <a:norm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2" name=""/>
        <p:cNvGrpSpPr/>
        <p:nvPr/>
      </p:nvGrpSpPr>
      <p:grpSpPr>
        <a:xfrm>
          <a:off x="0" y="0"/>
          <a:ext cx="0" cy="0"/>
          <a:chOff x="0" y="0"/>
          <a:chExt cx="0" cy="0"/>
        </a:xfrm>
      </p:grpSpPr>
      <p:sp>
        <p:nvSpPr>
          <p:cNvPr id="1" name="Notes Placeholder"/>
          <p:cNvSpPr>
            <a:spLocks noGrp="1"/>
          </p:cNvSpPr>
          <p:nvPr>
            <p:ph type="body" idx="1"/>
          </p:nvPr>
        </p:nvSpPr>
        <p:spPr/>
        <p:txBody>
          <a:bodyPr>
            <a:normAutofit/>
          </a:bodyPr>
          <a:lstStyle/>
          <a:p>
            <a:r>
              <a:t>Presenter</a:t>
            </a:r>
          </a:p>
          <a:p>
            <a:r>
              <a:t>2020-08-06 07:31:12</a:t>
            </a:r>
          </a:p>
          <a:p>
            <a:r>
              <a:t>--------------------------------------------</a:t>
            </a:r>
          </a:p>
          <a:p>
            <a:r>
              <a:t>Can you have an EMPLOYEE not  assigned to a DEPARTMENT?  ANSWER: NO, so relationship is  drawn as mandatory (solid line).</a:t>
            </a:r>
          </a:p>
          <a:p>
            <a:r>
              <a:t>Can you have a DEPARTMENT  not responsible for any  EMPLOYEEs? ANSWER: It  depends on the business rules  of the company in question, but  in this case YES “We have  some departments that currently  have no employees assigned to  them”, so relationship is drawn  as optional (dashed line).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2" name=""/>
        <p:cNvGrpSpPr/>
        <p:nvPr/>
      </p:nvGrpSpPr>
      <p:grpSpPr>
        <a:xfrm>
          <a:off x="0" y="0"/>
          <a:ext cx="0" cy="0"/>
          <a:chOff x="0" y="0"/>
          <a:chExt cx="0" cy="0"/>
        </a:xfrm>
      </p:grpSpPr>
      <p:sp>
        <p:nvSpPr>
          <p:cNvPr id="1" name="Notes Placeholder"/>
          <p:cNvSpPr>
            <a:spLocks noGrp="1"/>
          </p:cNvSpPr>
          <p:nvPr>
            <p:ph type="body" idx="1"/>
          </p:nvPr>
        </p:nvSpPr>
        <p:spPr/>
        <p:txBody>
          <a:bodyPr>
            <a:normAutofit/>
          </a:bodyPr>
          <a:lstStyle/>
          <a:p>
            <a:r>
              <a:t>Presenter</a:t>
            </a:r>
          </a:p>
          <a:p>
            <a:r>
              <a:t>2020-08-06 07:31:12</a:t>
            </a:r>
          </a:p>
          <a:p>
            <a:r>
              <a:t>--------------------------------------------  ANSWER: </a:t>
            </a:r>
          </a:p>
          <a:p>
            <a:r>
              <a:t>Each DEPARTMENT is responsible  for one or more employees, so  we draw a crows foot at the  EMPLOYEE side of the  relationship. Each EMPLOYEE  can be assigned to only one  DEPARTMENT , so we draw a  single toe at the DEPARTMENT  side of the relationship</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2" name=""/>
        <p:cNvGrpSpPr/>
        <p:nvPr/>
      </p:nvGrpSpPr>
      <p:grpSpPr>
        <a:xfrm>
          <a:off x="0" y="0"/>
          <a:ext cx="0" cy="0"/>
          <a:chOff x="0" y="0"/>
          <a:chExt cx="0" cy="0"/>
        </a:xfrm>
      </p:grpSpPr>
      <p:sp>
        <p:nvSpPr>
          <p:cNvPr id="1" name="Notes Placeholder"/>
          <p:cNvSpPr>
            <a:spLocks noGrp="1"/>
          </p:cNvSpPr>
          <p:nvPr>
            <p:ph type="body" idx="1"/>
          </p:nvPr>
        </p:nvSpPr>
        <p:spPr/>
        <p:txBody>
          <a:bodyPr>
            <a:normAutofit/>
          </a:bodyPr>
          <a:lstStyle/>
          <a:p>
            <a:r>
              <a:t>Presenter</a:t>
            </a:r>
          </a:p>
          <a:p>
            <a:r>
              <a:t>2020-08-06 07:31:12</a:t>
            </a:r>
          </a:p>
          <a:p>
            <a:r>
              <a:t>--------------------------------------------</a:t>
            </a:r>
          </a:p>
          <a:p>
            <a:r>
              <a:t>Answer: yes, an EMPLOYEE and  change from one DEPARTMENT  to another. This makes the  relationship transferable.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2" name=""/>
        <p:cNvGrpSpPr/>
        <p:nvPr/>
      </p:nvGrpSpPr>
      <p:grpSpPr>
        <a:xfrm>
          <a:off x="0" y="0"/>
          <a:ext cx="0" cy="0"/>
          <a:chOff x="0" y="0"/>
          <a:chExt cx="0" cy="0"/>
        </a:xfrm>
      </p:grpSpPr>
      <p:sp>
        <p:nvSpPr>
          <p:cNvPr id="1" name="Notes Placeholder"/>
          <p:cNvSpPr>
            <a:spLocks noGrp="1"/>
          </p:cNvSpPr>
          <p:nvPr>
            <p:ph type="body" idx="1"/>
          </p:nvPr>
        </p:nvSpPr>
        <p:spPr/>
        <p:txBody>
          <a:bodyPr>
            <a:norm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2" name=""/>
        <p:cNvGrpSpPr/>
        <p:nvPr/>
      </p:nvGrpSpPr>
      <p:grpSpPr>
        <a:xfrm>
          <a:off x="0" y="0"/>
          <a:ext cx="0" cy="0"/>
          <a:chOff x="0" y="0"/>
          <a:chExt cx="0" cy="0"/>
        </a:xfrm>
      </p:grpSpPr>
      <p:sp>
        <p:nvSpPr>
          <p:cNvPr id="1" name="Notes Placeholder"/>
          <p:cNvSpPr>
            <a:spLocks noGrp="1"/>
          </p:cNvSpPr>
          <p:nvPr>
            <p:ph type="body" idx="1"/>
          </p:nvPr>
        </p:nvSpPr>
        <p:spPr/>
        <p:txBody>
          <a:bodyPr>
            <a:normAutofit/>
          </a:bodyPr>
          <a:lstStyle/>
          <a:p>
            <a:r>
              <a:t>Presenter</a:t>
            </a:r>
          </a:p>
          <a:p>
            <a:r>
              <a:t>2020-08-06 07:31:13</a:t>
            </a:r>
          </a:p>
          <a:p>
            <a:r>
              <a:t>--------------------------------------------</a:t>
            </a:r>
          </a:p>
          <a:p>
            <a:r>
              <a:t>Nontransferable: If the transferability  of a relationship is false, the  relationship is said to be  nontransferable. Nontransferable  relationships are important to  note because they usually reflect  a business rule and will have  implications when the ERD is  implemented as a database.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defRPr sz="850" b="0" i="0">
                <a:solidFill>
                  <a:srgbClr val="4E3629"/>
                </a:solidFill>
                <a:latin typeface="Calibri"/>
                <a:cs typeface="Calibri"/>
              </a:defRPr>
            </a:lvl1pPr>
          </a:lstStyle>
          <a:p>
            <a:pPr marL="12700">
              <a:lnSpc>
                <a:spcPts val="910"/>
              </a:lnSpc>
            </a:pPr>
            <a:r>
              <a:rPr dirty="0" spc="-5"/>
              <a:t>Copyright</a:t>
            </a:r>
            <a:r>
              <a:rPr dirty="0" spc="25"/>
              <a:t> </a:t>
            </a:r>
            <a:r>
              <a:rPr dirty="0"/>
              <a:t>©</a:t>
            </a:r>
            <a:r>
              <a:rPr dirty="0" spc="-5"/>
              <a:t> </a:t>
            </a:r>
            <a:r>
              <a:rPr dirty="0"/>
              <a:t>2020,</a:t>
            </a:r>
            <a:r>
              <a:rPr dirty="0" spc="-30"/>
              <a:t> </a:t>
            </a:r>
            <a:r>
              <a:rPr dirty="0" spc="-5"/>
              <a:t>Oracle</a:t>
            </a:r>
            <a:r>
              <a:rPr dirty="0" spc="5"/>
              <a:t> </a:t>
            </a:r>
            <a:r>
              <a:rPr dirty="0" spc="-5"/>
              <a:t>and/or</a:t>
            </a:r>
            <a:r>
              <a:rPr dirty="0" spc="30"/>
              <a:t> </a:t>
            </a:r>
            <a:r>
              <a:rPr dirty="0" spc="-5"/>
              <a:t>its</a:t>
            </a:r>
            <a:r>
              <a:rPr dirty="0"/>
              <a:t> </a:t>
            </a:r>
            <a:r>
              <a:rPr dirty="0" spc="-5"/>
              <a:t>affiliates.</a:t>
            </a:r>
            <a:r>
              <a:rPr dirty="0" spc="25"/>
              <a:t> </a:t>
            </a:r>
            <a:r>
              <a:rPr dirty="0" spc="-5"/>
              <a:t>All</a:t>
            </a:r>
            <a:r>
              <a:rPr dirty="0" spc="5"/>
              <a:t> </a:t>
            </a:r>
            <a:r>
              <a:rPr dirty="0" spc="-5"/>
              <a:t>rights</a:t>
            </a:r>
            <a:r>
              <a:rPr dirty="0" spc="15"/>
              <a:t> </a:t>
            </a:r>
            <a:r>
              <a:rPr dirty="0" spc="-5"/>
              <a:t>reserved.</a:t>
            </a:r>
          </a:p>
        </p:txBody>
      </p:sp>
      <p:sp>
        <p:nvSpPr>
          <p:cNvPr id="5" name="Holder 5"/>
          <p:cNvSpPr>
            <a:spLocks noGrp="1"/>
          </p:cNvSpPr>
          <p:nvPr>
            <p:ph type="dt" idx="6" sz="half"/>
          </p:nvPr>
        </p:nvSpPr>
        <p:spPr/>
        <p:txBody>
          <a:bodyPr lIns="0" tIns="0" rIns="0" bIns="0"/>
          <a:lstStyle>
            <a:lvl1pPr>
              <a:defRPr sz="850" b="0" i="0">
                <a:solidFill>
                  <a:srgbClr val="4E3629"/>
                </a:solidFill>
                <a:latin typeface="Calibri"/>
                <a:cs typeface="Calibri"/>
              </a:defRPr>
            </a:lvl1pPr>
          </a:lstStyle>
          <a:p>
            <a:pPr marL="12700">
              <a:lnSpc>
                <a:spcPts val="855"/>
              </a:lnSpc>
            </a:pPr>
            <a:r>
              <a:rPr dirty="0"/>
              <a:t>DDS5L1</a:t>
            </a:r>
          </a:p>
          <a:p>
            <a:pPr marL="12700">
              <a:lnSpc>
                <a:spcPts val="965"/>
              </a:lnSpc>
            </a:pPr>
            <a:r>
              <a:rPr dirty="0" spc="-5"/>
              <a:t>Relationship</a:t>
            </a:r>
            <a:r>
              <a:rPr dirty="0" spc="25"/>
              <a:t> </a:t>
            </a:r>
            <a:r>
              <a:rPr dirty="0" spc="-5"/>
              <a:t>Transferability</a:t>
            </a:r>
          </a:p>
        </p:txBody>
      </p:sp>
      <p:sp>
        <p:nvSpPr>
          <p:cNvPr id="6" name="Holder 6"/>
          <p:cNvSpPr>
            <a:spLocks noGrp="1"/>
          </p:cNvSpPr>
          <p:nvPr>
            <p:ph type="sldNum" idx="7" sz="quarter"/>
          </p:nvPr>
        </p:nvSpPr>
        <p:spPr/>
        <p:txBody>
          <a:bodyPr lIns="0" tIns="0" rIns="0" bIns="0"/>
          <a:lstStyle>
            <a:lvl1pPr>
              <a:defRPr sz="1000" b="0" i="0">
                <a:solidFill>
                  <a:srgbClr val="4E3629"/>
                </a:solidFill>
                <a:latin typeface="Calibri"/>
                <a:cs typeface="Calibri"/>
              </a:defRPr>
            </a:lvl1pPr>
          </a:lstStyle>
          <a:p>
            <a:pPr marL="38100">
              <a:lnSpc>
                <a:spcPts val="1045"/>
              </a:lnSpc>
            </a:pPr>
            <a:fld id="{81D60167-4931-47E6-BA6A-407CBD079E47}" type="slidenum">
              <a:rPr dirty="0" spc="-5"/>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rgbClr val="4E3629"/>
                </a:solidFill>
                <a:latin typeface="Calibri"/>
                <a:cs typeface="Calibri"/>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idx="5" sz="quarter"/>
          </p:nvPr>
        </p:nvSpPr>
        <p:spPr/>
        <p:txBody>
          <a:bodyPr lIns="0" tIns="0" rIns="0" bIns="0"/>
          <a:lstStyle>
            <a:lvl1pPr>
              <a:defRPr sz="850" b="0" i="0">
                <a:solidFill>
                  <a:srgbClr val="4E3629"/>
                </a:solidFill>
                <a:latin typeface="Calibri"/>
                <a:cs typeface="Calibri"/>
              </a:defRPr>
            </a:lvl1pPr>
          </a:lstStyle>
          <a:p>
            <a:pPr marL="12700">
              <a:lnSpc>
                <a:spcPts val="910"/>
              </a:lnSpc>
            </a:pPr>
            <a:r>
              <a:rPr dirty="0" spc="-5"/>
              <a:t>Copyright</a:t>
            </a:r>
            <a:r>
              <a:rPr dirty="0" spc="25"/>
              <a:t> </a:t>
            </a:r>
            <a:r>
              <a:rPr dirty="0"/>
              <a:t>©</a:t>
            </a:r>
            <a:r>
              <a:rPr dirty="0" spc="-5"/>
              <a:t> </a:t>
            </a:r>
            <a:r>
              <a:rPr dirty="0"/>
              <a:t>2020,</a:t>
            </a:r>
            <a:r>
              <a:rPr dirty="0" spc="-30"/>
              <a:t> </a:t>
            </a:r>
            <a:r>
              <a:rPr dirty="0" spc="-5"/>
              <a:t>Oracle</a:t>
            </a:r>
            <a:r>
              <a:rPr dirty="0" spc="5"/>
              <a:t> </a:t>
            </a:r>
            <a:r>
              <a:rPr dirty="0" spc="-5"/>
              <a:t>and/or</a:t>
            </a:r>
            <a:r>
              <a:rPr dirty="0" spc="30"/>
              <a:t> </a:t>
            </a:r>
            <a:r>
              <a:rPr dirty="0" spc="-5"/>
              <a:t>its</a:t>
            </a:r>
            <a:r>
              <a:rPr dirty="0"/>
              <a:t> </a:t>
            </a:r>
            <a:r>
              <a:rPr dirty="0" spc="-5"/>
              <a:t>affiliates.</a:t>
            </a:r>
            <a:r>
              <a:rPr dirty="0" spc="25"/>
              <a:t> </a:t>
            </a:r>
            <a:r>
              <a:rPr dirty="0" spc="-5"/>
              <a:t>All</a:t>
            </a:r>
            <a:r>
              <a:rPr dirty="0" spc="5"/>
              <a:t> </a:t>
            </a:r>
            <a:r>
              <a:rPr dirty="0" spc="-5"/>
              <a:t>rights</a:t>
            </a:r>
            <a:r>
              <a:rPr dirty="0" spc="15"/>
              <a:t> </a:t>
            </a:r>
            <a:r>
              <a:rPr dirty="0" spc="-5"/>
              <a:t>reserved.</a:t>
            </a:r>
          </a:p>
        </p:txBody>
      </p:sp>
      <p:sp>
        <p:nvSpPr>
          <p:cNvPr id="5" name="Holder 5"/>
          <p:cNvSpPr>
            <a:spLocks noGrp="1"/>
          </p:cNvSpPr>
          <p:nvPr>
            <p:ph type="dt" idx="6" sz="half"/>
          </p:nvPr>
        </p:nvSpPr>
        <p:spPr/>
        <p:txBody>
          <a:bodyPr lIns="0" tIns="0" rIns="0" bIns="0"/>
          <a:lstStyle>
            <a:lvl1pPr>
              <a:defRPr sz="850" b="0" i="0">
                <a:solidFill>
                  <a:srgbClr val="4E3629"/>
                </a:solidFill>
                <a:latin typeface="Calibri"/>
                <a:cs typeface="Calibri"/>
              </a:defRPr>
            </a:lvl1pPr>
          </a:lstStyle>
          <a:p>
            <a:pPr marL="12700">
              <a:lnSpc>
                <a:spcPts val="855"/>
              </a:lnSpc>
            </a:pPr>
            <a:r>
              <a:rPr dirty="0"/>
              <a:t>DDS5L1</a:t>
            </a:r>
          </a:p>
          <a:p>
            <a:pPr marL="12700">
              <a:lnSpc>
                <a:spcPts val="965"/>
              </a:lnSpc>
            </a:pPr>
            <a:r>
              <a:rPr dirty="0" spc="-5"/>
              <a:t>Relationship</a:t>
            </a:r>
            <a:r>
              <a:rPr dirty="0" spc="25"/>
              <a:t> </a:t>
            </a:r>
            <a:r>
              <a:rPr dirty="0" spc="-5"/>
              <a:t>Transferability</a:t>
            </a:r>
          </a:p>
        </p:txBody>
      </p:sp>
      <p:sp>
        <p:nvSpPr>
          <p:cNvPr id="6" name="Holder 6"/>
          <p:cNvSpPr>
            <a:spLocks noGrp="1"/>
          </p:cNvSpPr>
          <p:nvPr>
            <p:ph type="sldNum" idx="7" sz="quarter"/>
          </p:nvPr>
        </p:nvSpPr>
        <p:spPr/>
        <p:txBody>
          <a:bodyPr lIns="0" tIns="0" rIns="0" bIns="0"/>
          <a:lstStyle>
            <a:lvl1pPr>
              <a:defRPr sz="1000" b="0" i="0">
                <a:solidFill>
                  <a:srgbClr val="4E3629"/>
                </a:solidFill>
                <a:latin typeface="Calibri"/>
                <a:cs typeface="Calibri"/>
              </a:defRPr>
            </a:lvl1pPr>
          </a:lstStyle>
          <a:p>
            <a:pPr marL="38100">
              <a:lnSpc>
                <a:spcPts val="1045"/>
              </a:lnSpc>
            </a:pPr>
            <a:fld id="{81D60167-4931-47E6-BA6A-407CBD079E47}" type="slidenum">
              <a:rPr dirty="0" spc="-5"/>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rgbClr val="4E3629"/>
                </a:solidFill>
                <a:latin typeface="Calibri"/>
                <a:cs typeface="Calibri"/>
              </a:defRPr>
            </a:lvl1pPr>
          </a:lstStyle>
          <a:p/>
        </p:txBody>
      </p:sp>
      <p:sp>
        <p:nvSpPr>
          <p:cNvPr id="3" name="Holder 3"/>
          <p:cNvSpPr>
            <a:spLocks noGrp="1"/>
          </p:cNvSpPr>
          <p:nvPr>
            <p:ph idx="2" sz="half"/>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defRPr sz="850" b="0" i="0">
                <a:solidFill>
                  <a:srgbClr val="4E3629"/>
                </a:solidFill>
                <a:latin typeface="Calibri"/>
                <a:cs typeface="Calibri"/>
              </a:defRPr>
            </a:lvl1pPr>
          </a:lstStyle>
          <a:p>
            <a:pPr marL="12700">
              <a:lnSpc>
                <a:spcPts val="910"/>
              </a:lnSpc>
            </a:pPr>
            <a:r>
              <a:rPr dirty="0" spc="-5"/>
              <a:t>Copyright</a:t>
            </a:r>
            <a:r>
              <a:rPr dirty="0" spc="25"/>
              <a:t> </a:t>
            </a:r>
            <a:r>
              <a:rPr dirty="0"/>
              <a:t>©</a:t>
            </a:r>
            <a:r>
              <a:rPr dirty="0" spc="-5"/>
              <a:t> </a:t>
            </a:r>
            <a:r>
              <a:rPr dirty="0"/>
              <a:t>2020,</a:t>
            </a:r>
            <a:r>
              <a:rPr dirty="0" spc="-30"/>
              <a:t> </a:t>
            </a:r>
            <a:r>
              <a:rPr dirty="0" spc="-5"/>
              <a:t>Oracle</a:t>
            </a:r>
            <a:r>
              <a:rPr dirty="0" spc="5"/>
              <a:t> </a:t>
            </a:r>
            <a:r>
              <a:rPr dirty="0" spc="-5"/>
              <a:t>and/or</a:t>
            </a:r>
            <a:r>
              <a:rPr dirty="0" spc="30"/>
              <a:t> </a:t>
            </a:r>
            <a:r>
              <a:rPr dirty="0" spc="-5"/>
              <a:t>its</a:t>
            </a:r>
            <a:r>
              <a:rPr dirty="0"/>
              <a:t> </a:t>
            </a:r>
            <a:r>
              <a:rPr dirty="0" spc="-5"/>
              <a:t>affiliates.</a:t>
            </a:r>
            <a:r>
              <a:rPr dirty="0" spc="25"/>
              <a:t> </a:t>
            </a:r>
            <a:r>
              <a:rPr dirty="0" spc="-5"/>
              <a:t>All</a:t>
            </a:r>
            <a:r>
              <a:rPr dirty="0" spc="5"/>
              <a:t> </a:t>
            </a:r>
            <a:r>
              <a:rPr dirty="0" spc="-5"/>
              <a:t>rights</a:t>
            </a:r>
            <a:r>
              <a:rPr dirty="0" spc="15"/>
              <a:t> </a:t>
            </a:r>
            <a:r>
              <a:rPr dirty="0" spc="-5"/>
              <a:t>reserved.</a:t>
            </a:r>
          </a:p>
        </p:txBody>
      </p:sp>
      <p:sp>
        <p:nvSpPr>
          <p:cNvPr id="6" name="Holder 6"/>
          <p:cNvSpPr>
            <a:spLocks noGrp="1"/>
          </p:cNvSpPr>
          <p:nvPr>
            <p:ph type="dt" idx="6" sz="half"/>
          </p:nvPr>
        </p:nvSpPr>
        <p:spPr/>
        <p:txBody>
          <a:bodyPr lIns="0" tIns="0" rIns="0" bIns="0"/>
          <a:lstStyle>
            <a:lvl1pPr>
              <a:defRPr sz="850" b="0" i="0">
                <a:solidFill>
                  <a:srgbClr val="4E3629"/>
                </a:solidFill>
                <a:latin typeface="Calibri"/>
                <a:cs typeface="Calibri"/>
              </a:defRPr>
            </a:lvl1pPr>
          </a:lstStyle>
          <a:p>
            <a:pPr marL="12700">
              <a:lnSpc>
                <a:spcPts val="855"/>
              </a:lnSpc>
            </a:pPr>
            <a:r>
              <a:rPr dirty="0"/>
              <a:t>DDS5L1</a:t>
            </a:r>
          </a:p>
          <a:p>
            <a:pPr marL="12700">
              <a:lnSpc>
                <a:spcPts val="965"/>
              </a:lnSpc>
            </a:pPr>
            <a:r>
              <a:rPr dirty="0" spc="-5"/>
              <a:t>Relationship</a:t>
            </a:r>
            <a:r>
              <a:rPr dirty="0" spc="25"/>
              <a:t> </a:t>
            </a:r>
            <a:r>
              <a:rPr dirty="0" spc="-5"/>
              <a:t>Transferability</a:t>
            </a:r>
          </a:p>
        </p:txBody>
      </p:sp>
      <p:sp>
        <p:nvSpPr>
          <p:cNvPr id="7" name="Holder 7"/>
          <p:cNvSpPr>
            <a:spLocks noGrp="1"/>
          </p:cNvSpPr>
          <p:nvPr>
            <p:ph type="sldNum" idx="7" sz="quarter"/>
          </p:nvPr>
        </p:nvSpPr>
        <p:spPr/>
        <p:txBody>
          <a:bodyPr lIns="0" tIns="0" rIns="0" bIns="0"/>
          <a:lstStyle>
            <a:lvl1pPr>
              <a:defRPr sz="1000" b="0" i="0">
                <a:solidFill>
                  <a:srgbClr val="4E3629"/>
                </a:solidFill>
                <a:latin typeface="Calibri"/>
                <a:cs typeface="Calibri"/>
              </a:defRPr>
            </a:lvl1pPr>
          </a:lstStyle>
          <a:p>
            <a:pPr marL="38100">
              <a:lnSpc>
                <a:spcPts val="1045"/>
              </a:lnSpc>
            </a:pPr>
            <a:fld id="{81D60167-4931-47E6-BA6A-407CBD079E47}" type="slidenum">
              <a:rPr dirty="0" spc="-5"/>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rgbClr val="4E3629"/>
                </a:solidFill>
                <a:latin typeface="Calibri"/>
                <a:cs typeface="Calibri"/>
              </a:defRPr>
            </a:lvl1pPr>
          </a:lstStyle>
          <a:p/>
        </p:txBody>
      </p:sp>
      <p:sp>
        <p:nvSpPr>
          <p:cNvPr id="3" name="Holder 3"/>
          <p:cNvSpPr>
            <a:spLocks noGrp="1"/>
          </p:cNvSpPr>
          <p:nvPr>
            <p:ph type="ftr" idx="5" sz="quarter"/>
          </p:nvPr>
        </p:nvSpPr>
        <p:spPr/>
        <p:txBody>
          <a:bodyPr lIns="0" tIns="0" rIns="0" bIns="0"/>
          <a:lstStyle>
            <a:lvl1pPr>
              <a:defRPr sz="850" b="0" i="0">
                <a:solidFill>
                  <a:srgbClr val="4E3629"/>
                </a:solidFill>
                <a:latin typeface="Calibri"/>
                <a:cs typeface="Calibri"/>
              </a:defRPr>
            </a:lvl1pPr>
          </a:lstStyle>
          <a:p>
            <a:pPr marL="12700">
              <a:lnSpc>
                <a:spcPts val="910"/>
              </a:lnSpc>
            </a:pPr>
            <a:r>
              <a:rPr dirty="0" spc="-5"/>
              <a:t>Copyright</a:t>
            </a:r>
            <a:r>
              <a:rPr dirty="0" spc="25"/>
              <a:t> </a:t>
            </a:r>
            <a:r>
              <a:rPr dirty="0"/>
              <a:t>©</a:t>
            </a:r>
            <a:r>
              <a:rPr dirty="0" spc="-5"/>
              <a:t> </a:t>
            </a:r>
            <a:r>
              <a:rPr dirty="0"/>
              <a:t>2020,</a:t>
            </a:r>
            <a:r>
              <a:rPr dirty="0" spc="-30"/>
              <a:t> </a:t>
            </a:r>
            <a:r>
              <a:rPr dirty="0" spc="-5"/>
              <a:t>Oracle</a:t>
            </a:r>
            <a:r>
              <a:rPr dirty="0" spc="5"/>
              <a:t> </a:t>
            </a:r>
            <a:r>
              <a:rPr dirty="0" spc="-5"/>
              <a:t>and/or</a:t>
            </a:r>
            <a:r>
              <a:rPr dirty="0" spc="30"/>
              <a:t> </a:t>
            </a:r>
            <a:r>
              <a:rPr dirty="0" spc="-5"/>
              <a:t>its</a:t>
            </a:r>
            <a:r>
              <a:rPr dirty="0"/>
              <a:t> </a:t>
            </a:r>
            <a:r>
              <a:rPr dirty="0" spc="-5"/>
              <a:t>affiliates.</a:t>
            </a:r>
            <a:r>
              <a:rPr dirty="0" spc="25"/>
              <a:t> </a:t>
            </a:r>
            <a:r>
              <a:rPr dirty="0" spc="-5"/>
              <a:t>All</a:t>
            </a:r>
            <a:r>
              <a:rPr dirty="0" spc="5"/>
              <a:t> </a:t>
            </a:r>
            <a:r>
              <a:rPr dirty="0" spc="-5"/>
              <a:t>rights</a:t>
            </a:r>
            <a:r>
              <a:rPr dirty="0" spc="15"/>
              <a:t> </a:t>
            </a:r>
            <a:r>
              <a:rPr dirty="0" spc="-5"/>
              <a:t>reserved.</a:t>
            </a:r>
          </a:p>
        </p:txBody>
      </p:sp>
      <p:sp>
        <p:nvSpPr>
          <p:cNvPr id="4" name="Holder 4"/>
          <p:cNvSpPr>
            <a:spLocks noGrp="1"/>
          </p:cNvSpPr>
          <p:nvPr>
            <p:ph type="dt" idx="6" sz="half"/>
          </p:nvPr>
        </p:nvSpPr>
        <p:spPr/>
        <p:txBody>
          <a:bodyPr lIns="0" tIns="0" rIns="0" bIns="0"/>
          <a:lstStyle>
            <a:lvl1pPr>
              <a:defRPr sz="850" b="0" i="0">
                <a:solidFill>
                  <a:srgbClr val="4E3629"/>
                </a:solidFill>
                <a:latin typeface="Calibri"/>
                <a:cs typeface="Calibri"/>
              </a:defRPr>
            </a:lvl1pPr>
          </a:lstStyle>
          <a:p>
            <a:pPr marL="12700">
              <a:lnSpc>
                <a:spcPts val="855"/>
              </a:lnSpc>
            </a:pPr>
            <a:r>
              <a:rPr dirty="0"/>
              <a:t>DDS5L1</a:t>
            </a:r>
          </a:p>
          <a:p>
            <a:pPr marL="12700">
              <a:lnSpc>
                <a:spcPts val="965"/>
              </a:lnSpc>
            </a:pPr>
            <a:r>
              <a:rPr dirty="0" spc="-5"/>
              <a:t>Relationship</a:t>
            </a:r>
            <a:r>
              <a:rPr dirty="0" spc="25"/>
              <a:t> </a:t>
            </a:r>
            <a:r>
              <a:rPr dirty="0" spc="-5"/>
              <a:t>Transferability</a:t>
            </a:r>
          </a:p>
        </p:txBody>
      </p:sp>
      <p:sp>
        <p:nvSpPr>
          <p:cNvPr id="5" name="Holder 5"/>
          <p:cNvSpPr>
            <a:spLocks noGrp="1"/>
          </p:cNvSpPr>
          <p:nvPr>
            <p:ph type="sldNum" idx="7" sz="quarter"/>
          </p:nvPr>
        </p:nvSpPr>
        <p:spPr/>
        <p:txBody>
          <a:bodyPr lIns="0" tIns="0" rIns="0" bIns="0"/>
          <a:lstStyle>
            <a:lvl1pPr>
              <a:defRPr sz="1000" b="0" i="0">
                <a:solidFill>
                  <a:srgbClr val="4E3629"/>
                </a:solidFill>
                <a:latin typeface="Calibri"/>
                <a:cs typeface="Calibri"/>
              </a:defRPr>
            </a:lvl1pPr>
          </a:lstStyle>
          <a:p>
            <a:pPr marL="38100">
              <a:lnSpc>
                <a:spcPts val="1045"/>
              </a:lnSpc>
            </a:pPr>
            <a:fld id="{81D60167-4931-47E6-BA6A-407CBD079E47}" type="slidenum">
              <a:rPr dirty="0" spc="-5"/>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showMasterSp="0">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DFE1E0"/>
          </a:solidFill>
        </p:spPr>
        <p:txBody>
          <a:bodyPr wrap="square" lIns="0" tIns="0" rIns="0" bIns="0" rtlCol="0"/>
          <a:lstStyle/>
          <a:p/>
        </p:txBody>
      </p:sp>
      <p:pic>
        <p:nvPicPr>
          <p:cNvPr id="17" name="bg object 17"/>
          <p:cNvPicPr/>
          <p:nvPr/>
        </p:nvPicPr>
        <p:blipFill>
          <a:blip r:embed="rId2" cstate="print"/>
          <a:stretch>
            <a:fillRect/>
          </a:stretch>
        </p:blipFill>
        <p:spPr>
          <a:xfrm>
            <a:off x="192023" y="192023"/>
            <a:ext cx="8759952" cy="914399"/>
          </a:xfrm>
          <a:prstGeom prst="rect">
            <a:avLst/>
          </a:prstGeom>
        </p:spPr>
      </p:pic>
      <p:pic>
        <p:nvPicPr>
          <p:cNvPr id="18" name="bg object 18"/>
          <p:cNvPicPr/>
          <p:nvPr/>
        </p:nvPicPr>
        <p:blipFill>
          <a:blip r:embed="rId3" cstate="print"/>
          <a:stretch>
            <a:fillRect/>
          </a:stretch>
        </p:blipFill>
        <p:spPr>
          <a:xfrm>
            <a:off x="192023" y="5751576"/>
            <a:ext cx="8759952" cy="914399"/>
          </a:xfrm>
          <a:prstGeom prst="rect">
            <a:avLst/>
          </a:prstGeom>
        </p:spPr>
      </p:pic>
      <p:pic>
        <p:nvPicPr>
          <p:cNvPr id="19" name="bg object 19"/>
          <p:cNvPicPr/>
          <p:nvPr/>
        </p:nvPicPr>
        <p:blipFill>
          <a:blip r:embed="rId4" cstate="print"/>
          <a:stretch>
            <a:fillRect/>
          </a:stretch>
        </p:blipFill>
        <p:spPr>
          <a:xfrm>
            <a:off x="1834895" y="2514600"/>
            <a:ext cx="5474207" cy="1828799"/>
          </a:xfrm>
          <a:prstGeom prst="rect">
            <a:avLst/>
          </a:prstGeom>
        </p:spPr>
      </p:pic>
      <p:sp>
        <p:nvSpPr>
          <p:cNvPr id="2" name="Holder 2"/>
          <p:cNvSpPr>
            <a:spLocks noGrp="1"/>
          </p:cNvSpPr>
          <p:nvPr>
            <p:ph type="ftr" idx="5" sz="quarter"/>
          </p:nvPr>
        </p:nvSpPr>
        <p:spPr/>
        <p:txBody>
          <a:bodyPr lIns="0" tIns="0" rIns="0" bIns="0"/>
          <a:lstStyle>
            <a:lvl1pPr>
              <a:defRPr sz="850" b="0" i="0">
                <a:solidFill>
                  <a:srgbClr val="4E3629"/>
                </a:solidFill>
                <a:latin typeface="Calibri"/>
                <a:cs typeface="Calibri"/>
              </a:defRPr>
            </a:lvl1pPr>
          </a:lstStyle>
          <a:p>
            <a:pPr marL="12700">
              <a:lnSpc>
                <a:spcPts val="910"/>
              </a:lnSpc>
            </a:pPr>
            <a:r>
              <a:rPr dirty="0" spc="-5"/>
              <a:t>Copyright</a:t>
            </a:r>
            <a:r>
              <a:rPr dirty="0" spc="25"/>
              <a:t> </a:t>
            </a:r>
            <a:r>
              <a:rPr dirty="0"/>
              <a:t>©</a:t>
            </a:r>
            <a:r>
              <a:rPr dirty="0" spc="-5"/>
              <a:t> </a:t>
            </a:r>
            <a:r>
              <a:rPr dirty="0"/>
              <a:t>2020,</a:t>
            </a:r>
            <a:r>
              <a:rPr dirty="0" spc="-30"/>
              <a:t> </a:t>
            </a:r>
            <a:r>
              <a:rPr dirty="0" spc="-5"/>
              <a:t>Oracle</a:t>
            </a:r>
            <a:r>
              <a:rPr dirty="0" spc="5"/>
              <a:t> </a:t>
            </a:r>
            <a:r>
              <a:rPr dirty="0" spc="-5"/>
              <a:t>and/or</a:t>
            </a:r>
            <a:r>
              <a:rPr dirty="0" spc="30"/>
              <a:t> </a:t>
            </a:r>
            <a:r>
              <a:rPr dirty="0" spc="-5"/>
              <a:t>its</a:t>
            </a:r>
            <a:r>
              <a:rPr dirty="0"/>
              <a:t> </a:t>
            </a:r>
            <a:r>
              <a:rPr dirty="0" spc="-5"/>
              <a:t>affiliates.</a:t>
            </a:r>
            <a:r>
              <a:rPr dirty="0" spc="25"/>
              <a:t> </a:t>
            </a:r>
            <a:r>
              <a:rPr dirty="0" spc="-5"/>
              <a:t>All</a:t>
            </a:r>
            <a:r>
              <a:rPr dirty="0" spc="5"/>
              <a:t> </a:t>
            </a:r>
            <a:r>
              <a:rPr dirty="0" spc="-5"/>
              <a:t>rights</a:t>
            </a:r>
            <a:r>
              <a:rPr dirty="0" spc="15"/>
              <a:t> </a:t>
            </a:r>
            <a:r>
              <a:rPr dirty="0" spc="-5"/>
              <a:t>reserved.</a:t>
            </a:r>
          </a:p>
        </p:txBody>
      </p:sp>
      <p:sp>
        <p:nvSpPr>
          <p:cNvPr id="3" name="Holder 3"/>
          <p:cNvSpPr>
            <a:spLocks noGrp="1"/>
          </p:cNvSpPr>
          <p:nvPr>
            <p:ph type="dt" idx="6" sz="half"/>
          </p:nvPr>
        </p:nvSpPr>
        <p:spPr/>
        <p:txBody>
          <a:bodyPr lIns="0" tIns="0" rIns="0" bIns="0"/>
          <a:lstStyle>
            <a:lvl1pPr>
              <a:defRPr sz="850" b="0" i="0">
                <a:solidFill>
                  <a:srgbClr val="4E3629"/>
                </a:solidFill>
                <a:latin typeface="Calibri"/>
                <a:cs typeface="Calibri"/>
              </a:defRPr>
            </a:lvl1pPr>
          </a:lstStyle>
          <a:p>
            <a:pPr marL="12700">
              <a:lnSpc>
                <a:spcPts val="855"/>
              </a:lnSpc>
            </a:pPr>
            <a:r>
              <a:rPr dirty="0"/>
              <a:t>DDS5L1</a:t>
            </a:r>
          </a:p>
          <a:p>
            <a:pPr marL="12700">
              <a:lnSpc>
                <a:spcPts val="965"/>
              </a:lnSpc>
            </a:pPr>
            <a:r>
              <a:rPr dirty="0" spc="-5"/>
              <a:t>Relationship</a:t>
            </a:r>
            <a:r>
              <a:rPr dirty="0" spc="25"/>
              <a:t> </a:t>
            </a:r>
            <a:r>
              <a:rPr dirty="0" spc="-5"/>
              <a:t>Transferability</a:t>
            </a:r>
          </a:p>
        </p:txBody>
      </p:sp>
      <p:sp>
        <p:nvSpPr>
          <p:cNvPr id="4" name="Holder 4"/>
          <p:cNvSpPr>
            <a:spLocks noGrp="1"/>
          </p:cNvSpPr>
          <p:nvPr>
            <p:ph type="sldNum" idx="7" sz="quarter"/>
          </p:nvPr>
        </p:nvSpPr>
        <p:spPr/>
        <p:txBody>
          <a:bodyPr lIns="0" tIns="0" rIns="0" bIns="0"/>
          <a:lstStyle>
            <a:lvl1pPr>
              <a:defRPr sz="1000" b="0" i="0">
                <a:solidFill>
                  <a:srgbClr val="4E3629"/>
                </a:solidFill>
                <a:latin typeface="Calibri"/>
                <a:cs typeface="Calibri"/>
              </a:defRPr>
            </a:lvl1pPr>
          </a:lstStyle>
          <a:p>
            <a:pPr marL="38100">
              <a:lnSpc>
                <a:spcPts val="1045"/>
              </a:lnSpc>
            </a:pPr>
            <a:fld id="{81D60167-4931-47E6-BA6A-407CBD079E47}" type="slidenum">
              <a:rPr dirty="0" spc="-5"/>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jpg"/><Relationship Id="rId8"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DFE1E0"/>
          </a:solidFill>
        </p:spPr>
        <p:txBody>
          <a:bodyPr wrap="square" lIns="0" tIns="0" rIns="0" bIns="0" rtlCol="0"/>
          <a:lstStyle/>
          <a:p/>
        </p:txBody>
      </p:sp>
      <p:pic>
        <p:nvPicPr>
          <p:cNvPr id="17" name="bg object 17"/>
          <p:cNvPicPr/>
          <p:nvPr/>
        </p:nvPicPr>
        <p:blipFill>
          <a:blip r:embed="rId7" cstate="print"/>
          <a:stretch>
            <a:fillRect/>
          </a:stretch>
        </p:blipFill>
        <p:spPr>
          <a:xfrm>
            <a:off x="0" y="0"/>
            <a:ext cx="9144000" cy="254507"/>
          </a:xfrm>
          <a:prstGeom prst="rect">
            <a:avLst/>
          </a:prstGeom>
        </p:spPr>
      </p:pic>
      <p:pic>
        <p:nvPicPr>
          <p:cNvPr id="18" name="bg object 18"/>
          <p:cNvPicPr/>
          <p:nvPr/>
        </p:nvPicPr>
        <p:blipFill>
          <a:blip r:embed="rId8" cstate="print"/>
          <a:stretch>
            <a:fillRect/>
          </a:stretch>
        </p:blipFill>
        <p:spPr>
          <a:xfrm>
            <a:off x="405384" y="6178295"/>
            <a:ext cx="1258823" cy="420623"/>
          </a:xfrm>
          <a:prstGeom prst="rect">
            <a:avLst/>
          </a:prstGeom>
        </p:spPr>
      </p:pic>
      <p:sp>
        <p:nvSpPr>
          <p:cNvPr id="2" name="Holder 2"/>
          <p:cNvSpPr>
            <a:spLocks noGrp="1"/>
          </p:cNvSpPr>
          <p:nvPr>
            <p:ph type="title"/>
          </p:nvPr>
        </p:nvSpPr>
        <p:spPr>
          <a:xfrm>
            <a:off x="392112" y="748031"/>
            <a:ext cx="8359775" cy="528319"/>
          </a:xfrm>
          <a:prstGeom prst="rect">
            <a:avLst/>
          </a:prstGeom>
        </p:spPr>
        <p:txBody>
          <a:bodyPr wrap="square" lIns="0" tIns="0" rIns="0" bIns="0">
            <a:spAutoFit/>
          </a:bodyPr>
          <a:lstStyle>
            <a:lvl1pPr>
              <a:defRPr sz="3300" b="0" i="0">
                <a:solidFill>
                  <a:srgbClr val="4E3629"/>
                </a:solidFill>
                <a:latin typeface="Calibri"/>
                <a:cs typeface="Calibri"/>
              </a:defRPr>
            </a:lvl1pPr>
          </a:lstStyle>
          <a:p/>
        </p:txBody>
      </p:sp>
      <p:sp>
        <p:nvSpPr>
          <p:cNvPr id="3" name="Holder 3"/>
          <p:cNvSpPr>
            <a:spLocks noGrp="1"/>
          </p:cNvSpPr>
          <p:nvPr>
            <p:ph type="body" idx="1"/>
          </p:nvPr>
        </p:nvSpPr>
        <p:spPr>
          <a:xfrm>
            <a:off x="483552" y="1393401"/>
            <a:ext cx="8176894" cy="194691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idx="5" sz="quarter"/>
          </p:nvPr>
        </p:nvSpPr>
        <p:spPr>
          <a:xfrm>
            <a:off x="5492159" y="6589648"/>
            <a:ext cx="2878454" cy="133984"/>
          </a:xfrm>
          <a:prstGeom prst="rect">
            <a:avLst/>
          </a:prstGeom>
        </p:spPr>
        <p:txBody>
          <a:bodyPr wrap="square" lIns="0" tIns="0" rIns="0" bIns="0">
            <a:spAutoFit/>
          </a:bodyPr>
          <a:lstStyle>
            <a:lvl1pPr>
              <a:defRPr sz="850" b="0" i="0">
                <a:solidFill>
                  <a:srgbClr val="4E3629"/>
                </a:solidFill>
                <a:latin typeface="Calibri"/>
                <a:cs typeface="Calibri"/>
              </a:defRPr>
            </a:lvl1pPr>
          </a:lstStyle>
          <a:p>
            <a:pPr marL="12700">
              <a:lnSpc>
                <a:spcPts val="910"/>
              </a:lnSpc>
            </a:pPr>
            <a:r>
              <a:rPr dirty="0" spc="-5"/>
              <a:t>Copyright</a:t>
            </a:r>
            <a:r>
              <a:rPr dirty="0" spc="25"/>
              <a:t> </a:t>
            </a:r>
            <a:r>
              <a:rPr dirty="0"/>
              <a:t>©</a:t>
            </a:r>
            <a:r>
              <a:rPr dirty="0" spc="-5"/>
              <a:t> </a:t>
            </a:r>
            <a:r>
              <a:rPr dirty="0"/>
              <a:t>2020,</a:t>
            </a:r>
            <a:r>
              <a:rPr dirty="0" spc="-30"/>
              <a:t> </a:t>
            </a:r>
            <a:r>
              <a:rPr dirty="0" spc="-5"/>
              <a:t>Oracle</a:t>
            </a:r>
            <a:r>
              <a:rPr dirty="0" spc="5"/>
              <a:t> </a:t>
            </a:r>
            <a:r>
              <a:rPr dirty="0" spc="-5"/>
              <a:t>and/or</a:t>
            </a:r>
            <a:r>
              <a:rPr dirty="0" spc="30"/>
              <a:t> </a:t>
            </a:r>
            <a:r>
              <a:rPr dirty="0" spc="-5"/>
              <a:t>its</a:t>
            </a:r>
            <a:r>
              <a:rPr dirty="0"/>
              <a:t> </a:t>
            </a:r>
            <a:r>
              <a:rPr dirty="0" spc="-5"/>
              <a:t>affiliates.</a:t>
            </a:r>
            <a:r>
              <a:rPr dirty="0" spc="25"/>
              <a:t> </a:t>
            </a:r>
            <a:r>
              <a:rPr dirty="0" spc="-5"/>
              <a:t>All</a:t>
            </a:r>
            <a:r>
              <a:rPr dirty="0" spc="5"/>
              <a:t> </a:t>
            </a:r>
            <a:r>
              <a:rPr dirty="0" spc="-5"/>
              <a:t>rights</a:t>
            </a:r>
            <a:r>
              <a:rPr dirty="0" spc="15"/>
              <a:t> </a:t>
            </a:r>
            <a:r>
              <a:rPr dirty="0" spc="-5"/>
              <a:t>reserved.</a:t>
            </a:r>
          </a:p>
        </p:txBody>
      </p:sp>
      <p:sp>
        <p:nvSpPr>
          <p:cNvPr id="5" name="Holder 5"/>
          <p:cNvSpPr>
            <a:spLocks noGrp="1"/>
          </p:cNvSpPr>
          <p:nvPr>
            <p:ph type="dt" idx="6" sz="half"/>
          </p:nvPr>
        </p:nvSpPr>
        <p:spPr>
          <a:xfrm>
            <a:off x="2874163" y="6516395"/>
            <a:ext cx="1232535" cy="249554"/>
          </a:xfrm>
          <a:prstGeom prst="rect">
            <a:avLst/>
          </a:prstGeom>
        </p:spPr>
        <p:txBody>
          <a:bodyPr wrap="square" lIns="0" tIns="0" rIns="0" bIns="0">
            <a:spAutoFit/>
          </a:bodyPr>
          <a:lstStyle>
            <a:lvl1pPr>
              <a:defRPr sz="850" b="0" i="0">
                <a:solidFill>
                  <a:srgbClr val="4E3629"/>
                </a:solidFill>
                <a:latin typeface="Calibri"/>
                <a:cs typeface="Calibri"/>
              </a:defRPr>
            </a:lvl1pPr>
          </a:lstStyle>
          <a:p>
            <a:pPr marL="12700">
              <a:lnSpc>
                <a:spcPts val="855"/>
              </a:lnSpc>
            </a:pPr>
            <a:r>
              <a:rPr dirty="0"/>
              <a:t>DDS5L1</a:t>
            </a:r>
          </a:p>
          <a:p>
            <a:pPr marL="12700">
              <a:lnSpc>
                <a:spcPts val="965"/>
              </a:lnSpc>
            </a:pPr>
            <a:r>
              <a:rPr dirty="0" spc="-5"/>
              <a:t>Relationship</a:t>
            </a:r>
            <a:r>
              <a:rPr dirty="0" spc="25"/>
              <a:t> </a:t>
            </a:r>
            <a:r>
              <a:rPr dirty="0" spc="-5"/>
              <a:t>Transferability</a:t>
            </a:r>
          </a:p>
        </p:txBody>
      </p:sp>
      <p:sp>
        <p:nvSpPr>
          <p:cNvPr id="6" name="Holder 6"/>
          <p:cNvSpPr>
            <a:spLocks noGrp="1"/>
          </p:cNvSpPr>
          <p:nvPr>
            <p:ph type="sldNum" idx="7" sz="quarter"/>
          </p:nvPr>
        </p:nvSpPr>
        <p:spPr>
          <a:xfrm>
            <a:off x="8725090" y="6567768"/>
            <a:ext cx="204470" cy="152400"/>
          </a:xfrm>
          <a:prstGeom prst="rect">
            <a:avLst/>
          </a:prstGeom>
        </p:spPr>
        <p:txBody>
          <a:bodyPr wrap="square" lIns="0" tIns="0" rIns="0" bIns="0">
            <a:spAutoFit/>
          </a:bodyPr>
          <a:lstStyle>
            <a:lvl1pPr>
              <a:defRPr sz="1000" b="0" i="0">
                <a:solidFill>
                  <a:srgbClr val="4E3629"/>
                </a:solidFill>
                <a:latin typeface="Calibri"/>
                <a:cs typeface="Calibri"/>
              </a:defRPr>
            </a:lvl1pPr>
          </a:lstStyle>
          <a:p>
            <a:pPr marL="38100">
              <a:lnSpc>
                <a:spcPts val="1045"/>
              </a:lnSpc>
            </a:pPr>
            <a:fld id="{81D60167-4931-47E6-BA6A-407CBD079E47}" type="slidenum">
              <a:rPr dirty="0" spc="-5"/>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slide" Target="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slide" Target="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slide" Target="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slide" Target="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slide" Target="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slide" Target="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notesSlide" Target="../notesSlides/notesSlide2.xml"/><Relationship Id="rId6" Type="http://schemas.openxmlformats.org/officeDocument/2006/relationships/slide" Target="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slide" Target="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slide" Target="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slide" Target="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slide" Target="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slide" Target="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slide" Target="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slide" Target="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fade thruBlk="0"/>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112" y="748031"/>
            <a:ext cx="4618990" cy="528320"/>
          </a:xfrm>
          <a:prstGeom prst="rect"/>
        </p:spPr>
        <p:txBody>
          <a:bodyPr wrap="square" lIns="0" tIns="12700" rIns="0" bIns="0" rtlCol="0" vert="horz">
            <a:spAutoFit/>
          </a:bodyPr>
          <a:lstStyle/>
          <a:p>
            <a:pPr marL="12700">
              <a:lnSpc>
                <a:spcPct val="100000"/>
              </a:lnSpc>
              <a:spcBef>
                <a:spcPts val="100"/>
              </a:spcBef>
            </a:pPr>
            <a:r>
              <a:rPr dirty="0" spc="-15"/>
              <a:t>Relationship</a:t>
            </a:r>
            <a:r>
              <a:rPr dirty="0" spc="-20"/>
              <a:t> </a:t>
            </a:r>
            <a:r>
              <a:rPr dirty="0" spc="-35"/>
              <a:t>Transferability</a:t>
            </a:r>
          </a:p>
        </p:txBody>
      </p:sp>
      <p:sp>
        <p:nvSpPr>
          <p:cNvPr id="3" name="object 3"/>
          <p:cNvSpPr txBox="1"/>
          <p:nvPr/>
        </p:nvSpPr>
        <p:spPr>
          <a:xfrm>
            <a:off x="483552" y="1415417"/>
            <a:ext cx="7900670" cy="1706245"/>
          </a:xfrm>
          <a:prstGeom prst="rect">
            <a:avLst/>
          </a:prstGeom>
        </p:spPr>
        <p:txBody>
          <a:bodyPr wrap="square" lIns="0" tIns="59690" rIns="0" bIns="0" rtlCol="0" vert="horz">
            <a:spAutoFit/>
          </a:bodyPr>
          <a:lstStyle/>
          <a:p>
            <a:pPr marL="184785" marR="5080" indent="-172720">
              <a:lnSpc>
                <a:spcPts val="3030"/>
              </a:lnSpc>
              <a:spcBef>
                <a:spcPts val="470"/>
              </a:spcBef>
              <a:buClr>
                <a:srgbClr val="D1350F"/>
              </a:buClr>
              <a:buFont typeface="Arial MT"/>
              <a:buChar char="•"/>
              <a:tabLst>
                <a:tab pos="185420" algn="l"/>
              </a:tabLst>
            </a:pPr>
            <a:r>
              <a:rPr dirty="0" sz="2800" spc="-5">
                <a:solidFill>
                  <a:srgbClr val="4E3629"/>
                </a:solidFill>
                <a:latin typeface="Calibri"/>
                <a:cs typeface="Calibri"/>
              </a:rPr>
              <a:t>If</a:t>
            </a:r>
            <a:r>
              <a:rPr dirty="0" sz="2800" spc="-15">
                <a:solidFill>
                  <a:srgbClr val="4E3629"/>
                </a:solidFill>
                <a:latin typeface="Calibri"/>
                <a:cs typeface="Calibri"/>
              </a:rPr>
              <a:t> </a:t>
            </a:r>
            <a:r>
              <a:rPr dirty="0" sz="2800" spc="-10">
                <a:solidFill>
                  <a:srgbClr val="4E3629"/>
                </a:solidFill>
                <a:latin typeface="Calibri"/>
                <a:cs typeface="Calibri"/>
              </a:rPr>
              <a:t>it</a:t>
            </a:r>
            <a:r>
              <a:rPr dirty="0" sz="2800" spc="10">
                <a:solidFill>
                  <a:srgbClr val="4E3629"/>
                </a:solidFill>
                <a:latin typeface="Calibri"/>
                <a:cs typeface="Calibri"/>
              </a:rPr>
              <a:t> </a:t>
            </a:r>
            <a:r>
              <a:rPr dirty="0" sz="2800" spc="-15">
                <a:solidFill>
                  <a:srgbClr val="4E3629"/>
                </a:solidFill>
                <a:latin typeface="Calibri"/>
                <a:cs typeface="Calibri"/>
              </a:rPr>
              <a:t>was</a:t>
            </a:r>
            <a:r>
              <a:rPr dirty="0" sz="2800" spc="5">
                <a:solidFill>
                  <a:srgbClr val="4E3629"/>
                </a:solidFill>
                <a:latin typeface="Calibri"/>
                <a:cs typeface="Calibri"/>
              </a:rPr>
              <a:t> </a:t>
            </a:r>
            <a:r>
              <a:rPr dirty="0" sz="2800" spc="-10">
                <a:solidFill>
                  <a:srgbClr val="4E3629"/>
                </a:solidFill>
                <a:latin typeface="Calibri"/>
                <a:cs typeface="Calibri"/>
              </a:rPr>
              <a:t>issued</a:t>
            </a:r>
            <a:r>
              <a:rPr dirty="0" sz="2800" spc="30">
                <a:solidFill>
                  <a:srgbClr val="4E3629"/>
                </a:solidFill>
                <a:latin typeface="Calibri"/>
                <a:cs typeface="Calibri"/>
              </a:rPr>
              <a:t> </a:t>
            </a:r>
            <a:r>
              <a:rPr dirty="0" sz="2800" spc="-10">
                <a:solidFill>
                  <a:srgbClr val="4E3629"/>
                </a:solidFill>
                <a:latin typeface="Calibri"/>
                <a:cs typeface="Calibri"/>
              </a:rPr>
              <a:t>in</a:t>
            </a:r>
            <a:r>
              <a:rPr dirty="0" sz="2800" spc="15">
                <a:solidFill>
                  <a:srgbClr val="4E3629"/>
                </a:solidFill>
                <a:latin typeface="Calibri"/>
                <a:cs typeface="Calibri"/>
              </a:rPr>
              <a:t> </a:t>
            </a:r>
            <a:r>
              <a:rPr dirty="0" sz="2800" spc="-55">
                <a:solidFill>
                  <a:srgbClr val="4E3629"/>
                </a:solidFill>
                <a:latin typeface="Calibri"/>
                <a:cs typeface="Calibri"/>
              </a:rPr>
              <a:t>error,</a:t>
            </a:r>
            <a:r>
              <a:rPr dirty="0" sz="2800" spc="10">
                <a:solidFill>
                  <a:srgbClr val="4E3629"/>
                </a:solidFill>
                <a:latin typeface="Calibri"/>
                <a:cs typeface="Calibri"/>
              </a:rPr>
              <a:t> </a:t>
            </a:r>
            <a:r>
              <a:rPr dirty="0" sz="2800" spc="-10">
                <a:solidFill>
                  <a:srgbClr val="4E3629"/>
                </a:solidFill>
                <a:latin typeface="Calibri"/>
                <a:cs typeface="Calibri"/>
              </a:rPr>
              <a:t>it</a:t>
            </a:r>
            <a:r>
              <a:rPr dirty="0" sz="2800" spc="15">
                <a:solidFill>
                  <a:srgbClr val="4E3629"/>
                </a:solidFill>
                <a:latin typeface="Calibri"/>
                <a:cs typeface="Calibri"/>
              </a:rPr>
              <a:t> </a:t>
            </a:r>
            <a:r>
              <a:rPr dirty="0" sz="2800" spc="-10">
                <a:solidFill>
                  <a:srgbClr val="4E3629"/>
                </a:solidFill>
                <a:latin typeface="Calibri"/>
                <a:cs typeface="Calibri"/>
              </a:rPr>
              <a:t>would</a:t>
            </a:r>
            <a:r>
              <a:rPr dirty="0" sz="2800" spc="10">
                <a:solidFill>
                  <a:srgbClr val="4E3629"/>
                </a:solidFill>
                <a:latin typeface="Calibri"/>
                <a:cs typeface="Calibri"/>
              </a:rPr>
              <a:t> </a:t>
            </a:r>
            <a:r>
              <a:rPr dirty="0" sz="2800" spc="-25">
                <a:solidFill>
                  <a:srgbClr val="4E3629"/>
                </a:solidFill>
                <a:latin typeface="Calibri"/>
                <a:cs typeface="Calibri"/>
              </a:rPr>
              <a:t>have</a:t>
            </a:r>
            <a:r>
              <a:rPr dirty="0" sz="2800" spc="5">
                <a:solidFill>
                  <a:srgbClr val="4E3629"/>
                </a:solidFill>
                <a:latin typeface="Calibri"/>
                <a:cs typeface="Calibri"/>
              </a:rPr>
              <a:t> </a:t>
            </a:r>
            <a:r>
              <a:rPr dirty="0" sz="2800" spc="-15">
                <a:solidFill>
                  <a:srgbClr val="4E3629"/>
                </a:solidFill>
                <a:latin typeface="Calibri"/>
                <a:cs typeface="Calibri"/>
              </a:rPr>
              <a:t>to</a:t>
            </a:r>
            <a:r>
              <a:rPr dirty="0" sz="2800">
                <a:solidFill>
                  <a:srgbClr val="4E3629"/>
                </a:solidFill>
                <a:latin typeface="Calibri"/>
                <a:cs typeface="Calibri"/>
              </a:rPr>
              <a:t> </a:t>
            </a:r>
            <a:r>
              <a:rPr dirty="0" sz="2800" spc="-5">
                <a:solidFill>
                  <a:srgbClr val="4E3629"/>
                </a:solidFill>
                <a:latin typeface="Calibri"/>
                <a:cs typeface="Calibri"/>
              </a:rPr>
              <a:t>be</a:t>
            </a:r>
            <a:r>
              <a:rPr dirty="0" sz="2800" spc="20">
                <a:solidFill>
                  <a:srgbClr val="4E3629"/>
                </a:solidFill>
                <a:latin typeface="Calibri"/>
                <a:cs typeface="Calibri"/>
              </a:rPr>
              <a:t> </a:t>
            </a:r>
            <a:r>
              <a:rPr dirty="0" sz="2800" spc="-10">
                <a:solidFill>
                  <a:srgbClr val="4E3629"/>
                </a:solidFill>
                <a:latin typeface="Calibri"/>
                <a:cs typeface="Calibri"/>
              </a:rPr>
              <a:t>cancelled, </a:t>
            </a:r>
            <a:r>
              <a:rPr dirty="0" sz="2800" spc="-620">
                <a:solidFill>
                  <a:srgbClr val="4E3629"/>
                </a:solidFill>
                <a:latin typeface="Calibri"/>
                <a:cs typeface="Calibri"/>
              </a:rPr>
              <a:t> </a:t>
            </a:r>
            <a:r>
              <a:rPr dirty="0" sz="2800" spc="-5">
                <a:solidFill>
                  <a:srgbClr val="4E3629"/>
                </a:solidFill>
                <a:latin typeface="Calibri"/>
                <a:cs typeface="Calibri"/>
              </a:rPr>
              <a:t>and</a:t>
            </a:r>
            <a:r>
              <a:rPr dirty="0" sz="2800" spc="5">
                <a:solidFill>
                  <a:srgbClr val="4E3629"/>
                </a:solidFill>
                <a:latin typeface="Calibri"/>
                <a:cs typeface="Calibri"/>
              </a:rPr>
              <a:t> </a:t>
            </a:r>
            <a:r>
              <a:rPr dirty="0" sz="2800" spc="-5">
                <a:solidFill>
                  <a:srgbClr val="4E3629"/>
                </a:solidFill>
                <a:latin typeface="Calibri"/>
                <a:cs typeface="Calibri"/>
              </a:rPr>
              <a:t>another</a:t>
            </a:r>
            <a:r>
              <a:rPr dirty="0" sz="2800" spc="15">
                <a:solidFill>
                  <a:srgbClr val="4E3629"/>
                </a:solidFill>
                <a:latin typeface="Calibri"/>
                <a:cs typeface="Calibri"/>
              </a:rPr>
              <a:t> </a:t>
            </a:r>
            <a:r>
              <a:rPr dirty="0" sz="2800" spc="-10">
                <a:solidFill>
                  <a:srgbClr val="4E3629"/>
                </a:solidFill>
                <a:latin typeface="Calibri"/>
                <a:cs typeface="Calibri"/>
              </a:rPr>
              <a:t>RECEIPT would</a:t>
            </a:r>
            <a:r>
              <a:rPr dirty="0" sz="2800" spc="10">
                <a:solidFill>
                  <a:srgbClr val="4E3629"/>
                </a:solidFill>
                <a:latin typeface="Calibri"/>
                <a:cs typeface="Calibri"/>
              </a:rPr>
              <a:t> </a:t>
            </a:r>
            <a:r>
              <a:rPr dirty="0" sz="2800" spc="-25">
                <a:solidFill>
                  <a:srgbClr val="4E3629"/>
                </a:solidFill>
                <a:latin typeface="Calibri"/>
                <a:cs typeface="Calibri"/>
              </a:rPr>
              <a:t>have</a:t>
            </a:r>
            <a:r>
              <a:rPr dirty="0" sz="2800" spc="10">
                <a:solidFill>
                  <a:srgbClr val="4E3629"/>
                </a:solidFill>
                <a:latin typeface="Calibri"/>
                <a:cs typeface="Calibri"/>
              </a:rPr>
              <a:t> </a:t>
            </a:r>
            <a:r>
              <a:rPr dirty="0" sz="2800" spc="-15">
                <a:solidFill>
                  <a:srgbClr val="4E3629"/>
                </a:solidFill>
                <a:latin typeface="Calibri"/>
                <a:cs typeface="Calibri"/>
              </a:rPr>
              <a:t>to </a:t>
            </a:r>
            <a:r>
              <a:rPr dirty="0" sz="2800" spc="-5">
                <a:solidFill>
                  <a:srgbClr val="4E3629"/>
                </a:solidFill>
                <a:latin typeface="Calibri"/>
                <a:cs typeface="Calibri"/>
              </a:rPr>
              <a:t>be</a:t>
            </a:r>
            <a:r>
              <a:rPr dirty="0" sz="2800" spc="15">
                <a:solidFill>
                  <a:srgbClr val="4E3629"/>
                </a:solidFill>
                <a:latin typeface="Calibri"/>
                <a:cs typeface="Calibri"/>
              </a:rPr>
              <a:t> </a:t>
            </a:r>
            <a:r>
              <a:rPr dirty="0" sz="2800" spc="-15">
                <a:solidFill>
                  <a:srgbClr val="4E3629"/>
                </a:solidFill>
                <a:latin typeface="Calibri"/>
                <a:cs typeface="Calibri"/>
              </a:rPr>
              <a:t>written</a:t>
            </a:r>
            <a:r>
              <a:rPr dirty="0" sz="2800" spc="-10">
                <a:solidFill>
                  <a:srgbClr val="4E3629"/>
                </a:solidFill>
                <a:latin typeface="Calibri"/>
                <a:cs typeface="Calibri"/>
              </a:rPr>
              <a:t> </a:t>
            </a:r>
            <a:r>
              <a:rPr dirty="0" sz="2800" spc="-5">
                <a:solidFill>
                  <a:srgbClr val="4E3629"/>
                </a:solidFill>
                <a:latin typeface="Calibri"/>
                <a:cs typeface="Calibri"/>
              </a:rPr>
              <a:t>up</a:t>
            </a:r>
            <a:endParaRPr sz="2800">
              <a:latin typeface="Calibri"/>
              <a:cs typeface="Calibri"/>
            </a:endParaRPr>
          </a:p>
          <a:p>
            <a:pPr marL="184785" marR="411480" indent="-172720">
              <a:lnSpc>
                <a:spcPts val="3030"/>
              </a:lnSpc>
              <a:spcBef>
                <a:spcPts val="795"/>
              </a:spcBef>
              <a:buClr>
                <a:srgbClr val="D1350F"/>
              </a:buClr>
              <a:buFont typeface="Arial MT"/>
              <a:buChar char="•"/>
              <a:tabLst>
                <a:tab pos="185420" algn="l"/>
              </a:tabLst>
            </a:pPr>
            <a:r>
              <a:rPr dirty="0" sz="2800" spc="-5">
                <a:solidFill>
                  <a:srgbClr val="4E3629"/>
                </a:solidFill>
                <a:latin typeface="Calibri"/>
                <a:cs typeface="Calibri"/>
              </a:rPr>
              <a:t>The</a:t>
            </a:r>
            <a:r>
              <a:rPr dirty="0" sz="2800">
                <a:solidFill>
                  <a:srgbClr val="4E3629"/>
                </a:solidFill>
                <a:latin typeface="Calibri"/>
                <a:cs typeface="Calibri"/>
              </a:rPr>
              <a:t> </a:t>
            </a:r>
            <a:r>
              <a:rPr dirty="0" sz="2800" spc="-15">
                <a:solidFill>
                  <a:srgbClr val="4E3629"/>
                </a:solidFill>
                <a:latin typeface="Calibri"/>
                <a:cs typeface="Calibri"/>
              </a:rPr>
              <a:t>relationship</a:t>
            </a:r>
            <a:r>
              <a:rPr dirty="0" sz="2800" spc="30">
                <a:solidFill>
                  <a:srgbClr val="4E3629"/>
                </a:solidFill>
                <a:latin typeface="Calibri"/>
                <a:cs typeface="Calibri"/>
              </a:rPr>
              <a:t> </a:t>
            </a:r>
            <a:r>
              <a:rPr dirty="0" sz="2800" spc="-10">
                <a:solidFill>
                  <a:srgbClr val="4E3629"/>
                </a:solidFill>
                <a:latin typeface="Calibri"/>
                <a:cs typeface="Calibri"/>
              </a:rPr>
              <a:t>between</a:t>
            </a:r>
            <a:r>
              <a:rPr dirty="0" sz="2800" spc="10">
                <a:solidFill>
                  <a:srgbClr val="4E3629"/>
                </a:solidFill>
                <a:latin typeface="Calibri"/>
                <a:cs typeface="Calibri"/>
              </a:rPr>
              <a:t> </a:t>
            </a:r>
            <a:r>
              <a:rPr dirty="0" sz="2800" spc="-10">
                <a:solidFill>
                  <a:srgbClr val="4E3629"/>
                </a:solidFill>
                <a:latin typeface="Calibri"/>
                <a:cs typeface="Calibri"/>
              </a:rPr>
              <a:t>STUDENT</a:t>
            </a:r>
            <a:r>
              <a:rPr dirty="0" sz="2800" spc="25">
                <a:solidFill>
                  <a:srgbClr val="4E3629"/>
                </a:solidFill>
                <a:latin typeface="Calibri"/>
                <a:cs typeface="Calibri"/>
              </a:rPr>
              <a:t> </a:t>
            </a:r>
            <a:r>
              <a:rPr dirty="0" sz="2800" spc="-5">
                <a:solidFill>
                  <a:srgbClr val="4E3629"/>
                </a:solidFill>
                <a:latin typeface="Calibri"/>
                <a:cs typeface="Calibri"/>
              </a:rPr>
              <a:t>and</a:t>
            </a:r>
            <a:r>
              <a:rPr dirty="0" sz="2800" spc="10">
                <a:solidFill>
                  <a:srgbClr val="4E3629"/>
                </a:solidFill>
                <a:latin typeface="Calibri"/>
                <a:cs typeface="Calibri"/>
              </a:rPr>
              <a:t> </a:t>
            </a:r>
            <a:r>
              <a:rPr dirty="0" sz="2800" spc="-10">
                <a:solidFill>
                  <a:srgbClr val="4E3629"/>
                </a:solidFill>
                <a:latin typeface="Calibri"/>
                <a:cs typeface="Calibri"/>
              </a:rPr>
              <a:t>RECEIPT</a:t>
            </a:r>
            <a:r>
              <a:rPr dirty="0" sz="2800" spc="-5">
                <a:solidFill>
                  <a:srgbClr val="4E3629"/>
                </a:solidFill>
                <a:latin typeface="Calibri"/>
                <a:cs typeface="Calibri"/>
              </a:rPr>
              <a:t> </a:t>
            </a:r>
            <a:r>
              <a:rPr dirty="0" sz="2800" spc="-15">
                <a:solidFill>
                  <a:srgbClr val="4E3629"/>
                </a:solidFill>
                <a:latin typeface="Calibri"/>
                <a:cs typeface="Calibri"/>
              </a:rPr>
              <a:t>is </a:t>
            </a:r>
            <a:r>
              <a:rPr dirty="0" sz="2800" spc="-620">
                <a:solidFill>
                  <a:srgbClr val="4E3629"/>
                </a:solidFill>
                <a:latin typeface="Calibri"/>
                <a:cs typeface="Calibri"/>
              </a:rPr>
              <a:t> </a:t>
            </a:r>
            <a:r>
              <a:rPr dirty="0" sz="2800" spc="-25">
                <a:solidFill>
                  <a:srgbClr val="4E3629"/>
                </a:solidFill>
                <a:latin typeface="Calibri"/>
                <a:cs typeface="Calibri"/>
              </a:rPr>
              <a:t>nontransferable</a:t>
            </a:r>
            <a:endParaRPr sz="2800">
              <a:latin typeface="Calibri"/>
              <a:cs typeface="Calibri"/>
            </a:endParaRPr>
          </a:p>
        </p:txBody>
      </p:sp>
      <p:grpSp>
        <p:nvGrpSpPr>
          <p:cNvPr id="4" name="object 4"/>
          <p:cNvGrpSpPr/>
          <p:nvPr/>
        </p:nvGrpSpPr>
        <p:grpSpPr>
          <a:xfrm>
            <a:off x="2355850" y="4038349"/>
            <a:ext cx="1818639" cy="1108710"/>
            <a:chOff x="2355850" y="4038349"/>
            <a:chExt cx="1818639" cy="1108710"/>
          </a:xfrm>
        </p:grpSpPr>
        <p:sp>
          <p:nvSpPr>
            <p:cNvPr id="5" name="object 5"/>
            <p:cNvSpPr/>
            <p:nvPr/>
          </p:nvSpPr>
          <p:spPr>
            <a:xfrm>
              <a:off x="3789425" y="4403597"/>
              <a:ext cx="370840" cy="424180"/>
            </a:xfrm>
            <a:custGeom>
              <a:avLst/>
              <a:gdLst/>
              <a:ahLst/>
              <a:cxnLst/>
              <a:rect l="l" t="t" r="r" b="b"/>
              <a:pathLst>
                <a:path w="370839" h="424179">
                  <a:moveTo>
                    <a:pt x="0" y="211835"/>
                  </a:moveTo>
                  <a:lnTo>
                    <a:pt x="185166" y="0"/>
                  </a:lnTo>
                  <a:lnTo>
                    <a:pt x="370332" y="211835"/>
                  </a:lnTo>
                  <a:lnTo>
                    <a:pt x="185166" y="423671"/>
                  </a:lnTo>
                  <a:lnTo>
                    <a:pt x="0" y="211835"/>
                  </a:lnTo>
                  <a:close/>
                </a:path>
              </a:pathLst>
            </a:custGeom>
            <a:ln w="28956">
              <a:solidFill>
                <a:srgbClr val="D1350F"/>
              </a:solidFill>
            </a:ln>
          </p:spPr>
          <p:txBody>
            <a:bodyPr wrap="square" lIns="0" tIns="0" rIns="0" bIns="0" rtlCol="0"/>
            <a:lstStyle/>
            <a:p/>
          </p:txBody>
        </p:sp>
        <p:sp>
          <p:nvSpPr>
            <p:cNvPr id="6" name="object 6"/>
            <p:cNvSpPr/>
            <p:nvPr/>
          </p:nvSpPr>
          <p:spPr>
            <a:xfrm>
              <a:off x="2362200" y="4044699"/>
              <a:ext cx="1129665" cy="1096010"/>
            </a:xfrm>
            <a:custGeom>
              <a:avLst/>
              <a:gdLst/>
              <a:ahLst/>
              <a:cxnLst/>
              <a:rect l="l" t="t" r="r" b="b"/>
              <a:pathLst>
                <a:path w="1129664" h="1096010">
                  <a:moveTo>
                    <a:pt x="946658" y="0"/>
                  </a:moveTo>
                  <a:lnTo>
                    <a:pt x="182626" y="0"/>
                  </a:lnTo>
                  <a:lnTo>
                    <a:pt x="134076" y="6523"/>
                  </a:lnTo>
                  <a:lnTo>
                    <a:pt x="90450" y="24933"/>
                  </a:lnTo>
                  <a:lnTo>
                    <a:pt x="53489" y="53489"/>
                  </a:lnTo>
                  <a:lnTo>
                    <a:pt x="24933" y="90450"/>
                  </a:lnTo>
                  <a:lnTo>
                    <a:pt x="6523" y="134076"/>
                  </a:lnTo>
                  <a:lnTo>
                    <a:pt x="0" y="182625"/>
                  </a:lnTo>
                  <a:lnTo>
                    <a:pt x="0" y="913117"/>
                  </a:lnTo>
                  <a:lnTo>
                    <a:pt x="6523" y="961668"/>
                  </a:lnTo>
                  <a:lnTo>
                    <a:pt x="24933" y="1005296"/>
                  </a:lnTo>
                  <a:lnTo>
                    <a:pt x="53489" y="1042260"/>
                  </a:lnTo>
                  <a:lnTo>
                    <a:pt x="90450" y="1070819"/>
                  </a:lnTo>
                  <a:lnTo>
                    <a:pt x="134076" y="1089231"/>
                  </a:lnTo>
                  <a:lnTo>
                    <a:pt x="182626" y="1095756"/>
                  </a:lnTo>
                  <a:lnTo>
                    <a:pt x="946658" y="1095756"/>
                  </a:lnTo>
                  <a:lnTo>
                    <a:pt x="995207" y="1089231"/>
                  </a:lnTo>
                  <a:lnTo>
                    <a:pt x="1038833" y="1070819"/>
                  </a:lnTo>
                  <a:lnTo>
                    <a:pt x="1075794" y="1042260"/>
                  </a:lnTo>
                  <a:lnTo>
                    <a:pt x="1104350" y="1005296"/>
                  </a:lnTo>
                  <a:lnTo>
                    <a:pt x="1122760" y="961668"/>
                  </a:lnTo>
                  <a:lnTo>
                    <a:pt x="1129284" y="913117"/>
                  </a:lnTo>
                  <a:lnTo>
                    <a:pt x="1129284" y="182625"/>
                  </a:lnTo>
                  <a:lnTo>
                    <a:pt x="1122760" y="134076"/>
                  </a:lnTo>
                  <a:lnTo>
                    <a:pt x="1104350" y="90450"/>
                  </a:lnTo>
                  <a:lnTo>
                    <a:pt x="1075794" y="53489"/>
                  </a:lnTo>
                  <a:lnTo>
                    <a:pt x="1038833" y="24933"/>
                  </a:lnTo>
                  <a:lnTo>
                    <a:pt x="995207" y="6523"/>
                  </a:lnTo>
                  <a:lnTo>
                    <a:pt x="946658" y="0"/>
                  </a:lnTo>
                  <a:close/>
                </a:path>
              </a:pathLst>
            </a:custGeom>
            <a:solidFill>
              <a:srgbClr val="FAD2C9"/>
            </a:solidFill>
          </p:spPr>
          <p:txBody>
            <a:bodyPr wrap="square" lIns="0" tIns="0" rIns="0" bIns="0" rtlCol="0"/>
            <a:lstStyle/>
            <a:p/>
          </p:txBody>
        </p:sp>
        <p:sp>
          <p:nvSpPr>
            <p:cNvPr id="7" name="object 7"/>
            <p:cNvSpPr/>
            <p:nvPr/>
          </p:nvSpPr>
          <p:spPr>
            <a:xfrm>
              <a:off x="2362200" y="4044699"/>
              <a:ext cx="1129665" cy="1096010"/>
            </a:xfrm>
            <a:custGeom>
              <a:avLst/>
              <a:gdLst/>
              <a:ahLst/>
              <a:cxnLst/>
              <a:rect l="l" t="t" r="r" b="b"/>
              <a:pathLst>
                <a:path w="1129664" h="1096010">
                  <a:moveTo>
                    <a:pt x="0" y="182625"/>
                  </a:moveTo>
                  <a:lnTo>
                    <a:pt x="6523" y="134076"/>
                  </a:lnTo>
                  <a:lnTo>
                    <a:pt x="24933" y="90450"/>
                  </a:lnTo>
                  <a:lnTo>
                    <a:pt x="53489" y="53489"/>
                  </a:lnTo>
                  <a:lnTo>
                    <a:pt x="90450" y="24933"/>
                  </a:lnTo>
                  <a:lnTo>
                    <a:pt x="134076" y="6523"/>
                  </a:lnTo>
                  <a:lnTo>
                    <a:pt x="182626" y="0"/>
                  </a:lnTo>
                  <a:lnTo>
                    <a:pt x="946658" y="0"/>
                  </a:lnTo>
                  <a:lnTo>
                    <a:pt x="995207" y="6523"/>
                  </a:lnTo>
                  <a:lnTo>
                    <a:pt x="1038833" y="24933"/>
                  </a:lnTo>
                  <a:lnTo>
                    <a:pt x="1075794" y="53489"/>
                  </a:lnTo>
                  <a:lnTo>
                    <a:pt x="1104350" y="90450"/>
                  </a:lnTo>
                  <a:lnTo>
                    <a:pt x="1122760" y="134076"/>
                  </a:lnTo>
                  <a:lnTo>
                    <a:pt x="1129284" y="182625"/>
                  </a:lnTo>
                  <a:lnTo>
                    <a:pt x="1129284" y="913117"/>
                  </a:lnTo>
                  <a:lnTo>
                    <a:pt x="1122760" y="961668"/>
                  </a:lnTo>
                  <a:lnTo>
                    <a:pt x="1104350" y="1005296"/>
                  </a:lnTo>
                  <a:lnTo>
                    <a:pt x="1075794" y="1042260"/>
                  </a:lnTo>
                  <a:lnTo>
                    <a:pt x="1038833" y="1070819"/>
                  </a:lnTo>
                  <a:lnTo>
                    <a:pt x="995207" y="1089231"/>
                  </a:lnTo>
                  <a:lnTo>
                    <a:pt x="946658" y="1095756"/>
                  </a:lnTo>
                  <a:lnTo>
                    <a:pt x="182626" y="1095756"/>
                  </a:lnTo>
                  <a:lnTo>
                    <a:pt x="134076" y="1089231"/>
                  </a:lnTo>
                  <a:lnTo>
                    <a:pt x="90450" y="1070819"/>
                  </a:lnTo>
                  <a:lnTo>
                    <a:pt x="53489" y="1042260"/>
                  </a:lnTo>
                  <a:lnTo>
                    <a:pt x="24933" y="1005296"/>
                  </a:lnTo>
                  <a:lnTo>
                    <a:pt x="6523" y="961668"/>
                  </a:lnTo>
                  <a:lnTo>
                    <a:pt x="0" y="913117"/>
                  </a:lnTo>
                  <a:lnTo>
                    <a:pt x="0" y="182625"/>
                  </a:lnTo>
                  <a:close/>
                </a:path>
              </a:pathLst>
            </a:custGeom>
            <a:ln w="12192">
              <a:solidFill>
                <a:srgbClr val="4E3629"/>
              </a:solidFill>
            </a:ln>
          </p:spPr>
          <p:txBody>
            <a:bodyPr wrap="square" lIns="0" tIns="0" rIns="0" bIns="0" rtlCol="0"/>
            <a:lstStyle/>
            <a:p/>
          </p:txBody>
        </p:sp>
      </p:grpSp>
      <p:sp>
        <p:nvSpPr>
          <p:cNvPr id="8" name="object 8"/>
          <p:cNvSpPr txBox="1"/>
          <p:nvPr/>
        </p:nvSpPr>
        <p:spPr>
          <a:xfrm>
            <a:off x="2494413" y="4153214"/>
            <a:ext cx="789305" cy="299720"/>
          </a:xfrm>
          <a:prstGeom prst="rect">
            <a:avLst/>
          </a:prstGeom>
        </p:spPr>
        <p:txBody>
          <a:bodyPr wrap="square" lIns="0" tIns="12700" rIns="0" bIns="0" rtlCol="0" vert="horz">
            <a:spAutoFit/>
          </a:bodyPr>
          <a:lstStyle/>
          <a:p>
            <a:pPr marL="12700">
              <a:lnSpc>
                <a:spcPct val="100000"/>
              </a:lnSpc>
              <a:spcBef>
                <a:spcPts val="100"/>
              </a:spcBef>
            </a:pPr>
            <a:r>
              <a:rPr dirty="0" sz="1800" spc="-10" b="1">
                <a:solidFill>
                  <a:srgbClr val="4E3629"/>
                </a:solidFill>
                <a:latin typeface="Calibri"/>
                <a:cs typeface="Calibri"/>
              </a:rPr>
              <a:t>R</a:t>
            </a:r>
            <a:r>
              <a:rPr dirty="0" sz="1800" spc="-30" b="1">
                <a:solidFill>
                  <a:srgbClr val="4E3629"/>
                </a:solidFill>
                <a:latin typeface="Calibri"/>
                <a:cs typeface="Calibri"/>
              </a:rPr>
              <a:t>E</a:t>
            </a:r>
            <a:r>
              <a:rPr dirty="0" sz="1800" spc="-5" b="1">
                <a:solidFill>
                  <a:srgbClr val="4E3629"/>
                </a:solidFill>
                <a:latin typeface="Calibri"/>
                <a:cs typeface="Calibri"/>
              </a:rPr>
              <a:t>CE</a:t>
            </a:r>
            <a:r>
              <a:rPr dirty="0" sz="1800" b="1">
                <a:solidFill>
                  <a:srgbClr val="4E3629"/>
                </a:solidFill>
                <a:latin typeface="Calibri"/>
                <a:cs typeface="Calibri"/>
              </a:rPr>
              <a:t>IPT</a:t>
            </a:r>
            <a:endParaRPr sz="1800">
              <a:latin typeface="Calibri"/>
              <a:cs typeface="Calibri"/>
            </a:endParaRPr>
          </a:p>
        </p:txBody>
      </p:sp>
      <p:grpSp>
        <p:nvGrpSpPr>
          <p:cNvPr id="9" name="object 9"/>
          <p:cNvGrpSpPr/>
          <p:nvPr/>
        </p:nvGrpSpPr>
        <p:grpSpPr>
          <a:xfrm>
            <a:off x="5618734" y="4038348"/>
            <a:ext cx="1176020" cy="1108710"/>
            <a:chOff x="5618734" y="4038348"/>
            <a:chExt cx="1176020" cy="1108710"/>
          </a:xfrm>
        </p:grpSpPr>
        <p:sp>
          <p:nvSpPr>
            <p:cNvPr id="10" name="object 10"/>
            <p:cNvSpPr/>
            <p:nvPr/>
          </p:nvSpPr>
          <p:spPr>
            <a:xfrm>
              <a:off x="5625084" y="4044698"/>
              <a:ext cx="1163320" cy="1096010"/>
            </a:xfrm>
            <a:custGeom>
              <a:avLst/>
              <a:gdLst/>
              <a:ahLst/>
              <a:cxnLst/>
              <a:rect l="l" t="t" r="r" b="b"/>
              <a:pathLst>
                <a:path w="1163320" h="1096010">
                  <a:moveTo>
                    <a:pt x="980186" y="0"/>
                  </a:moveTo>
                  <a:lnTo>
                    <a:pt x="182626" y="0"/>
                  </a:lnTo>
                  <a:lnTo>
                    <a:pt x="134076" y="6523"/>
                  </a:lnTo>
                  <a:lnTo>
                    <a:pt x="90450" y="24933"/>
                  </a:lnTo>
                  <a:lnTo>
                    <a:pt x="53489" y="53489"/>
                  </a:lnTo>
                  <a:lnTo>
                    <a:pt x="24933" y="90450"/>
                  </a:lnTo>
                  <a:lnTo>
                    <a:pt x="6523" y="134076"/>
                  </a:lnTo>
                  <a:lnTo>
                    <a:pt x="0" y="182626"/>
                  </a:lnTo>
                  <a:lnTo>
                    <a:pt x="0" y="913130"/>
                  </a:lnTo>
                  <a:lnTo>
                    <a:pt x="6523" y="961675"/>
                  </a:lnTo>
                  <a:lnTo>
                    <a:pt x="24933" y="1005300"/>
                  </a:lnTo>
                  <a:lnTo>
                    <a:pt x="53489" y="1042262"/>
                  </a:lnTo>
                  <a:lnTo>
                    <a:pt x="90450" y="1070819"/>
                  </a:lnTo>
                  <a:lnTo>
                    <a:pt x="134076" y="1089231"/>
                  </a:lnTo>
                  <a:lnTo>
                    <a:pt x="182626" y="1095756"/>
                  </a:lnTo>
                  <a:lnTo>
                    <a:pt x="980186" y="1095756"/>
                  </a:lnTo>
                  <a:lnTo>
                    <a:pt x="1028735" y="1089231"/>
                  </a:lnTo>
                  <a:lnTo>
                    <a:pt x="1072361" y="1070819"/>
                  </a:lnTo>
                  <a:lnTo>
                    <a:pt x="1109322" y="1042262"/>
                  </a:lnTo>
                  <a:lnTo>
                    <a:pt x="1137878" y="1005300"/>
                  </a:lnTo>
                  <a:lnTo>
                    <a:pt x="1156288" y="961675"/>
                  </a:lnTo>
                  <a:lnTo>
                    <a:pt x="1162812" y="913130"/>
                  </a:lnTo>
                  <a:lnTo>
                    <a:pt x="1162812" y="182626"/>
                  </a:lnTo>
                  <a:lnTo>
                    <a:pt x="1156288" y="134076"/>
                  </a:lnTo>
                  <a:lnTo>
                    <a:pt x="1137878" y="90450"/>
                  </a:lnTo>
                  <a:lnTo>
                    <a:pt x="1109322" y="53489"/>
                  </a:lnTo>
                  <a:lnTo>
                    <a:pt x="1072361" y="24933"/>
                  </a:lnTo>
                  <a:lnTo>
                    <a:pt x="1028735" y="6523"/>
                  </a:lnTo>
                  <a:lnTo>
                    <a:pt x="980186" y="0"/>
                  </a:lnTo>
                  <a:close/>
                </a:path>
              </a:pathLst>
            </a:custGeom>
            <a:solidFill>
              <a:srgbClr val="FAD2C9"/>
            </a:solidFill>
          </p:spPr>
          <p:txBody>
            <a:bodyPr wrap="square" lIns="0" tIns="0" rIns="0" bIns="0" rtlCol="0"/>
            <a:lstStyle/>
            <a:p/>
          </p:txBody>
        </p:sp>
        <p:sp>
          <p:nvSpPr>
            <p:cNvPr id="11" name="object 11"/>
            <p:cNvSpPr/>
            <p:nvPr/>
          </p:nvSpPr>
          <p:spPr>
            <a:xfrm>
              <a:off x="5625084" y="4044698"/>
              <a:ext cx="1163320" cy="1096010"/>
            </a:xfrm>
            <a:custGeom>
              <a:avLst/>
              <a:gdLst/>
              <a:ahLst/>
              <a:cxnLst/>
              <a:rect l="l" t="t" r="r" b="b"/>
              <a:pathLst>
                <a:path w="1163320" h="1096010">
                  <a:moveTo>
                    <a:pt x="0" y="182626"/>
                  </a:moveTo>
                  <a:lnTo>
                    <a:pt x="6523" y="134076"/>
                  </a:lnTo>
                  <a:lnTo>
                    <a:pt x="24933" y="90450"/>
                  </a:lnTo>
                  <a:lnTo>
                    <a:pt x="53489" y="53489"/>
                  </a:lnTo>
                  <a:lnTo>
                    <a:pt x="90450" y="24933"/>
                  </a:lnTo>
                  <a:lnTo>
                    <a:pt x="134076" y="6523"/>
                  </a:lnTo>
                  <a:lnTo>
                    <a:pt x="182626" y="0"/>
                  </a:lnTo>
                  <a:lnTo>
                    <a:pt x="980186" y="0"/>
                  </a:lnTo>
                  <a:lnTo>
                    <a:pt x="1028735" y="6523"/>
                  </a:lnTo>
                  <a:lnTo>
                    <a:pt x="1072361" y="24933"/>
                  </a:lnTo>
                  <a:lnTo>
                    <a:pt x="1109322" y="53489"/>
                  </a:lnTo>
                  <a:lnTo>
                    <a:pt x="1137878" y="90450"/>
                  </a:lnTo>
                  <a:lnTo>
                    <a:pt x="1156288" y="134076"/>
                  </a:lnTo>
                  <a:lnTo>
                    <a:pt x="1162812" y="182626"/>
                  </a:lnTo>
                  <a:lnTo>
                    <a:pt x="1162812" y="913130"/>
                  </a:lnTo>
                  <a:lnTo>
                    <a:pt x="1156288" y="961675"/>
                  </a:lnTo>
                  <a:lnTo>
                    <a:pt x="1137878" y="1005300"/>
                  </a:lnTo>
                  <a:lnTo>
                    <a:pt x="1109322" y="1042262"/>
                  </a:lnTo>
                  <a:lnTo>
                    <a:pt x="1072361" y="1070819"/>
                  </a:lnTo>
                  <a:lnTo>
                    <a:pt x="1028735" y="1089231"/>
                  </a:lnTo>
                  <a:lnTo>
                    <a:pt x="980186" y="1095756"/>
                  </a:lnTo>
                  <a:lnTo>
                    <a:pt x="182626" y="1095756"/>
                  </a:lnTo>
                  <a:lnTo>
                    <a:pt x="134076" y="1089231"/>
                  </a:lnTo>
                  <a:lnTo>
                    <a:pt x="90450" y="1070819"/>
                  </a:lnTo>
                  <a:lnTo>
                    <a:pt x="53489" y="1042262"/>
                  </a:lnTo>
                  <a:lnTo>
                    <a:pt x="24933" y="1005300"/>
                  </a:lnTo>
                  <a:lnTo>
                    <a:pt x="6523" y="961675"/>
                  </a:lnTo>
                  <a:lnTo>
                    <a:pt x="0" y="913130"/>
                  </a:lnTo>
                  <a:lnTo>
                    <a:pt x="0" y="182626"/>
                  </a:lnTo>
                  <a:close/>
                </a:path>
              </a:pathLst>
            </a:custGeom>
            <a:ln w="12192">
              <a:solidFill>
                <a:srgbClr val="4E3629"/>
              </a:solidFill>
            </a:ln>
          </p:spPr>
          <p:txBody>
            <a:bodyPr wrap="square" lIns="0" tIns="0" rIns="0" bIns="0" rtlCol="0"/>
            <a:lstStyle/>
            <a:p/>
          </p:txBody>
        </p:sp>
      </p:grpSp>
      <p:sp>
        <p:nvSpPr>
          <p:cNvPr id="12" name="object 12"/>
          <p:cNvSpPr txBox="1"/>
          <p:nvPr/>
        </p:nvSpPr>
        <p:spPr>
          <a:xfrm>
            <a:off x="5756727" y="4153214"/>
            <a:ext cx="915035" cy="299720"/>
          </a:xfrm>
          <a:prstGeom prst="rect">
            <a:avLst/>
          </a:prstGeom>
        </p:spPr>
        <p:txBody>
          <a:bodyPr wrap="square" lIns="0" tIns="12700" rIns="0" bIns="0" rtlCol="0" vert="horz">
            <a:spAutoFit/>
          </a:bodyPr>
          <a:lstStyle/>
          <a:p>
            <a:pPr marL="12700">
              <a:lnSpc>
                <a:spcPct val="100000"/>
              </a:lnSpc>
              <a:spcBef>
                <a:spcPts val="100"/>
              </a:spcBef>
            </a:pPr>
            <a:r>
              <a:rPr dirty="0" sz="1800" spc="-15" b="1">
                <a:solidFill>
                  <a:srgbClr val="4E3629"/>
                </a:solidFill>
                <a:latin typeface="Calibri"/>
                <a:cs typeface="Calibri"/>
              </a:rPr>
              <a:t>S</a:t>
            </a:r>
            <a:r>
              <a:rPr dirty="0" sz="1800" spc="-5" b="1">
                <a:solidFill>
                  <a:srgbClr val="4E3629"/>
                </a:solidFill>
                <a:latin typeface="Calibri"/>
                <a:cs typeface="Calibri"/>
              </a:rPr>
              <a:t>T</a:t>
            </a:r>
            <a:r>
              <a:rPr dirty="0" sz="1800" b="1">
                <a:solidFill>
                  <a:srgbClr val="4E3629"/>
                </a:solidFill>
                <a:latin typeface="Calibri"/>
                <a:cs typeface="Calibri"/>
              </a:rPr>
              <a:t>U</a:t>
            </a:r>
            <a:r>
              <a:rPr dirty="0" sz="1800" spc="5" b="1">
                <a:solidFill>
                  <a:srgbClr val="4E3629"/>
                </a:solidFill>
                <a:latin typeface="Calibri"/>
                <a:cs typeface="Calibri"/>
              </a:rPr>
              <a:t>D</a:t>
            </a:r>
            <a:r>
              <a:rPr dirty="0" sz="1800" spc="-5" b="1">
                <a:solidFill>
                  <a:srgbClr val="4E3629"/>
                </a:solidFill>
                <a:latin typeface="Calibri"/>
                <a:cs typeface="Calibri"/>
              </a:rPr>
              <a:t>E</a:t>
            </a:r>
            <a:r>
              <a:rPr dirty="0" sz="1800" b="1">
                <a:solidFill>
                  <a:srgbClr val="4E3629"/>
                </a:solidFill>
                <a:latin typeface="Calibri"/>
                <a:cs typeface="Calibri"/>
              </a:rPr>
              <a:t>NT</a:t>
            </a:r>
            <a:endParaRPr sz="1800">
              <a:latin typeface="Calibri"/>
              <a:cs typeface="Calibri"/>
            </a:endParaRPr>
          </a:p>
        </p:txBody>
      </p:sp>
      <p:grpSp>
        <p:nvGrpSpPr>
          <p:cNvPr id="13" name="object 13"/>
          <p:cNvGrpSpPr/>
          <p:nvPr/>
        </p:nvGrpSpPr>
        <p:grpSpPr>
          <a:xfrm>
            <a:off x="3479228" y="4402772"/>
            <a:ext cx="2121535" cy="450215"/>
            <a:chOff x="3479228" y="4402772"/>
            <a:chExt cx="2121535" cy="450215"/>
          </a:xfrm>
        </p:grpSpPr>
        <p:sp>
          <p:nvSpPr>
            <p:cNvPr id="14" name="object 14"/>
            <p:cNvSpPr/>
            <p:nvPr/>
          </p:nvSpPr>
          <p:spPr>
            <a:xfrm>
              <a:off x="3498341" y="4415789"/>
              <a:ext cx="165100" cy="424180"/>
            </a:xfrm>
            <a:custGeom>
              <a:avLst/>
              <a:gdLst/>
              <a:ahLst/>
              <a:cxnLst/>
              <a:rect l="l" t="t" r="r" b="b"/>
              <a:pathLst>
                <a:path w="165100" h="424179">
                  <a:moveTo>
                    <a:pt x="164591" y="204216"/>
                  </a:moveTo>
                  <a:lnTo>
                    <a:pt x="0" y="0"/>
                  </a:lnTo>
                </a:path>
                <a:path w="165100" h="424179">
                  <a:moveTo>
                    <a:pt x="164591" y="204216"/>
                  </a:moveTo>
                  <a:lnTo>
                    <a:pt x="0" y="423672"/>
                  </a:lnTo>
                </a:path>
              </a:pathLst>
            </a:custGeom>
            <a:ln w="25908">
              <a:solidFill>
                <a:srgbClr val="4E3629"/>
              </a:solidFill>
            </a:ln>
          </p:spPr>
          <p:txBody>
            <a:bodyPr wrap="square" lIns="0" tIns="0" rIns="0" bIns="0" rtlCol="0"/>
            <a:lstStyle/>
            <a:p/>
          </p:txBody>
        </p:sp>
        <p:sp>
          <p:nvSpPr>
            <p:cNvPr id="15" name="object 15"/>
            <p:cNvSpPr/>
            <p:nvPr/>
          </p:nvSpPr>
          <p:spPr>
            <a:xfrm>
              <a:off x="3492245" y="4620005"/>
              <a:ext cx="2095500" cy="0"/>
            </a:xfrm>
            <a:custGeom>
              <a:avLst/>
              <a:gdLst/>
              <a:ahLst/>
              <a:cxnLst/>
              <a:rect l="l" t="t" r="r" b="b"/>
              <a:pathLst>
                <a:path w="2095500" h="0">
                  <a:moveTo>
                    <a:pt x="0" y="0"/>
                  </a:moveTo>
                  <a:lnTo>
                    <a:pt x="2095500" y="0"/>
                  </a:lnTo>
                </a:path>
              </a:pathLst>
            </a:custGeom>
            <a:ln w="25908">
              <a:solidFill>
                <a:srgbClr val="4E3629"/>
              </a:solidFill>
              <a:prstDash val="lgDash"/>
            </a:ln>
          </p:spPr>
          <p:txBody>
            <a:bodyPr wrap="square" lIns="0" tIns="0" rIns="0" bIns="0" rtlCol="0"/>
            <a:lstStyle/>
            <a:p/>
          </p:txBody>
        </p:sp>
      </p:grpSp>
      <p:sp>
        <p:nvSpPr>
          <p:cNvPr id="16" name="object 16"/>
          <p:cNvSpPr txBox="1"/>
          <p:nvPr/>
        </p:nvSpPr>
        <p:spPr>
          <a:xfrm>
            <a:off x="3556954" y="4089589"/>
            <a:ext cx="765175"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4E3629"/>
                </a:solidFill>
                <a:latin typeface="Calibri"/>
                <a:cs typeface="Calibri"/>
              </a:rPr>
              <a:t>issued</a:t>
            </a:r>
            <a:r>
              <a:rPr dirty="0" sz="1600" spc="-65">
                <a:solidFill>
                  <a:srgbClr val="4E3629"/>
                </a:solidFill>
                <a:latin typeface="Calibri"/>
                <a:cs typeface="Calibri"/>
              </a:rPr>
              <a:t> </a:t>
            </a:r>
            <a:r>
              <a:rPr dirty="0" sz="1600" spc="-10">
                <a:solidFill>
                  <a:srgbClr val="4E3629"/>
                </a:solidFill>
                <a:latin typeface="Calibri"/>
                <a:cs typeface="Calibri"/>
              </a:rPr>
              <a:t>to</a:t>
            </a:r>
            <a:endParaRPr sz="1600">
              <a:latin typeface="Calibri"/>
              <a:cs typeface="Calibri"/>
            </a:endParaRPr>
          </a:p>
        </p:txBody>
      </p:sp>
      <p:sp>
        <p:nvSpPr>
          <p:cNvPr id="17" name="object 17"/>
          <p:cNvSpPr txBox="1"/>
          <p:nvPr/>
        </p:nvSpPr>
        <p:spPr>
          <a:xfrm>
            <a:off x="2714882" y="4630979"/>
            <a:ext cx="3743960" cy="1468120"/>
          </a:xfrm>
          <a:prstGeom prst="rect">
            <a:avLst/>
          </a:prstGeom>
        </p:spPr>
        <p:txBody>
          <a:bodyPr wrap="square" lIns="0" tIns="12065" rIns="0" bIns="0" rtlCol="0" vert="horz">
            <a:spAutoFit/>
          </a:bodyPr>
          <a:lstStyle/>
          <a:p>
            <a:pPr marL="2316480">
              <a:lnSpc>
                <a:spcPct val="100000"/>
              </a:lnSpc>
              <a:spcBef>
                <a:spcPts val="95"/>
              </a:spcBef>
            </a:pPr>
            <a:r>
              <a:rPr dirty="0" sz="1600" spc="-5">
                <a:solidFill>
                  <a:srgbClr val="4E3629"/>
                </a:solidFill>
                <a:latin typeface="Calibri"/>
                <a:cs typeface="Calibri"/>
              </a:rPr>
              <a:t>issued</a:t>
            </a:r>
            <a:endParaRPr sz="1600">
              <a:latin typeface="Calibri"/>
              <a:cs typeface="Calibri"/>
            </a:endParaRPr>
          </a:p>
          <a:p>
            <a:pPr>
              <a:lnSpc>
                <a:spcPct val="100000"/>
              </a:lnSpc>
              <a:spcBef>
                <a:spcPts val="15"/>
              </a:spcBef>
            </a:pPr>
            <a:endParaRPr sz="2000">
              <a:latin typeface="Calibri"/>
              <a:cs typeface="Calibri"/>
            </a:endParaRPr>
          </a:p>
          <a:p>
            <a:pPr marL="302895">
              <a:lnSpc>
                <a:spcPct val="100000"/>
              </a:lnSpc>
            </a:pPr>
            <a:r>
              <a:rPr dirty="0" sz="1800" spc="-15" b="1">
                <a:solidFill>
                  <a:srgbClr val="4E3629"/>
                </a:solidFill>
                <a:latin typeface="Calibri"/>
                <a:cs typeface="Calibri"/>
              </a:rPr>
              <a:t>Nontransferable</a:t>
            </a:r>
            <a:r>
              <a:rPr dirty="0" sz="1800" spc="-85" b="1">
                <a:solidFill>
                  <a:srgbClr val="4E3629"/>
                </a:solidFill>
                <a:latin typeface="Calibri"/>
                <a:cs typeface="Calibri"/>
              </a:rPr>
              <a:t> </a:t>
            </a:r>
            <a:r>
              <a:rPr dirty="0" sz="1800" spc="-5" b="1">
                <a:solidFill>
                  <a:srgbClr val="4E3629"/>
                </a:solidFill>
                <a:latin typeface="Calibri"/>
                <a:cs typeface="Calibri"/>
              </a:rPr>
              <a:t>Relationship</a:t>
            </a:r>
            <a:endParaRPr sz="1800">
              <a:latin typeface="Calibri"/>
              <a:cs typeface="Calibri"/>
            </a:endParaRPr>
          </a:p>
          <a:p>
            <a:pPr marL="12700" marR="5080">
              <a:lnSpc>
                <a:spcPct val="100000"/>
              </a:lnSpc>
              <a:spcBef>
                <a:spcPts val="990"/>
              </a:spcBef>
            </a:pPr>
            <a:r>
              <a:rPr dirty="0" sz="1600" spc="-5">
                <a:solidFill>
                  <a:srgbClr val="4E3629"/>
                </a:solidFill>
                <a:latin typeface="Calibri"/>
                <a:cs typeface="Calibri"/>
              </a:rPr>
              <a:t>A </a:t>
            </a:r>
            <a:r>
              <a:rPr dirty="0" sz="1600" spc="-15">
                <a:solidFill>
                  <a:srgbClr val="4E3629"/>
                </a:solidFill>
                <a:latin typeface="Calibri"/>
                <a:cs typeface="Calibri"/>
              </a:rPr>
              <a:t>nontransferable </a:t>
            </a:r>
            <a:r>
              <a:rPr dirty="0" sz="1600" spc="-5">
                <a:solidFill>
                  <a:srgbClr val="4E3629"/>
                </a:solidFill>
                <a:latin typeface="Calibri"/>
                <a:cs typeface="Calibri"/>
              </a:rPr>
              <a:t>relationship </a:t>
            </a:r>
            <a:r>
              <a:rPr dirty="0" sz="1600">
                <a:solidFill>
                  <a:srgbClr val="4E3629"/>
                </a:solidFill>
                <a:latin typeface="Calibri"/>
                <a:cs typeface="Calibri"/>
              </a:rPr>
              <a:t>is </a:t>
            </a:r>
            <a:r>
              <a:rPr dirty="0" sz="1600" spc="-15">
                <a:solidFill>
                  <a:srgbClr val="4E3629"/>
                </a:solidFill>
                <a:latin typeface="Calibri"/>
                <a:cs typeface="Calibri"/>
              </a:rPr>
              <a:t>represented </a:t>
            </a:r>
            <a:r>
              <a:rPr dirty="0" sz="1600" spc="-350">
                <a:solidFill>
                  <a:srgbClr val="4E3629"/>
                </a:solidFill>
                <a:latin typeface="Calibri"/>
                <a:cs typeface="Calibri"/>
              </a:rPr>
              <a:t> </a:t>
            </a:r>
            <a:r>
              <a:rPr dirty="0" sz="1600" spc="-5">
                <a:solidFill>
                  <a:srgbClr val="4E3629"/>
                </a:solidFill>
                <a:latin typeface="Calibri"/>
                <a:cs typeface="Calibri"/>
              </a:rPr>
              <a:t>with</a:t>
            </a:r>
            <a:r>
              <a:rPr dirty="0" sz="1600" spc="-10">
                <a:solidFill>
                  <a:srgbClr val="4E3629"/>
                </a:solidFill>
                <a:latin typeface="Calibri"/>
                <a:cs typeface="Calibri"/>
              </a:rPr>
              <a:t> </a:t>
            </a:r>
            <a:r>
              <a:rPr dirty="0" sz="1600" spc="-5">
                <a:solidFill>
                  <a:srgbClr val="4E3629"/>
                </a:solidFill>
                <a:latin typeface="Calibri"/>
                <a:cs typeface="Calibri"/>
              </a:rPr>
              <a:t>the diamond on</a:t>
            </a:r>
            <a:r>
              <a:rPr dirty="0" sz="1600" spc="5">
                <a:solidFill>
                  <a:srgbClr val="4E3629"/>
                </a:solidFill>
                <a:latin typeface="Calibri"/>
                <a:cs typeface="Calibri"/>
              </a:rPr>
              <a:t> </a:t>
            </a:r>
            <a:r>
              <a:rPr dirty="0" sz="1600" spc="-5">
                <a:solidFill>
                  <a:srgbClr val="4E3629"/>
                </a:solidFill>
                <a:latin typeface="Calibri"/>
                <a:cs typeface="Calibri"/>
              </a:rPr>
              <a:t>the</a:t>
            </a:r>
            <a:r>
              <a:rPr dirty="0" sz="1600">
                <a:solidFill>
                  <a:srgbClr val="4E3629"/>
                </a:solidFill>
                <a:latin typeface="Calibri"/>
                <a:cs typeface="Calibri"/>
              </a:rPr>
              <a:t> </a:t>
            </a:r>
            <a:r>
              <a:rPr dirty="0" sz="1600" spc="-5">
                <a:solidFill>
                  <a:srgbClr val="4E3629"/>
                </a:solidFill>
                <a:latin typeface="Calibri"/>
                <a:cs typeface="Calibri"/>
              </a:rPr>
              <a:t>relationship</a:t>
            </a:r>
            <a:endParaRPr sz="1600">
              <a:latin typeface="Calibri"/>
              <a:cs typeface="Calibri"/>
            </a:endParaRPr>
          </a:p>
        </p:txBody>
      </p:sp>
      <p:sp>
        <p:nvSpPr>
          <p:cNvPr id="18" name="object 18"/>
          <p:cNvSpPr/>
          <p:nvPr/>
        </p:nvSpPr>
        <p:spPr>
          <a:xfrm>
            <a:off x="3478529" y="4620005"/>
            <a:ext cx="1211580" cy="0"/>
          </a:xfrm>
          <a:custGeom>
            <a:avLst/>
            <a:gdLst/>
            <a:ahLst/>
            <a:cxnLst/>
            <a:rect l="l" t="t" r="r" b="b"/>
            <a:pathLst>
              <a:path w="1211579" h="0">
                <a:moveTo>
                  <a:pt x="0" y="0"/>
                </a:moveTo>
                <a:lnTo>
                  <a:pt x="1211580" y="0"/>
                </a:lnTo>
              </a:path>
            </a:pathLst>
          </a:custGeom>
          <a:ln w="25908">
            <a:solidFill>
              <a:srgbClr val="4E3629"/>
            </a:solidFill>
          </a:ln>
        </p:spPr>
        <p:txBody>
          <a:bodyPr wrap="square" lIns="0" tIns="0" rIns="0" bIns="0" rtlCol="0"/>
          <a:lstStyle/>
          <a:p/>
        </p:txBody>
      </p:sp>
      <p:sp>
        <p:nvSpPr>
          <p:cNvPr id="19" name="object 19"/>
          <p:cNvSpPr txBox="1">
            <a:spLocks noGrp="1"/>
          </p:cNvSpPr>
          <p:nvPr>
            <p:ph type="dt" idx="6" sz="half"/>
          </p:nvPr>
        </p:nvSpPr>
        <p:spPr>
          <a:prstGeom prst="rect"/>
        </p:spPr>
        <p:txBody>
          <a:bodyPr wrap="square" lIns="0" tIns="0" rIns="0" bIns="0" rtlCol="0" vert="horz">
            <a:spAutoFit/>
          </a:bodyPr>
          <a:lstStyle/>
          <a:p>
            <a:pPr marL="12700">
              <a:lnSpc>
                <a:spcPts val="855"/>
              </a:lnSpc>
            </a:pPr>
            <a:r>
              <a:rPr dirty="0"/>
              <a:t>DDS5L1</a:t>
            </a:r>
          </a:p>
          <a:p>
            <a:pPr marL="12700">
              <a:lnSpc>
                <a:spcPts val="965"/>
              </a:lnSpc>
            </a:pPr>
            <a:r>
              <a:rPr dirty="0" spc="-5"/>
              <a:t>Relationship</a:t>
            </a:r>
            <a:r>
              <a:rPr dirty="0" spc="25"/>
              <a:t> </a:t>
            </a:r>
            <a:r>
              <a:rPr dirty="0" spc="-5"/>
              <a:t>Transferability</a:t>
            </a:r>
          </a:p>
        </p:txBody>
      </p:sp>
      <p:sp>
        <p:nvSpPr>
          <p:cNvPr id="20" name="object 20"/>
          <p:cNvSpPr txBox="1">
            <a:spLocks noGrp="1"/>
          </p:cNvSpPr>
          <p:nvPr>
            <p:ph type="sldNum" idx="7" sz="quarter"/>
          </p:nvPr>
        </p:nvSpPr>
        <p:spPr>
          <a:prstGeom prst="rect"/>
        </p:spPr>
        <p:txBody>
          <a:bodyPr wrap="square" lIns="0" tIns="0" rIns="0" bIns="0" rtlCol="0" vert="horz">
            <a:spAutoFit/>
          </a:bodyPr>
          <a:lstStyle/>
          <a:p>
            <a:pPr marL="38100">
              <a:lnSpc>
                <a:spcPts val="1045"/>
              </a:lnSpc>
            </a:pPr>
            <a:fld id="{81D60167-4931-47E6-BA6A-407CBD079E47}" type="slidenum">
              <a:rPr dirty="0" spc="-5"/>
              <a:t>10</a:t>
            </a:fld>
          </a:p>
        </p:txBody>
      </p:sp>
      <p:sp>
        <p:nvSpPr>
          <p:cNvPr id="21" name="object 21"/>
          <p:cNvSpPr txBox="1">
            <a:spLocks noGrp="1"/>
          </p:cNvSpPr>
          <p:nvPr>
            <p:ph type="ftr" idx="5" sz="quarter"/>
          </p:nvPr>
        </p:nvSpPr>
        <p:spPr>
          <a:prstGeom prst="rect"/>
        </p:spPr>
        <p:txBody>
          <a:bodyPr wrap="square" lIns="0" tIns="0" rIns="0" bIns="0" rtlCol="0" vert="horz">
            <a:spAutoFit/>
          </a:bodyPr>
          <a:lstStyle/>
          <a:p>
            <a:pPr marL="12700">
              <a:lnSpc>
                <a:spcPts val="910"/>
              </a:lnSpc>
            </a:pPr>
            <a:r>
              <a:rPr dirty="0" spc="-5"/>
              <a:t>Copyright</a:t>
            </a:r>
            <a:r>
              <a:rPr dirty="0" spc="25"/>
              <a:t> </a:t>
            </a:r>
            <a:r>
              <a:rPr dirty="0"/>
              <a:t>©</a:t>
            </a:r>
            <a:r>
              <a:rPr dirty="0" spc="-5"/>
              <a:t> </a:t>
            </a:r>
            <a:r>
              <a:rPr dirty="0"/>
              <a:t>2020,</a:t>
            </a:r>
            <a:r>
              <a:rPr dirty="0" spc="-30"/>
              <a:t> </a:t>
            </a:r>
            <a:r>
              <a:rPr dirty="0" spc="-5"/>
              <a:t>Oracle</a:t>
            </a:r>
            <a:r>
              <a:rPr dirty="0" spc="5"/>
              <a:t> </a:t>
            </a:r>
            <a:r>
              <a:rPr dirty="0" spc="-5"/>
              <a:t>and/or</a:t>
            </a:r>
            <a:r>
              <a:rPr dirty="0" spc="30"/>
              <a:t> </a:t>
            </a:r>
            <a:r>
              <a:rPr dirty="0" spc="-5"/>
              <a:t>its</a:t>
            </a:r>
            <a:r>
              <a:rPr dirty="0"/>
              <a:t> </a:t>
            </a:r>
            <a:r>
              <a:rPr dirty="0" spc="-5"/>
              <a:t>affiliates.</a:t>
            </a:r>
            <a:r>
              <a:rPr dirty="0" spc="25"/>
              <a:t> </a:t>
            </a:r>
            <a:r>
              <a:rPr dirty="0" spc="-5"/>
              <a:t>All</a:t>
            </a:r>
            <a:r>
              <a:rPr dirty="0" spc="5"/>
              <a:t> </a:t>
            </a:r>
            <a:r>
              <a:rPr dirty="0" spc="-5"/>
              <a:t>rights</a:t>
            </a:r>
            <a:r>
              <a:rPr dirty="0" spc="15"/>
              <a:t> </a:t>
            </a:r>
            <a:r>
              <a:rPr dirty="0" spc="-5"/>
              <a:t>reserved.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112" y="748031"/>
            <a:ext cx="6157595" cy="528320"/>
          </a:xfrm>
          <a:prstGeom prst="rect"/>
        </p:spPr>
        <p:txBody>
          <a:bodyPr wrap="square" lIns="0" tIns="12700" rIns="0" bIns="0" rtlCol="0" vert="horz">
            <a:spAutoFit/>
          </a:bodyPr>
          <a:lstStyle/>
          <a:p>
            <a:pPr marL="12700">
              <a:lnSpc>
                <a:spcPct val="100000"/>
              </a:lnSpc>
              <a:spcBef>
                <a:spcPts val="100"/>
              </a:spcBef>
            </a:pPr>
            <a:r>
              <a:rPr dirty="0" spc="-15"/>
              <a:t>More</a:t>
            </a:r>
            <a:r>
              <a:rPr dirty="0" spc="-5"/>
              <a:t> </a:t>
            </a:r>
            <a:r>
              <a:rPr dirty="0" spc="-25"/>
              <a:t>Nontransferable</a:t>
            </a:r>
            <a:r>
              <a:rPr dirty="0" spc="5"/>
              <a:t> </a:t>
            </a:r>
            <a:r>
              <a:rPr dirty="0" spc="-15"/>
              <a:t>Relationships</a:t>
            </a:r>
          </a:p>
        </p:txBody>
      </p:sp>
      <p:sp>
        <p:nvSpPr>
          <p:cNvPr id="3" name="object 3"/>
          <p:cNvSpPr txBox="1"/>
          <p:nvPr/>
        </p:nvSpPr>
        <p:spPr>
          <a:xfrm>
            <a:off x="483552" y="1355371"/>
            <a:ext cx="7797165" cy="1382395"/>
          </a:xfrm>
          <a:prstGeom prst="rect">
            <a:avLst/>
          </a:prstGeom>
        </p:spPr>
        <p:txBody>
          <a:bodyPr wrap="square" lIns="0" tIns="71755" rIns="0" bIns="0" rtlCol="0" vert="horz">
            <a:spAutoFit/>
          </a:bodyPr>
          <a:lstStyle/>
          <a:p>
            <a:pPr marL="184785" indent="-172720">
              <a:lnSpc>
                <a:spcPct val="100000"/>
              </a:lnSpc>
              <a:spcBef>
                <a:spcPts val="565"/>
              </a:spcBef>
              <a:buClr>
                <a:srgbClr val="D1350F"/>
              </a:buClr>
              <a:buFont typeface="Arial MT"/>
              <a:buChar char="•"/>
              <a:tabLst>
                <a:tab pos="185420" algn="l"/>
              </a:tabLst>
            </a:pPr>
            <a:r>
              <a:rPr dirty="0" sz="2800" spc="-15">
                <a:solidFill>
                  <a:srgbClr val="4E3629"/>
                </a:solidFill>
                <a:latin typeface="Calibri"/>
                <a:cs typeface="Calibri"/>
              </a:rPr>
              <a:t>Ownership</a:t>
            </a:r>
            <a:r>
              <a:rPr dirty="0" sz="2800" spc="25">
                <a:solidFill>
                  <a:srgbClr val="4E3629"/>
                </a:solidFill>
                <a:latin typeface="Calibri"/>
                <a:cs typeface="Calibri"/>
              </a:rPr>
              <a:t> </a:t>
            </a:r>
            <a:r>
              <a:rPr dirty="0" sz="2800" spc="-5">
                <a:solidFill>
                  <a:srgbClr val="4E3629"/>
                </a:solidFill>
                <a:latin typeface="Calibri"/>
                <a:cs typeface="Calibri"/>
              </a:rPr>
              <a:t>of</a:t>
            </a:r>
            <a:r>
              <a:rPr dirty="0" sz="2800">
                <a:solidFill>
                  <a:srgbClr val="4E3629"/>
                </a:solidFill>
                <a:latin typeface="Calibri"/>
                <a:cs typeface="Calibri"/>
              </a:rPr>
              <a:t> </a:t>
            </a:r>
            <a:r>
              <a:rPr dirty="0" sz="2800" spc="-5">
                <a:solidFill>
                  <a:srgbClr val="4E3629"/>
                </a:solidFill>
                <a:latin typeface="Calibri"/>
                <a:cs typeface="Calibri"/>
              </a:rPr>
              <a:t>a</a:t>
            </a:r>
            <a:r>
              <a:rPr dirty="0" sz="2800" spc="5">
                <a:solidFill>
                  <a:srgbClr val="4E3629"/>
                </a:solidFill>
                <a:latin typeface="Calibri"/>
                <a:cs typeface="Calibri"/>
              </a:rPr>
              <a:t> </a:t>
            </a:r>
            <a:r>
              <a:rPr dirty="0" sz="2800" spc="-5">
                <a:solidFill>
                  <a:srgbClr val="4E3629"/>
                </a:solidFill>
                <a:latin typeface="Calibri"/>
                <a:cs typeface="Calibri"/>
              </a:rPr>
              <a:t>POEM</a:t>
            </a:r>
            <a:r>
              <a:rPr dirty="0" sz="2800" spc="15">
                <a:solidFill>
                  <a:srgbClr val="4E3629"/>
                </a:solidFill>
                <a:latin typeface="Calibri"/>
                <a:cs typeface="Calibri"/>
              </a:rPr>
              <a:t> </a:t>
            </a:r>
            <a:r>
              <a:rPr dirty="0" sz="2800" spc="-5">
                <a:solidFill>
                  <a:srgbClr val="4E3629"/>
                </a:solidFill>
                <a:latin typeface="Calibri"/>
                <a:cs typeface="Calibri"/>
              </a:rPr>
              <a:t>belongs</a:t>
            </a:r>
            <a:r>
              <a:rPr dirty="0" sz="2800" spc="10">
                <a:solidFill>
                  <a:srgbClr val="4E3629"/>
                </a:solidFill>
                <a:latin typeface="Calibri"/>
                <a:cs typeface="Calibri"/>
              </a:rPr>
              <a:t> </a:t>
            </a:r>
            <a:r>
              <a:rPr dirty="0" sz="2800" spc="-5">
                <a:solidFill>
                  <a:srgbClr val="4E3629"/>
                </a:solidFill>
                <a:latin typeface="Calibri"/>
                <a:cs typeface="Calibri"/>
              </a:rPr>
              <a:t>with</a:t>
            </a:r>
            <a:r>
              <a:rPr dirty="0" sz="2800" spc="10">
                <a:solidFill>
                  <a:srgbClr val="4E3629"/>
                </a:solidFill>
                <a:latin typeface="Calibri"/>
                <a:cs typeface="Calibri"/>
              </a:rPr>
              <a:t> </a:t>
            </a:r>
            <a:r>
              <a:rPr dirty="0" sz="2800" spc="-10">
                <a:solidFill>
                  <a:srgbClr val="4E3629"/>
                </a:solidFill>
                <a:latin typeface="Calibri"/>
                <a:cs typeface="Calibri"/>
              </a:rPr>
              <a:t>its</a:t>
            </a:r>
            <a:r>
              <a:rPr dirty="0" sz="2800" spc="10">
                <a:solidFill>
                  <a:srgbClr val="4E3629"/>
                </a:solidFill>
                <a:latin typeface="Calibri"/>
                <a:cs typeface="Calibri"/>
              </a:rPr>
              <a:t> </a:t>
            </a:r>
            <a:r>
              <a:rPr dirty="0" sz="2800" spc="-15">
                <a:solidFill>
                  <a:srgbClr val="4E3629"/>
                </a:solidFill>
                <a:latin typeface="Calibri"/>
                <a:cs typeface="Calibri"/>
              </a:rPr>
              <a:t>AUTHOR</a:t>
            </a:r>
            <a:endParaRPr sz="2800">
              <a:latin typeface="Calibri"/>
              <a:cs typeface="Calibri"/>
            </a:endParaRPr>
          </a:p>
          <a:p>
            <a:pPr marL="184785" marR="5080" indent="-172720">
              <a:lnSpc>
                <a:spcPts val="3030"/>
              </a:lnSpc>
              <a:spcBef>
                <a:spcPts val="844"/>
              </a:spcBef>
              <a:buClr>
                <a:srgbClr val="D1350F"/>
              </a:buClr>
              <a:buFont typeface="Arial MT"/>
              <a:buChar char="•"/>
              <a:tabLst>
                <a:tab pos="185420" algn="l"/>
              </a:tabLst>
            </a:pPr>
            <a:r>
              <a:rPr dirty="0" sz="2800" spc="-15">
                <a:solidFill>
                  <a:srgbClr val="4E3629"/>
                </a:solidFill>
                <a:latin typeface="Calibri"/>
                <a:cs typeface="Calibri"/>
              </a:rPr>
              <a:t>Authorship</a:t>
            </a:r>
            <a:r>
              <a:rPr dirty="0" sz="2800" spc="55">
                <a:solidFill>
                  <a:srgbClr val="4E3629"/>
                </a:solidFill>
                <a:latin typeface="Calibri"/>
                <a:cs typeface="Calibri"/>
              </a:rPr>
              <a:t> </a:t>
            </a:r>
            <a:r>
              <a:rPr dirty="0" sz="2800" spc="-10">
                <a:solidFill>
                  <a:srgbClr val="4E3629"/>
                </a:solidFill>
                <a:latin typeface="Calibri"/>
                <a:cs typeface="Calibri"/>
              </a:rPr>
              <a:t>is</a:t>
            </a:r>
            <a:r>
              <a:rPr dirty="0" sz="2800" spc="15">
                <a:solidFill>
                  <a:srgbClr val="4E3629"/>
                </a:solidFill>
                <a:latin typeface="Calibri"/>
                <a:cs typeface="Calibri"/>
              </a:rPr>
              <a:t> </a:t>
            </a:r>
            <a:r>
              <a:rPr dirty="0" sz="2800" spc="-5">
                <a:solidFill>
                  <a:srgbClr val="4E3629"/>
                </a:solidFill>
                <a:latin typeface="Calibri"/>
                <a:cs typeface="Calibri"/>
              </a:rPr>
              <a:t>a</a:t>
            </a:r>
            <a:r>
              <a:rPr dirty="0" sz="2800" spc="10">
                <a:solidFill>
                  <a:srgbClr val="4E3629"/>
                </a:solidFill>
                <a:latin typeface="Calibri"/>
                <a:cs typeface="Calibri"/>
              </a:rPr>
              <a:t> </a:t>
            </a:r>
            <a:r>
              <a:rPr dirty="0" sz="2800" spc="-15">
                <a:solidFill>
                  <a:srgbClr val="4E3629"/>
                </a:solidFill>
                <a:latin typeface="Calibri"/>
                <a:cs typeface="Calibri"/>
              </a:rPr>
              <a:t>relationship</a:t>
            </a:r>
            <a:r>
              <a:rPr dirty="0" sz="2800" spc="35">
                <a:solidFill>
                  <a:srgbClr val="4E3629"/>
                </a:solidFill>
                <a:latin typeface="Calibri"/>
                <a:cs typeface="Calibri"/>
              </a:rPr>
              <a:t> </a:t>
            </a:r>
            <a:r>
              <a:rPr dirty="0" sz="2800" spc="-10">
                <a:solidFill>
                  <a:srgbClr val="4E3629"/>
                </a:solidFill>
                <a:latin typeface="Calibri"/>
                <a:cs typeface="Calibri"/>
              </a:rPr>
              <a:t>that</a:t>
            </a:r>
            <a:r>
              <a:rPr dirty="0" sz="2800" spc="5">
                <a:solidFill>
                  <a:srgbClr val="4E3629"/>
                </a:solidFill>
                <a:latin typeface="Calibri"/>
                <a:cs typeface="Calibri"/>
              </a:rPr>
              <a:t> </a:t>
            </a:r>
            <a:r>
              <a:rPr dirty="0" sz="2800" spc="-10">
                <a:solidFill>
                  <a:srgbClr val="4E3629"/>
                </a:solidFill>
                <a:latin typeface="Calibri"/>
                <a:cs typeface="Calibri"/>
              </a:rPr>
              <a:t>cannot</a:t>
            </a:r>
            <a:r>
              <a:rPr dirty="0" sz="2800" spc="30">
                <a:solidFill>
                  <a:srgbClr val="4E3629"/>
                </a:solidFill>
                <a:latin typeface="Calibri"/>
                <a:cs typeface="Calibri"/>
              </a:rPr>
              <a:t> </a:t>
            </a:r>
            <a:r>
              <a:rPr dirty="0" sz="2800" spc="-5">
                <a:solidFill>
                  <a:srgbClr val="4E3629"/>
                </a:solidFill>
                <a:latin typeface="Calibri"/>
                <a:cs typeface="Calibri"/>
              </a:rPr>
              <a:t>be</a:t>
            </a:r>
            <a:r>
              <a:rPr dirty="0" sz="2800" spc="20">
                <a:solidFill>
                  <a:srgbClr val="4E3629"/>
                </a:solidFill>
                <a:latin typeface="Calibri"/>
                <a:cs typeface="Calibri"/>
              </a:rPr>
              <a:t> </a:t>
            </a:r>
            <a:r>
              <a:rPr dirty="0" sz="2800" spc="-15">
                <a:solidFill>
                  <a:srgbClr val="4E3629"/>
                </a:solidFill>
                <a:latin typeface="Calibri"/>
                <a:cs typeface="Calibri"/>
              </a:rPr>
              <a:t>moved</a:t>
            </a:r>
            <a:r>
              <a:rPr dirty="0" sz="2800" spc="15">
                <a:solidFill>
                  <a:srgbClr val="4E3629"/>
                </a:solidFill>
                <a:latin typeface="Calibri"/>
                <a:cs typeface="Calibri"/>
              </a:rPr>
              <a:t> </a:t>
            </a:r>
            <a:r>
              <a:rPr dirty="0" sz="2800" spc="-15">
                <a:solidFill>
                  <a:srgbClr val="4E3629"/>
                </a:solidFill>
                <a:latin typeface="Calibri"/>
                <a:cs typeface="Calibri"/>
              </a:rPr>
              <a:t>to </a:t>
            </a:r>
            <a:r>
              <a:rPr dirty="0" sz="2800" spc="-620">
                <a:solidFill>
                  <a:srgbClr val="4E3629"/>
                </a:solidFill>
                <a:latin typeface="Calibri"/>
                <a:cs typeface="Calibri"/>
              </a:rPr>
              <a:t> </a:t>
            </a:r>
            <a:r>
              <a:rPr dirty="0" sz="2800" spc="-10">
                <a:solidFill>
                  <a:srgbClr val="4E3629"/>
                </a:solidFill>
                <a:latin typeface="Calibri"/>
                <a:cs typeface="Calibri"/>
              </a:rPr>
              <a:t>another</a:t>
            </a:r>
            <a:r>
              <a:rPr dirty="0" sz="2800" spc="5">
                <a:solidFill>
                  <a:srgbClr val="4E3629"/>
                </a:solidFill>
                <a:latin typeface="Calibri"/>
                <a:cs typeface="Calibri"/>
              </a:rPr>
              <a:t> </a:t>
            </a:r>
            <a:r>
              <a:rPr dirty="0" sz="2800" spc="-15">
                <a:solidFill>
                  <a:srgbClr val="4E3629"/>
                </a:solidFill>
                <a:latin typeface="Calibri"/>
                <a:cs typeface="Calibri"/>
              </a:rPr>
              <a:t>person</a:t>
            </a:r>
            <a:endParaRPr sz="2800">
              <a:latin typeface="Calibri"/>
              <a:cs typeface="Calibri"/>
            </a:endParaRPr>
          </a:p>
        </p:txBody>
      </p:sp>
      <p:grpSp>
        <p:nvGrpSpPr>
          <p:cNvPr id="4" name="object 4"/>
          <p:cNvGrpSpPr/>
          <p:nvPr/>
        </p:nvGrpSpPr>
        <p:grpSpPr>
          <a:xfrm>
            <a:off x="2438145" y="3475993"/>
            <a:ext cx="1806575" cy="1174115"/>
            <a:chOff x="2438145" y="3475993"/>
            <a:chExt cx="1806575" cy="1174115"/>
          </a:xfrm>
        </p:grpSpPr>
        <p:sp>
          <p:nvSpPr>
            <p:cNvPr id="5" name="object 5"/>
            <p:cNvSpPr/>
            <p:nvPr/>
          </p:nvSpPr>
          <p:spPr>
            <a:xfrm>
              <a:off x="3807713" y="3816857"/>
              <a:ext cx="424180" cy="424180"/>
            </a:xfrm>
            <a:custGeom>
              <a:avLst/>
              <a:gdLst/>
              <a:ahLst/>
              <a:cxnLst/>
              <a:rect l="l" t="t" r="r" b="b"/>
              <a:pathLst>
                <a:path w="424179" h="424179">
                  <a:moveTo>
                    <a:pt x="0" y="211836"/>
                  </a:moveTo>
                  <a:lnTo>
                    <a:pt x="211836" y="0"/>
                  </a:lnTo>
                  <a:lnTo>
                    <a:pt x="423672" y="211836"/>
                  </a:lnTo>
                  <a:lnTo>
                    <a:pt x="211836" y="423672"/>
                  </a:lnTo>
                  <a:lnTo>
                    <a:pt x="0" y="211836"/>
                  </a:lnTo>
                  <a:close/>
                </a:path>
              </a:pathLst>
            </a:custGeom>
            <a:ln w="25908">
              <a:solidFill>
                <a:srgbClr val="4E3629"/>
              </a:solidFill>
            </a:ln>
          </p:spPr>
          <p:txBody>
            <a:bodyPr wrap="square" lIns="0" tIns="0" rIns="0" bIns="0" rtlCol="0"/>
            <a:lstStyle/>
            <a:p/>
          </p:txBody>
        </p:sp>
        <p:sp>
          <p:nvSpPr>
            <p:cNvPr id="6" name="object 6"/>
            <p:cNvSpPr/>
            <p:nvPr/>
          </p:nvSpPr>
          <p:spPr>
            <a:xfrm>
              <a:off x="2444495" y="3482343"/>
              <a:ext cx="1088390" cy="1161415"/>
            </a:xfrm>
            <a:custGeom>
              <a:avLst/>
              <a:gdLst/>
              <a:ahLst/>
              <a:cxnLst/>
              <a:rect l="l" t="t" r="r" b="b"/>
              <a:pathLst>
                <a:path w="1088389" h="1161414">
                  <a:moveTo>
                    <a:pt x="906780" y="0"/>
                  </a:moveTo>
                  <a:lnTo>
                    <a:pt x="181356" y="0"/>
                  </a:lnTo>
                  <a:lnTo>
                    <a:pt x="133147" y="6477"/>
                  </a:lnTo>
                  <a:lnTo>
                    <a:pt x="89825" y="24759"/>
                  </a:lnTo>
                  <a:lnTo>
                    <a:pt x="53120" y="53116"/>
                  </a:lnTo>
                  <a:lnTo>
                    <a:pt x="24762" y="89820"/>
                  </a:lnTo>
                  <a:lnTo>
                    <a:pt x="6478" y="133142"/>
                  </a:lnTo>
                  <a:lnTo>
                    <a:pt x="0" y="181355"/>
                  </a:lnTo>
                  <a:lnTo>
                    <a:pt x="0" y="979919"/>
                  </a:lnTo>
                  <a:lnTo>
                    <a:pt x="6478" y="1028133"/>
                  </a:lnTo>
                  <a:lnTo>
                    <a:pt x="24762" y="1071458"/>
                  </a:lnTo>
                  <a:lnTo>
                    <a:pt x="53120" y="1108165"/>
                  </a:lnTo>
                  <a:lnTo>
                    <a:pt x="89825" y="1136525"/>
                  </a:lnTo>
                  <a:lnTo>
                    <a:pt x="133147" y="1154809"/>
                  </a:lnTo>
                  <a:lnTo>
                    <a:pt x="181356" y="1161287"/>
                  </a:lnTo>
                  <a:lnTo>
                    <a:pt x="906780" y="1161287"/>
                  </a:lnTo>
                  <a:lnTo>
                    <a:pt x="954988" y="1154809"/>
                  </a:lnTo>
                  <a:lnTo>
                    <a:pt x="998310" y="1136525"/>
                  </a:lnTo>
                  <a:lnTo>
                    <a:pt x="1035015" y="1108165"/>
                  </a:lnTo>
                  <a:lnTo>
                    <a:pt x="1063373" y="1071458"/>
                  </a:lnTo>
                  <a:lnTo>
                    <a:pt x="1081657" y="1028133"/>
                  </a:lnTo>
                  <a:lnTo>
                    <a:pt x="1088136" y="979919"/>
                  </a:lnTo>
                  <a:lnTo>
                    <a:pt x="1088136" y="181355"/>
                  </a:lnTo>
                  <a:lnTo>
                    <a:pt x="1081657" y="133142"/>
                  </a:lnTo>
                  <a:lnTo>
                    <a:pt x="1063373" y="89820"/>
                  </a:lnTo>
                  <a:lnTo>
                    <a:pt x="1035015" y="53116"/>
                  </a:lnTo>
                  <a:lnTo>
                    <a:pt x="998310" y="24759"/>
                  </a:lnTo>
                  <a:lnTo>
                    <a:pt x="954988" y="6477"/>
                  </a:lnTo>
                  <a:lnTo>
                    <a:pt x="906780" y="0"/>
                  </a:lnTo>
                  <a:close/>
                </a:path>
              </a:pathLst>
            </a:custGeom>
            <a:solidFill>
              <a:srgbClr val="FAD2C9"/>
            </a:solidFill>
          </p:spPr>
          <p:txBody>
            <a:bodyPr wrap="square" lIns="0" tIns="0" rIns="0" bIns="0" rtlCol="0"/>
            <a:lstStyle/>
            <a:p/>
          </p:txBody>
        </p:sp>
        <p:sp>
          <p:nvSpPr>
            <p:cNvPr id="7" name="object 7"/>
            <p:cNvSpPr/>
            <p:nvPr/>
          </p:nvSpPr>
          <p:spPr>
            <a:xfrm>
              <a:off x="2444495" y="3482343"/>
              <a:ext cx="1088390" cy="1161415"/>
            </a:xfrm>
            <a:custGeom>
              <a:avLst/>
              <a:gdLst/>
              <a:ahLst/>
              <a:cxnLst/>
              <a:rect l="l" t="t" r="r" b="b"/>
              <a:pathLst>
                <a:path w="1088389" h="1161414">
                  <a:moveTo>
                    <a:pt x="0" y="181355"/>
                  </a:moveTo>
                  <a:lnTo>
                    <a:pt x="6478" y="133142"/>
                  </a:lnTo>
                  <a:lnTo>
                    <a:pt x="24762" y="89820"/>
                  </a:lnTo>
                  <a:lnTo>
                    <a:pt x="53120" y="53116"/>
                  </a:lnTo>
                  <a:lnTo>
                    <a:pt x="89825" y="24759"/>
                  </a:lnTo>
                  <a:lnTo>
                    <a:pt x="133147" y="6477"/>
                  </a:lnTo>
                  <a:lnTo>
                    <a:pt x="181356" y="0"/>
                  </a:lnTo>
                  <a:lnTo>
                    <a:pt x="906780" y="0"/>
                  </a:lnTo>
                  <a:lnTo>
                    <a:pt x="954988" y="6477"/>
                  </a:lnTo>
                  <a:lnTo>
                    <a:pt x="998310" y="24759"/>
                  </a:lnTo>
                  <a:lnTo>
                    <a:pt x="1035015" y="53116"/>
                  </a:lnTo>
                  <a:lnTo>
                    <a:pt x="1063373" y="89820"/>
                  </a:lnTo>
                  <a:lnTo>
                    <a:pt x="1081657" y="133142"/>
                  </a:lnTo>
                  <a:lnTo>
                    <a:pt x="1088136" y="181355"/>
                  </a:lnTo>
                  <a:lnTo>
                    <a:pt x="1088136" y="979919"/>
                  </a:lnTo>
                  <a:lnTo>
                    <a:pt x="1081657" y="1028133"/>
                  </a:lnTo>
                  <a:lnTo>
                    <a:pt x="1063373" y="1071458"/>
                  </a:lnTo>
                  <a:lnTo>
                    <a:pt x="1035015" y="1108165"/>
                  </a:lnTo>
                  <a:lnTo>
                    <a:pt x="998310" y="1136525"/>
                  </a:lnTo>
                  <a:lnTo>
                    <a:pt x="954988" y="1154809"/>
                  </a:lnTo>
                  <a:lnTo>
                    <a:pt x="906780" y="1161287"/>
                  </a:lnTo>
                  <a:lnTo>
                    <a:pt x="181356" y="1161287"/>
                  </a:lnTo>
                  <a:lnTo>
                    <a:pt x="133147" y="1154809"/>
                  </a:lnTo>
                  <a:lnTo>
                    <a:pt x="89825" y="1136525"/>
                  </a:lnTo>
                  <a:lnTo>
                    <a:pt x="53120" y="1108165"/>
                  </a:lnTo>
                  <a:lnTo>
                    <a:pt x="24762" y="1071458"/>
                  </a:lnTo>
                  <a:lnTo>
                    <a:pt x="6478" y="1028133"/>
                  </a:lnTo>
                  <a:lnTo>
                    <a:pt x="0" y="979919"/>
                  </a:lnTo>
                  <a:lnTo>
                    <a:pt x="0" y="181355"/>
                  </a:lnTo>
                  <a:close/>
                </a:path>
              </a:pathLst>
            </a:custGeom>
            <a:ln w="12192">
              <a:solidFill>
                <a:srgbClr val="4E3629"/>
              </a:solidFill>
            </a:ln>
          </p:spPr>
          <p:txBody>
            <a:bodyPr wrap="square" lIns="0" tIns="0" rIns="0" bIns="0" rtlCol="0"/>
            <a:lstStyle/>
            <a:p/>
          </p:txBody>
        </p:sp>
      </p:grpSp>
      <p:sp>
        <p:nvSpPr>
          <p:cNvPr id="8" name="object 8"/>
          <p:cNvSpPr txBox="1"/>
          <p:nvPr/>
        </p:nvSpPr>
        <p:spPr>
          <a:xfrm>
            <a:off x="2576574" y="3623786"/>
            <a:ext cx="612140" cy="299720"/>
          </a:xfrm>
          <a:prstGeom prst="rect">
            <a:avLst/>
          </a:prstGeom>
        </p:spPr>
        <p:txBody>
          <a:bodyPr wrap="square" lIns="0" tIns="12700" rIns="0" bIns="0" rtlCol="0" vert="horz">
            <a:spAutoFit/>
          </a:bodyPr>
          <a:lstStyle/>
          <a:p>
            <a:pPr marL="12700">
              <a:lnSpc>
                <a:spcPct val="100000"/>
              </a:lnSpc>
              <a:spcBef>
                <a:spcPts val="100"/>
              </a:spcBef>
            </a:pPr>
            <a:r>
              <a:rPr dirty="0" sz="1800" b="1">
                <a:solidFill>
                  <a:srgbClr val="4E3629"/>
                </a:solidFill>
                <a:latin typeface="Calibri"/>
                <a:cs typeface="Calibri"/>
              </a:rPr>
              <a:t>P</a:t>
            </a:r>
            <a:r>
              <a:rPr dirty="0" sz="1800" spc="-10" b="1">
                <a:solidFill>
                  <a:srgbClr val="4E3629"/>
                </a:solidFill>
                <a:latin typeface="Calibri"/>
                <a:cs typeface="Calibri"/>
              </a:rPr>
              <a:t>O</a:t>
            </a:r>
            <a:r>
              <a:rPr dirty="0" sz="1800" spc="-5" b="1">
                <a:solidFill>
                  <a:srgbClr val="4E3629"/>
                </a:solidFill>
                <a:latin typeface="Calibri"/>
                <a:cs typeface="Calibri"/>
              </a:rPr>
              <a:t>E</a:t>
            </a:r>
            <a:r>
              <a:rPr dirty="0" sz="1800" b="1">
                <a:solidFill>
                  <a:srgbClr val="4E3629"/>
                </a:solidFill>
                <a:latin typeface="Calibri"/>
                <a:cs typeface="Calibri"/>
              </a:rPr>
              <a:t>M</a:t>
            </a:r>
            <a:endParaRPr sz="1800">
              <a:latin typeface="Calibri"/>
              <a:cs typeface="Calibri"/>
            </a:endParaRPr>
          </a:p>
        </p:txBody>
      </p:sp>
      <p:grpSp>
        <p:nvGrpSpPr>
          <p:cNvPr id="9" name="object 9"/>
          <p:cNvGrpSpPr/>
          <p:nvPr/>
        </p:nvGrpSpPr>
        <p:grpSpPr>
          <a:xfrm>
            <a:off x="5821426" y="3475993"/>
            <a:ext cx="1128395" cy="1174115"/>
            <a:chOff x="5821426" y="3475993"/>
            <a:chExt cx="1128395" cy="1174115"/>
          </a:xfrm>
        </p:grpSpPr>
        <p:sp>
          <p:nvSpPr>
            <p:cNvPr id="10" name="object 10"/>
            <p:cNvSpPr/>
            <p:nvPr/>
          </p:nvSpPr>
          <p:spPr>
            <a:xfrm>
              <a:off x="5827776" y="3482343"/>
              <a:ext cx="1115695" cy="1161415"/>
            </a:xfrm>
            <a:custGeom>
              <a:avLst/>
              <a:gdLst/>
              <a:ahLst/>
              <a:cxnLst/>
              <a:rect l="l" t="t" r="r" b="b"/>
              <a:pathLst>
                <a:path w="1115695" h="1161414">
                  <a:moveTo>
                    <a:pt x="929640" y="0"/>
                  </a:moveTo>
                  <a:lnTo>
                    <a:pt x="185928" y="0"/>
                  </a:lnTo>
                  <a:lnTo>
                    <a:pt x="136502" y="6641"/>
                  </a:lnTo>
                  <a:lnTo>
                    <a:pt x="92089" y="25383"/>
                  </a:lnTo>
                  <a:lnTo>
                    <a:pt x="54459" y="54454"/>
                  </a:lnTo>
                  <a:lnTo>
                    <a:pt x="25385" y="92083"/>
                  </a:lnTo>
                  <a:lnTo>
                    <a:pt x="6641" y="136498"/>
                  </a:lnTo>
                  <a:lnTo>
                    <a:pt x="0" y="185927"/>
                  </a:lnTo>
                  <a:lnTo>
                    <a:pt x="0" y="975347"/>
                  </a:lnTo>
                  <a:lnTo>
                    <a:pt x="6641" y="1024777"/>
                  </a:lnTo>
                  <a:lnTo>
                    <a:pt x="25385" y="1069195"/>
                  </a:lnTo>
                  <a:lnTo>
                    <a:pt x="54459" y="1106827"/>
                  </a:lnTo>
                  <a:lnTo>
                    <a:pt x="92089" y="1135901"/>
                  </a:lnTo>
                  <a:lnTo>
                    <a:pt x="136502" y="1154646"/>
                  </a:lnTo>
                  <a:lnTo>
                    <a:pt x="185928" y="1161287"/>
                  </a:lnTo>
                  <a:lnTo>
                    <a:pt x="929640" y="1161287"/>
                  </a:lnTo>
                  <a:lnTo>
                    <a:pt x="979065" y="1154646"/>
                  </a:lnTo>
                  <a:lnTo>
                    <a:pt x="1023478" y="1135901"/>
                  </a:lnTo>
                  <a:lnTo>
                    <a:pt x="1061108" y="1106827"/>
                  </a:lnTo>
                  <a:lnTo>
                    <a:pt x="1090182" y="1069195"/>
                  </a:lnTo>
                  <a:lnTo>
                    <a:pt x="1108926" y="1024777"/>
                  </a:lnTo>
                  <a:lnTo>
                    <a:pt x="1115568" y="975347"/>
                  </a:lnTo>
                  <a:lnTo>
                    <a:pt x="1115568" y="185927"/>
                  </a:lnTo>
                  <a:lnTo>
                    <a:pt x="1108926" y="136498"/>
                  </a:lnTo>
                  <a:lnTo>
                    <a:pt x="1090182" y="92083"/>
                  </a:lnTo>
                  <a:lnTo>
                    <a:pt x="1061108" y="54454"/>
                  </a:lnTo>
                  <a:lnTo>
                    <a:pt x="1023478" y="25383"/>
                  </a:lnTo>
                  <a:lnTo>
                    <a:pt x="979065" y="6641"/>
                  </a:lnTo>
                  <a:lnTo>
                    <a:pt x="929640" y="0"/>
                  </a:lnTo>
                  <a:close/>
                </a:path>
              </a:pathLst>
            </a:custGeom>
            <a:solidFill>
              <a:srgbClr val="FAD2C9"/>
            </a:solidFill>
          </p:spPr>
          <p:txBody>
            <a:bodyPr wrap="square" lIns="0" tIns="0" rIns="0" bIns="0" rtlCol="0"/>
            <a:lstStyle/>
            <a:p/>
          </p:txBody>
        </p:sp>
        <p:sp>
          <p:nvSpPr>
            <p:cNvPr id="11" name="object 11"/>
            <p:cNvSpPr/>
            <p:nvPr/>
          </p:nvSpPr>
          <p:spPr>
            <a:xfrm>
              <a:off x="5827776" y="3482343"/>
              <a:ext cx="1115695" cy="1161415"/>
            </a:xfrm>
            <a:custGeom>
              <a:avLst/>
              <a:gdLst/>
              <a:ahLst/>
              <a:cxnLst/>
              <a:rect l="l" t="t" r="r" b="b"/>
              <a:pathLst>
                <a:path w="1115695" h="1161414">
                  <a:moveTo>
                    <a:pt x="0" y="185927"/>
                  </a:moveTo>
                  <a:lnTo>
                    <a:pt x="6641" y="136498"/>
                  </a:lnTo>
                  <a:lnTo>
                    <a:pt x="25385" y="92083"/>
                  </a:lnTo>
                  <a:lnTo>
                    <a:pt x="54459" y="54454"/>
                  </a:lnTo>
                  <a:lnTo>
                    <a:pt x="92089" y="25383"/>
                  </a:lnTo>
                  <a:lnTo>
                    <a:pt x="136502" y="6641"/>
                  </a:lnTo>
                  <a:lnTo>
                    <a:pt x="185928" y="0"/>
                  </a:lnTo>
                  <a:lnTo>
                    <a:pt x="929640" y="0"/>
                  </a:lnTo>
                  <a:lnTo>
                    <a:pt x="979065" y="6641"/>
                  </a:lnTo>
                  <a:lnTo>
                    <a:pt x="1023478" y="25383"/>
                  </a:lnTo>
                  <a:lnTo>
                    <a:pt x="1061108" y="54454"/>
                  </a:lnTo>
                  <a:lnTo>
                    <a:pt x="1090182" y="92083"/>
                  </a:lnTo>
                  <a:lnTo>
                    <a:pt x="1108926" y="136498"/>
                  </a:lnTo>
                  <a:lnTo>
                    <a:pt x="1115568" y="185927"/>
                  </a:lnTo>
                  <a:lnTo>
                    <a:pt x="1115568" y="975347"/>
                  </a:lnTo>
                  <a:lnTo>
                    <a:pt x="1108926" y="1024777"/>
                  </a:lnTo>
                  <a:lnTo>
                    <a:pt x="1090182" y="1069195"/>
                  </a:lnTo>
                  <a:lnTo>
                    <a:pt x="1061108" y="1106827"/>
                  </a:lnTo>
                  <a:lnTo>
                    <a:pt x="1023478" y="1135901"/>
                  </a:lnTo>
                  <a:lnTo>
                    <a:pt x="979065" y="1154646"/>
                  </a:lnTo>
                  <a:lnTo>
                    <a:pt x="929640" y="1161287"/>
                  </a:lnTo>
                  <a:lnTo>
                    <a:pt x="185928" y="1161287"/>
                  </a:lnTo>
                  <a:lnTo>
                    <a:pt x="136502" y="1154646"/>
                  </a:lnTo>
                  <a:lnTo>
                    <a:pt x="92089" y="1135901"/>
                  </a:lnTo>
                  <a:lnTo>
                    <a:pt x="54459" y="1106827"/>
                  </a:lnTo>
                  <a:lnTo>
                    <a:pt x="25385" y="1069195"/>
                  </a:lnTo>
                  <a:lnTo>
                    <a:pt x="6641" y="1024777"/>
                  </a:lnTo>
                  <a:lnTo>
                    <a:pt x="0" y="975347"/>
                  </a:lnTo>
                  <a:lnTo>
                    <a:pt x="0" y="185927"/>
                  </a:lnTo>
                  <a:close/>
                </a:path>
              </a:pathLst>
            </a:custGeom>
            <a:ln w="12192">
              <a:solidFill>
                <a:srgbClr val="4E3629"/>
              </a:solidFill>
            </a:ln>
          </p:spPr>
          <p:txBody>
            <a:bodyPr wrap="square" lIns="0" tIns="0" rIns="0" bIns="0" rtlCol="0"/>
            <a:lstStyle/>
            <a:p/>
          </p:txBody>
        </p:sp>
      </p:grpSp>
      <p:sp>
        <p:nvSpPr>
          <p:cNvPr id="12" name="object 12"/>
          <p:cNvSpPr txBox="1"/>
          <p:nvPr/>
        </p:nvSpPr>
        <p:spPr>
          <a:xfrm>
            <a:off x="5960931" y="3623786"/>
            <a:ext cx="849630" cy="299720"/>
          </a:xfrm>
          <a:prstGeom prst="rect">
            <a:avLst/>
          </a:prstGeom>
        </p:spPr>
        <p:txBody>
          <a:bodyPr wrap="square" lIns="0" tIns="12700" rIns="0" bIns="0" rtlCol="0" vert="horz">
            <a:spAutoFit/>
          </a:bodyPr>
          <a:lstStyle/>
          <a:p>
            <a:pPr marL="12700">
              <a:lnSpc>
                <a:spcPct val="100000"/>
              </a:lnSpc>
              <a:spcBef>
                <a:spcPts val="100"/>
              </a:spcBef>
            </a:pPr>
            <a:r>
              <a:rPr dirty="0" sz="1800" spc="-35" b="1">
                <a:solidFill>
                  <a:srgbClr val="4E3629"/>
                </a:solidFill>
                <a:latin typeface="Calibri"/>
                <a:cs typeface="Calibri"/>
              </a:rPr>
              <a:t>A</a:t>
            </a:r>
            <a:r>
              <a:rPr dirty="0" sz="1800" b="1">
                <a:solidFill>
                  <a:srgbClr val="4E3629"/>
                </a:solidFill>
                <a:latin typeface="Calibri"/>
                <a:cs typeface="Calibri"/>
              </a:rPr>
              <a:t>U</a:t>
            </a:r>
            <a:r>
              <a:rPr dirty="0" sz="1800" spc="-5" b="1">
                <a:solidFill>
                  <a:srgbClr val="4E3629"/>
                </a:solidFill>
                <a:latin typeface="Calibri"/>
                <a:cs typeface="Calibri"/>
              </a:rPr>
              <a:t>T</a:t>
            </a:r>
            <a:r>
              <a:rPr dirty="0" sz="1800" b="1">
                <a:solidFill>
                  <a:srgbClr val="4E3629"/>
                </a:solidFill>
                <a:latin typeface="Calibri"/>
                <a:cs typeface="Calibri"/>
              </a:rPr>
              <a:t>H</a:t>
            </a:r>
            <a:r>
              <a:rPr dirty="0" sz="1800" spc="-10" b="1">
                <a:solidFill>
                  <a:srgbClr val="4E3629"/>
                </a:solidFill>
                <a:latin typeface="Calibri"/>
                <a:cs typeface="Calibri"/>
              </a:rPr>
              <a:t>O</a:t>
            </a:r>
            <a:r>
              <a:rPr dirty="0" sz="1800" b="1">
                <a:solidFill>
                  <a:srgbClr val="4E3629"/>
                </a:solidFill>
                <a:latin typeface="Calibri"/>
                <a:cs typeface="Calibri"/>
              </a:rPr>
              <a:t>R</a:t>
            </a:r>
            <a:endParaRPr sz="1800">
              <a:latin typeface="Calibri"/>
              <a:cs typeface="Calibri"/>
            </a:endParaRPr>
          </a:p>
        </p:txBody>
      </p:sp>
      <p:grpSp>
        <p:nvGrpSpPr>
          <p:cNvPr id="13" name="object 13"/>
          <p:cNvGrpSpPr/>
          <p:nvPr/>
        </p:nvGrpSpPr>
        <p:grpSpPr>
          <a:xfrm>
            <a:off x="3520440" y="3803903"/>
            <a:ext cx="2308225" cy="449580"/>
            <a:chOff x="3520440" y="3803903"/>
            <a:chExt cx="2308225" cy="449580"/>
          </a:xfrm>
        </p:grpSpPr>
        <p:sp>
          <p:nvSpPr>
            <p:cNvPr id="14" name="object 14"/>
            <p:cNvSpPr/>
            <p:nvPr/>
          </p:nvSpPr>
          <p:spPr>
            <a:xfrm>
              <a:off x="3533394" y="4030217"/>
              <a:ext cx="1091565" cy="0"/>
            </a:xfrm>
            <a:custGeom>
              <a:avLst/>
              <a:gdLst/>
              <a:ahLst/>
              <a:cxnLst/>
              <a:rect l="l" t="t" r="r" b="b"/>
              <a:pathLst>
                <a:path w="1091564" h="0">
                  <a:moveTo>
                    <a:pt x="0" y="0"/>
                  </a:moveTo>
                  <a:lnTo>
                    <a:pt x="1091184" y="0"/>
                  </a:lnTo>
                </a:path>
              </a:pathLst>
            </a:custGeom>
            <a:ln w="25908">
              <a:solidFill>
                <a:srgbClr val="4E3629"/>
              </a:solidFill>
            </a:ln>
          </p:spPr>
          <p:txBody>
            <a:bodyPr wrap="square" lIns="0" tIns="0" rIns="0" bIns="0" rtlCol="0"/>
            <a:lstStyle/>
            <a:p/>
          </p:txBody>
        </p:sp>
        <p:sp>
          <p:nvSpPr>
            <p:cNvPr id="15" name="object 15"/>
            <p:cNvSpPr/>
            <p:nvPr/>
          </p:nvSpPr>
          <p:spPr>
            <a:xfrm>
              <a:off x="4624578" y="4030217"/>
              <a:ext cx="1203960" cy="0"/>
            </a:xfrm>
            <a:custGeom>
              <a:avLst/>
              <a:gdLst/>
              <a:ahLst/>
              <a:cxnLst/>
              <a:rect l="l" t="t" r="r" b="b"/>
              <a:pathLst>
                <a:path w="1203960" h="0">
                  <a:moveTo>
                    <a:pt x="0" y="0"/>
                  </a:moveTo>
                  <a:lnTo>
                    <a:pt x="1203960" y="0"/>
                  </a:lnTo>
                </a:path>
              </a:pathLst>
            </a:custGeom>
            <a:ln w="25908">
              <a:solidFill>
                <a:srgbClr val="4E3629"/>
              </a:solidFill>
              <a:prstDash val="lgDash"/>
            </a:ln>
          </p:spPr>
          <p:txBody>
            <a:bodyPr wrap="square" lIns="0" tIns="0" rIns="0" bIns="0" rtlCol="0"/>
            <a:lstStyle/>
            <a:p/>
          </p:txBody>
        </p:sp>
        <p:sp>
          <p:nvSpPr>
            <p:cNvPr id="16" name="object 16"/>
            <p:cNvSpPr/>
            <p:nvPr/>
          </p:nvSpPr>
          <p:spPr>
            <a:xfrm>
              <a:off x="3533394" y="3816857"/>
              <a:ext cx="165100" cy="424180"/>
            </a:xfrm>
            <a:custGeom>
              <a:avLst/>
              <a:gdLst/>
              <a:ahLst/>
              <a:cxnLst/>
              <a:rect l="l" t="t" r="r" b="b"/>
              <a:pathLst>
                <a:path w="165100" h="424179">
                  <a:moveTo>
                    <a:pt x="164591" y="205739"/>
                  </a:moveTo>
                  <a:lnTo>
                    <a:pt x="0" y="0"/>
                  </a:lnTo>
                </a:path>
                <a:path w="165100" h="424179">
                  <a:moveTo>
                    <a:pt x="164591" y="205739"/>
                  </a:moveTo>
                  <a:lnTo>
                    <a:pt x="0" y="423671"/>
                  </a:lnTo>
                </a:path>
              </a:pathLst>
            </a:custGeom>
            <a:ln w="25908">
              <a:solidFill>
                <a:srgbClr val="4E3629"/>
              </a:solidFill>
            </a:ln>
          </p:spPr>
          <p:txBody>
            <a:bodyPr wrap="square" lIns="0" tIns="0" rIns="0" bIns="0" rtlCol="0"/>
            <a:lstStyle/>
            <a:p/>
          </p:txBody>
        </p:sp>
      </p:grpSp>
      <p:sp>
        <p:nvSpPr>
          <p:cNvPr id="17" name="object 17"/>
          <p:cNvSpPr txBox="1"/>
          <p:nvPr/>
        </p:nvSpPr>
        <p:spPr>
          <a:xfrm>
            <a:off x="3563302" y="3526028"/>
            <a:ext cx="871855" cy="269240"/>
          </a:xfrm>
          <a:prstGeom prst="rect">
            <a:avLst/>
          </a:prstGeom>
        </p:spPr>
        <p:txBody>
          <a:bodyPr wrap="square" lIns="0" tIns="12065" rIns="0" bIns="0" rtlCol="0" vert="horz">
            <a:spAutoFit/>
          </a:bodyPr>
          <a:lstStyle/>
          <a:p>
            <a:pPr marL="12700">
              <a:lnSpc>
                <a:spcPct val="100000"/>
              </a:lnSpc>
              <a:spcBef>
                <a:spcPts val="95"/>
              </a:spcBef>
            </a:pPr>
            <a:r>
              <a:rPr dirty="0" sz="1600" spc="-10">
                <a:solidFill>
                  <a:srgbClr val="4E3629"/>
                </a:solidFill>
                <a:latin typeface="Calibri"/>
                <a:cs typeface="Calibri"/>
              </a:rPr>
              <a:t>written</a:t>
            </a:r>
            <a:r>
              <a:rPr dirty="0" sz="1600" spc="-55">
                <a:solidFill>
                  <a:srgbClr val="4E3629"/>
                </a:solidFill>
                <a:latin typeface="Calibri"/>
                <a:cs typeface="Calibri"/>
              </a:rPr>
              <a:t> </a:t>
            </a:r>
            <a:r>
              <a:rPr dirty="0" sz="1600" spc="-10">
                <a:solidFill>
                  <a:srgbClr val="4E3629"/>
                </a:solidFill>
                <a:latin typeface="Calibri"/>
                <a:cs typeface="Calibri"/>
              </a:rPr>
              <a:t>by</a:t>
            </a:r>
            <a:endParaRPr sz="1600">
              <a:latin typeface="Calibri"/>
              <a:cs typeface="Calibri"/>
            </a:endParaRPr>
          </a:p>
        </p:txBody>
      </p:sp>
      <p:sp>
        <p:nvSpPr>
          <p:cNvPr id="19" name="object 19"/>
          <p:cNvSpPr txBox="1">
            <a:spLocks noGrp="1"/>
          </p:cNvSpPr>
          <p:nvPr>
            <p:ph type="dt" idx="6" sz="half"/>
          </p:nvPr>
        </p:nvSpPr>
        <p:spPr>
          <a:prstGeom prst="rect"/>
        </p:spPr>
        <p:txBody>
          <a:bodyPr wrap="square" lIns="0" tIns="0" rIns="0" bIns="0" rtlCol="0" vert="horz">
            <a:spAutoFit/>
          </a:bodyPr>
          <a:lstStyle/>
          <a:p>
            <a:pPr marL="12700">
              <a:lnSpc>
                <a:spcPts val="855"/>
              </a:lnSpc>
            </a:pPr>
            <a:r>
              <a:rPr dirty="0"/>
              <a:t>DDS5L1</a:t>
            </a:r>
          </a:p>
          <a:p>
            <a:pPr marL="12700">
              <a:lnSpc>
                <a:spcPts val="965"/>
              </a:lnSpc>
            </a:pPr>
            <a:r>
              <a:rPr dirty="0" spc="-5"/>
              <a:t>Relationship</a:t>
            </a:r>
            <a:r>
              <a:rPr dirty="0" spc="25"/>
              <a:t> </a:t>
            </a:r>
            <a:r>
              <a:rPr dirty="0" spc="-5"/>
              <a:t>Transferability</a:t>
            </a:r>
          </a:p>
        </p:txBody>
      </p:sp>
      <p:sp>
        <p:nvSpPr>
          <p:cNvPr id="20" name="object 20"/>
          <p:cNvSpPr txBox="1">
            <a:spLocks noGrp="1"/>
          </p:cNvSpPr>
          <p:nvPr>
            <p:ph type="sldNum" idx="7" sz="quarter"/>
          </p:nvPr>
        </p:nvSpPr>
        <p:spPr>
          <a:prstGeom prst="rect"/>
        </p:spPr>
        <p:txBody>
          <a:bodyPr wrap="square" lIns="0" tIns="0" rIns="0" bIns="0" rtlCol="0" vert="horz">
            <a:spAutoFit/>
          </a:bodyPr>
          <a:lstStyle/>
          <a:p>
            <a:pPr marL="38100">
              <a:lnSpc>
                <a:spcPts val="1045"/>
              </a:lnSpc>
            </a:pPr>
            <a:fld id="{81D60167-4931-47E6-BA6A-407CBD079E47}" type="slidenum">
              <a:rPr dirty="0" spc="-5"/>
              <a:t>10</a:t>
            </a:fld>
          </a:p>
        </p:txBody>
      </p:sp>
      <p:sp>
        <p:nvSpPr>
          <p:cNvPr id="21" name="object 21"/>
          <p:cNvSpPr txBox="1">
            <a:spLocks noGrp="1"/>
          </p:cNvSpPr>
          <p:nvPr>
            <p:ph type="ftr" idx="5" sz="quarter"/>
          </p:nvPr>
        </p:nvSpPr>
        <p:spPr>
          <a:prstGeom prst="rect"/>
        </p:spPr>
        <p:txBody>
          <a:bodyPr wrap="square" lIns="0" tIns="0" rIns="0" bIns="0" rtlCol="0" vert="horz">
            <a:spAutoFit/>
          </a:bodyPr>
          <a:lstStyle/>
          <a:p>
            <a:pPr marL="12700">
              <a:lnSpc>
                <a:spcPts val="910"/>
              </a:lnSpc>
            </a:pPr>
            <a:r>
              <a:rPr dirty="0" spc="-5"/>
              <a:t>Copyright</a:t>
            </a:r>
            <a:r>
              <a:rPr dirty="0" spc="25"/>
              <a:t> </a:t>
            </a:r>
            <a:r>
              <a:rPr dirty="0"/>
              <a:t>©</a:t>
            </a:r>
            <a:r>
              <a:rPr dirty="0" spc="-5"/>
              <a:t> </a:t>
            </a:r>
            <a:r>
              <a:rPr dirty="0"/>
              <a:t>2020,</a:t>
            </a:r>
            <a:r>
              <a:rPr dirty="0" spc="-30"/>
              <a:t> </a:t>
            </a:r>
            <a:r>
              <a:rPr dirty="0" spc="-5"/>
              <a:t>Oracle</a:t>
            </a:r>
            <a:r>
              <a:rPr dirty="0" spc="5"/>
              <a:t> </a:t>
            </a:r>
            <a:r>
              <a:rPr dirty="0" spc="-5"/>
              <a:t>and/or</a:t>
            </a:r>
            <a:r>
              <a:rPr dirty="0" spc="30"/>
              <a:t> </a:t>
            </a:r>
            <a:r>
              <a:rPr dirty="0" spc="-5"/>
              <a:t>its</a:t>
            </a:r>
            <a:r>
              <a:rPr dirty="0"/>
              <a:t> </a:t>
            </a:r>
            <a:r>
              <a:rPr dirty="0" spc="-5"/>
              <a:t>affiliates.</a:t>
            </a:r>
            <a:r>
              <a:rPr dirty="0" spc="25"/>
              <a:t> </a:t>
            </a:r>
            <a:r>
              <a:rPr dirty="0" spc="-5"/>
              <a:t>All</a:t>
            </a:r>
            <a:r>
              <a:rPr dirty="0" spc="5"/>
              <a:t> </a:t>
            </a:r>
            <a:r>
              <a:rPr dirty="0" spc="-5"/>
              <a:t>rights</a:t>
            </a:r>
            <a:r>
              <a:rPr dirty="0" spc="15"/>
              <a:t> </a:t>
            </a:r>
            <a:r>
              <a:rPr dirty="0" spc="-5"/>
              <a:t>reserved.</a:t>
            </a:r>
          </a:p>
        </p:txBody>
      </p:sp>
      <p:sp>
        <p:nvSpPr>
          <p:cNvPr id="18" name="object 18"/>
          <p:cNvSpPr txBox="1"/>
          <p:nvPr/>
        </p:nvSpPr>
        <p:spPr>
          <a:xfrm>
            <a:off x="4698377" y="4065999"/>
            <a:ext cx="106426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4E3629"/>
                </a:solidFill>
                <a:latin typeface="Calibri"/>
                <a:cs typeface="Calibri"/>
              </a:rPr>
              <a:t>the</a:t>
            </a:r>
            <a:r>
              <a:rPr dirty="0" sz="1600" spc="-40">
                <a:solidFill>
                  <a:srgbClr val="4E3629"/>
                </a:solidFill>
                <a:latin typeface="Calibri"/>
                <a:cs typeface="Calibri"/>
              </a:rPr>
              <a:t> </a:t>
            </a:r>
            <a:r>
              <a:rPr dirty="0" sz="1600" spc="-5">
                <a:solidFill>
                  <a:srgbClr val="4E3629"/>
                </a:solidFill>
                <a:latin typeface="Calibri"/>
                <a:cs typeface="Calibri"/>
              </a:rPr>
              <a:t>writer</a:t>
            </a:r>
            <a:r>
              <a:rPr dirty="0" sz="1600" spc="-20">
                <a:solidFill>
                  <a:srgbClr val="4E3629"/>
                </a:solidFill>
                <a:latin typeface="Calibri"/>
                <a:cs typeface="Calibri"/>
              </a:rPr>
              <a:t> </a:t>
            </a:r>
            <a:r>
              <a:rPr dirty="0" sz="1600" spc="-10">
                <a:solidFill>
                  <a:srgbClr val="4E3629"/>
                </a:solidFill>
                <a:latin typeface="Calibri"/>
                <a:cs typeface="Calibri"/>
              </a:rPr>
              <a:t>of</a:t>
            </a:r>
            <a:endParaRPr sz="16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112" y="748031"/>
            <a:ext cx="2122805" cy="528320"/>
          </a:xfrm>
          <a:prstGeom prst="rect"/>
        </p:spPr>
        <p:txBody>
          <a:bodyPr wrap="square" lIns="0" tIns="12700" rIns="0" bIns="0" rtlCol="0" vert="horz">
            <a:spAutoFit/>
          </a:bodyPr>
          <a:lstStyle/>
          <a:p>
            <a:pPr marL="12700">
              <a:lnSpc>
                <a:spcPct val="100000"/>
              </a:lnSpc>
              <a:spcBef>
                <a:spcPts val="100"/>
              </a:spcBef>
            </a:pPr>
            <a:r>
              <a:rPr dirty="0" spc="-290"/>
              <a:t>T</a:t>
            </a:r>
            <a:r>
              <a:rPr dirty="0"/>
              <a:t>erm</a:t>
            </a:r>
            <a:r>
              <a:rPr dirty="0" spc="-5"/>
              <a:t>i</a:t>
            </a:r>
            <a:r>
              <a:rPr dirty="0" spc="-10"/>
              <a:t>n</a:t>
            </a:r>
            <a:r>
              <a:rPr dirty="0" spc="-5"/>
              <a:t>olo</a:t>
            </a:r>
            <a:r>
              <a:rPr dirty="0" spc="-10"/>
              <a:t>g</a:t>
            </a:r>
            <a:r>
              <a:rPr dirty="0"/>
              <a:t>y</a:t>
            </a:r>
          </a:p>
        </p:txBody>
      </p:sp>
      <p:sp>
        <p:nvSpPr>
          <p:cNvPr id="4" name="object 4"/>
          <p:cNvSpPr txBox="1">
            <a:spLocks noGrp="1"/>
          </p:cNvSpPr>
          <p:nvPr>
            <p:ph type="dt" idx="6" sz="half"/>
          </p:nvPr>
        </p:nvSpPr>
        <p:spPr>
          <a:prstGeom prst="rect"/>
        </p:spPr>
        <p:txBody>
          <a:bodyPr wrap="square" lIns="0" tIns="0" rIns="0" bIns="0" rtlCol="0" vert="horz">
            <a:spAutoFit/>
          </a:bodyPr>
          <a:lstStyle/>
          <a:p>
            <a:pPr marL="12700">
              <a:lnSpc>
                <a:spcPts val="855"/>
              </a:lnSpc>
            </a:pPr>
            <a:r>
              <a:rPr dirty="0"/>
              <a:t>DDS5L1</a:t>
            </a:r>
          </a:p>
          <a:p>
            <a:pPr marL="12700">
              <a:lnSpc>
                <a:spcPts val="965"/>
              </a:lnSpc>
            </a:pPr>
            <a:r>
              <a:rPr dirty="0" spc="-5"/>
              <a:t>Relationship</a:t>
            </a:r>
            <a:r>
              <a:rPr dirty="0" spc="25"/>
              <a:t> </a:t>
            </a:r>
            <a:r>
              <a:rPr dirty="0" spc="-5"/>
              <a:t>Transferability</a:t>
            </a: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1045"/>
              </a:lnSpc>
            </a:pPr>
            <a:fld id="{81D60167-4931-47E6-BA6A-407CBD079E47}" type="slidenum">
              <a:rPr dirty="0" spc="-5"/>
              <a:t>10</a:t>
            </a:fld>
          </a:p>
        </p:txBody>
      </p:sp>
      <p:sp>
        <p:nvSpPr>
          <p:cNvPr id="6" name="object 6"/>
          <p:cNvSpPr txBox="1">
            <a:spLocks noGrp="1"/>
          </p:cNvSpPr>
          <p:nvPr>
            <p:ph type="ftr" idx="5" sz="quarter"/>
          </p:nvPr>
        </p:nvSpPr>
        <p:spPr>
          <a:prstGeom prst="rect"/>
        </p:spPr>
        <p:txBody>
          <a:bodyPr wrap="square" lIns="0" tIns="0" rIns="0" bIns="0" rtlCol="0" vert="horz">
            <a:spAutoFit/>
          </a:bodyPr>
          <a:lstStyle/>
          <a:p>
            <a:pPr marL="12700">
              <a:lnSpc>
                <a:spcPts val="910"/>
              </a:lnSpc>
            </a:pPr>
            <a:r>
              <a:rPr dirty="0" spc="-5"/>
              <a:t>Copyright</a:t>
            </a:r>
            <a:r>
              <a:rPr dirty="0" spc="25"/>
              <a:t> </a:t>
            </a:r>
            <a:r>
              <a:rPr dirty="0"/>
              <a:t>©</a:t>
            </a:r>
            <a:r>
              <a:rPr dirty="0" spc="-5"/>
              <a:t> </a:t>
            </a:r>
            <a:r>
              <a:rPr dirty="0"/>
              <a:t>2020,</a:t>
            </a:r>
            <a:r>
              <a:rPr dirty="0" spc="-30"/>
              <a:t> </a:t>
            </a:r>
            <a:r>
              <a:rPr dirty="0" spc="-5"/>
              <a:t>Oracle</a:t>
            </a:r>
            <a:r>
              <a:rPr dirty="0" spc="5"/>
              <a:t> </a:t>
            </a:r>
            <a:r>
              <a:rPr dirty="0" spc="-5"/>
              <a:t>and/or</a:t>
            </a:r>
            <a:r>
              <a:rPr dirty="0" spc="30"/>
              <a:t> </a:t>
            </a:r>
            <a:r>
              <a:rPr dirty="0" spc="-5"/>
              <a:t>its</a:t>
            </a:r>
            <a:r>
              <a:rPr dirty="0"/>
              <a:t> </a:t>
            </a:r>
            <a:r>
              <a:rPr dirty="0" spc="-5"/>
              <a:t>affiliates.</a:t>
            </a:r>
            <a:r>
              <a:rPr dirty="0" spc="25"/>
              <a:t> </a:t>
            </a:r>
            <a:r>
              <a:rPr dirty="0" spc="-5"/>
              <a:t>All</a:t>
            </a:r>
            <a:r>
              <a:rPr dirty="0" spc="5"/>
              <a:t> </a:t>
            </a:r>
            <a:r>
              <a:rPr dirty="0" spc="-5"/>
              <a:t>rights</a:t>
            </a:r>
            <a:r>
              <a:rPr dirty="0" spc="15"/>
              <a:t> </a:t>
            </a:r>
            <a:r>
              <a:rPr dirty="0" spc="-5"/>
              <a:t>reserved.</a:t>
            </a:r>
          </a:p>
        </p:txBody>
      </p:sp>
      <p:sp>
        <p:nvSpPr>
          <p:cNvPr id="3" name="object 3"/>
          <p:cNvSpPr txBox="1"/>
          <p:nvPr/>
        </p:nvSpPr>
        <p:spPr>
          <a:xfrm>
            <a:off x="483552" y="1393401"/>
            <a:ext cx="5758180" cy="1238250"/>
          </a:xfrm>
          <a:prstGeom prst="rect">
            <a:avLst/>
          </a:prstGeom>
        </p:spPr>
        <p:txBody>
          <a:bodyPr wrap="square" lIns="0" tIns="34290" rIns="0" bIns="0" rtlCol="0" vert="horz">
            <a:spAutoFit/>
          </a:bodyPr>
          <a:lstStyle/>
          <a:p>
            <a:pPr marL="184785" indent="-172720">
              <a:lnSpc>
                <a:spcPct val="100000"/>
              </a:lnSpc>
              <a:spcBef>
                <a:spcPts val="270"/>
              </a:spcBef>
              <a:buClr>
                <a:srgbClr val="D1350F"/>
              </a:buClr>
              <a:buFont typeface="Arial MT"/>
              <a:buChar char="•"/>
              <a:tabLst>
                <a:tab pos="185420" algn="l"/>
              </a:tabLst>
            </a:pPr>
            <a:r>
              <a:rPr dirty="0" sz="2800" spc="-25">
                <a:solidFill>
                  <a:srgbClr val="4E3629"/>
                </a:solidFill>
                <a:latin typeface="Calibri"/>
                <a:cs typeface="Calibri"/>
              </a:rPr>
              <a:t>Key</a:t>
            </a:r>
            <a:r>
              <a:rPr dirty="0" sz="2800" spc="-20">
                <a:solidFill>
                  <a:srgbClr val="4E3629"/>
                </a:solidFill>
                <a:latin typeface="Calibri"/>
                <a:cs typeface="Calibri"/>
              </a:rPr>
              <a:t> </a:t>
            </a:r>
            <a:r>
              <a:rPr dirty="0" sz="2800" spc="-10">
                <a:solidFill>
                  <a:srgbClr val="4E3629"/>
                </a:solidFill>
                <a:latin typeface="Calibri"/>
                <a:cs typeface="Calibri"/>
              </a:rPr>
              <a:t>terms</a:t>
            </a:r>
            <a:r>
              <a:rPr dirty="0" sz="2800" spc="10">
                <a:solidFill>
                  <a:srgbClr val="4E3629"/>
                </a:solidFill>
                <a:latin typeface="Calibri"/>
                <a:cs typeface="Calibri"/>
              </a:rPr>
              <a:t> </a:t>
            </a:r>
            <a:r>
              <a:rPr dirty="0" sz="2800" spc="-5">
                <a:solidFill>
                  <a:srgbClr val="4E3629"/>
                </a:solidFill>
                <a:latin typeface="Calibri"/>
                <a:cs typeface="Calibri"/>
              </a:rPr>
              <a:t>used</a:t>
            </a:r>
            <a:r>
              <a:rPr dirty="0" sz="2800" spc="15">
                <a:solidFill>
                  <a:srgbClr val="4E3629"/>
                </a:solidFill>
                <a:latin typeface="Calibri"/>
                <a:cs typeface="Calibri"/>
              </a:rPr>
              <a:t> </a:t>
            </a:r>
            <a:r>
              <a:rPr dirty="0" sz="2800" spc="-10">
                <a:solidFill>
                  <a:srgbClr val="4E3629"/>
                </a:solidFill>
                <a:latin typeface="Calibri"/>
                <a:cs typeface="Calibri"/>
              </a:rPr>
              <a:t>in</a:t>
            </a:r>
            <a:r>
              <a:rPr dirty="0" sz="2800" spc="5">
                <a:solidFill>
                  <a:srgbClr val="4E3629"/>
                </a:solidFill>
                <a:latin typeface="Calibri"/>
                <a:cs typeface="Calibri"/>
              </a:rPr>
              <a:t> </a:t>
            </a:r>
            <a:r>
              <a:rPr dirty="0" sz="2800" spc="-10">
                <a:solidFill>
                  <a:srgbClr val="4E3629"/>
                </a:solidFill>
                <a:latin typeface="Calibri"/>
                <a:cs typeface="Calibri"/>
              </a:rPr>
              <a:t>this</a:t>
            </a:r>
            <a:r>
              <a:rPr dirty="0" sz="2800" spc="20">
                <a:solidFill>
                  <a:srgbClr val="4E3629"/>
                </a:solidFill>
                <a:latin typeface="Calibri"/>
                <a:cs typeface="Calibri"/>
              </a:rPr>
              <a:t> </a:t>
            </a:r>
            <a:r>
              <a:rPr dirty="0" sz="2800" spc="-10">
                <a:solidFill>
                  <a:srgbClr val="4E3629"/>
                </a:solidFill>
                <a:latin typeface="Calibri"/>
                <a:cs typeface="Calibri"/>
              </a:rPr>
              <a:t>lesson</a:t>
            </a:r>
            <a:r>
              <a:rPr dirty="0" sz="2800" spc="15">
                <a:solidFill>
                  <a:srgbClr val="4E3629"/>
                </a:solidFill>
                <a:latin typeface="Calibri"/>
                <a:cs typeface="Calibri"/>
              </a:rPr>
              <a:t> </a:t>
            </a:r>
            <a:r>
              <a:rPr dirty="0" sz="2800" spc="-10">
                <a:solidFill>
                  <a:srgbClr val="4E3629"/>
                </a:solidFill>
                <a:latin typeface="Calibri"/>
                <a:cs typeface="Calibri"/>
              </a:rPr>
              <a:t>included:</a:t>
            </a:r>
            <a:endParaRPr sz="2800">
              <a:latin typeface="Calibri"/>
              <a:cs typeface="Calibri"/>
            </a:endParaRPr>
          </a:p>
          <a:p>
            <a:pPr marL="355600">
              <a:lnSpc>
                <a:spcPct val="100000"/>
              </a:lnSpc>
              <a:spcBef>
                <a:spcPts val="145"/>
              </a:spcBef>
            </a:pPr>
            <a:r>
              <a:rPr dirty="0" sz="2400" spc="-5">
                <a:solidFill>
                  <a:srgbClr val="D1350F"/>
                </a:solidFill>
                <a:latin typeface="Calibri"/>
                <a:cs typeface="Calibri"/>
              </a:rPr>
              <a:t>−</a:t>
            </a:r>
            <a:r>
              <a:rPr dirty="0" sz="2400" spc="-5">
                <a:solidFill>
                  <a:srgbClr val="4E3629"/>
                </a:solidFill>
                <a:latin typeface="Calibri"/>
                <a:cs typeface="Calibri"/>
              </a:rPr>
              <a:t>Nontransferable</a:t>
            </a:r>
            <a:endParaRPr sz="2400">
              <a:latin typeface="Calibri"/>
              <a:cs typeface="Calibri"/>
            </a:endParaRPr>
          </a:p>
          <a:p>
            <a:pPr marL="355600">
              <a:lnSpc>
                <a:spcPct val="100000"/>
              </a:lnSpc>
              <a:spcBef>
                <a:spcPts val="110"/>
              </a:spcBef>
            </a:pPr>
            <a:r>
              <a:rPr dirty="0" sz="2400" spc="-15">
                <a:solidFill>
                  <a:srgbClr val="D1350F"/>
                </a:solidFill>
                <a:latin typeface="Calibri"/>
                <a:cs typeface="Calibri"/>
              </a:rPr>
              <a:t>−</a:t>
            </a:r>
            <a:r>
              <a:rPr dirty="0" sz="2400" spc="-15">
                <a:solidFill>
                  <a:srgbClr val="4E3629"/>
                </a:solidFill>
                <a:latin typeface="Calibri"/>
                <a:cs typeface="Calibri"/>
              </a:rPr>
              <a:t>Transferable</a:t>
            </a:r>
            <a:endParaRPr sz="24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112" y="748031"/>
            <a:ext cx="1646555" cy="528320"/>
          </a:xfrm>
          <a:prstGeom prst="rect"/>
        </p:spPr>
        <p:txBody>
          <a:bodyPr wrap="square" lIns="0" tIns="12700" rIns="0" bIns="0" rtlCol="0" vert="horz">
            <a:spAutoFit/>
          </a:bodyPr>
          <a:lstStyle/>
          <a:p>
            <a:pPr marL="12700">
              <a:lnSpc>
                <a:spcPct val="100000"/>
              </a:lnSpc>
              <a:spcBef>
                <a:spcPts val="100"/>
              </a:spcBef>
            </a:pPr>
            <a:r>
              <a:rPr dirty="0" spc="-5"/>
              <a:t>Summary</a:t>
            </a:r>
          </a:p>
        </p:txBody>
      </p:sp>
      <p:sp>
        <p:nvSpPr>
          <p:cNvPr id="4" name="object 4"/>
          <p:cNvSpPr txBox="1">
            <a:spLocks noGrp="1"/>
          </p:cNvSpPr>
          <p:nvPr>
            <p:ph type="dt" idx="6" sz="half"/>
          </p:nvPr>
        </p:nvSpPr>
        <p:spPr>
          <a:prstGeom prst="rect"/>
        </p:spPr>
        <p:txBody>
          <a:bodyPr wrap="square" lIns="0" tIns="0" rIns="0" bIns="0" rtlCol="0" vert="horz">
            <a:spAutoFit/>
          </a:bodyPr>
          <a:lstStyle/>
          <a:p>
            <a:pPr marL="12700">
              <a:lnSpc>
                <a:spcPts val="855"/>
              </a:lnSpc>
            </a:pPr>
            <a:r>
              <a:rPr dirty="0"/>
              <a:t>DDS5L1</a:t>
            </a:r>
          </a:p>
          <a:p>
            <a:pPr marL="12700">
              <a:lnSpc>
                <a:spcPts val="965"/>
              </a:lnSpc>
            </a:pPr>
            <a:r>
              <a:rPr dirty="0" spc="-5"/>
              <a:t>Relationship</a:t>
            </a:r>
            <a:r>
              <a:rPr dirty="0" spc="25"/>
              <a:t> </a:t>
            </a:r>
            <a:r>
              <a:rPr dirty="0" spc="-5"/>
              <a:t>Transferability</a:t>
            </a: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1045"/>
              </a:lnSpc>
            </a:pPr>
            <a:fld id="{81D60167-4931-47E6-BA6A-407CBD079E47}" type="slidenum">
              <a:rPr dirty="0" spc="-5"/>
              <a:t>10</a:t>
            </a:fld>
          </a:p>
        </p:txBody>
      </p:sp>
      <p:sp>
        <p:nvSpPr>
          <p:cNvPr id="6" name="object 6"/>
          <p:cNvSpPr txBox="1">
            <a:spLocks noGrp="1"/>
          </p:cNvSpPr>
          <p:nvPr>
            <p:ph type="ftr" idx="5" sz="quarter"/>
          </p:nvPr>
        </p:nvSpPr>
        <p:spPr>
          <a:prstGeom prst="rect"/>
        </p:spPr>
        <p:txBody>
          <a:bodyPr wrap="square" lIns="0" tIns="0" rIns="0" bIns="0" rtlCol="0" vert="horz">
            <a:spAutoFit/>
          </a:bodyPr>
          <a:lstStyle/>
          <a:p>
            <a:pPr marL="12700">
              <a:lnSpc>
                <a:spcPts val="910"/>
              </a:lnSpc>
            </a:pPr>
            <a:r>
              <a:rPr dirty="0" spc="-5"/>
              <a:t>Copyright</a:t>
            </a:r>
            <a:r>
              <a:rPr dirty="0" spc="25"/>
              <a:t> </a:t>
            </a:r>
            <a:r>
              <a:rPr dirty="0"/>
              <a:t>©</a:t>
            </a:r>
            <a:r>
              <a:rPr dirty="0" spc="-5"/>
              <a:t> </a:t>
            </a:r>
            <a:r>
              <a:rPr dirty="0"/>
              <a:t>2020,</a:t>
            </a:r>
            <a:r>
              <a:rPr dirty="0" spc="-30"/>
              <a:t> </a:t>
            </a:r>
            <a:r>
              <a:rPr dirty="0" spc="-5"/>
              <a:t>Oracle</a:t>
            </a:r>
            <a:r>
              <a:rPr dirty="0" spc="5"/>
              <a:t> </a:t>
            </a:r>
            <a:r>
              <a:rPr dirty="0" spc="-5"/>
              <a:t>and/or</a:t>
            </a:r>
            <a:r>
              <a:rPr dirty="0" spc="30"/>
              <a:t> </a:t>
            </a:r>
            <a:r>
              <a:rPr dirty="0" spc="-5"/>
              <a:t>its</a:t>
            </a:r>
            <a:r>
              <a:rPr dirty="0"/>
              <a:t> </a:t>
            </a:r>
            <a:r>
              <a:rPr dirty="0" spc="-5"/>
              <a:t>affiliates.</a:t>
            </a:r>
            <a:r>
              <a:rPr dirty="0" spc="25"/>
              <a:t> </a:t>
            </a:r>
            <a:r>
              <a:rPr dirty="0" spc="-5"/>
              <a:t>All</a:t>
            </a:r>
            <a:r>
              <a:rPr dirty="0" spc="5"/>
              <a:t> </a:t>
            </a:r>
            <a:r>
              <a:rPr dirty="0" spc="-5"/>
              <a:t>rights</a:t>
            </a:r>
            <a:r>
              <a:rPr dirty="0" spc="15"/>
              <a:t> </a:t>
            </a:r>
            <a:r>
              <a:rPr dirty="0" spc="-5"/>
              <a:t>reserved.</a:t>
            </a:r>
          </a:p>
        </p:txBody>
      </p:sp>
      <p:sp>
        <p:nvSpPr>
          <p:cNvPr id="3" name="object 3"/>
          <p:cNvSpPr txBox="1"/>
          <p:nvPr/>
        </p:nvSpPr>
        <p:spPr>
          <a:xfrm>
            <a:off x="483552" y="1393401"/>
            <a:ext cx="7860030" cy="1946910"/>
          </a:xfrm>
          <a:prstGeom prst="rect">
            <a:avLst/>
          </a:prstGeom>
        </p:spPr>
        <p:txBody>
          <a:bodyPr wrap="square" lIns="0" tIns="34290" rIns="0" bIns="0" rtlCol="0" vert="horz">
            <a:spAutoFit/>
          </a:bodyPr>
          <a:lstStyle/>
          <a:p>
            <a:pPr marL="184785" indent="-172720">
              <a:lnSpc>
                <a:spcPct val="100000"/>
              </a:lnSpc>
              <a:spcBef>
                <a:spcPts val="270"/>
              </a:spcBef>
              <a:buClr>
                <a:srgbClr val="D1350F"/>
              </a:buClr>
              <a:buFont typeface="Arial MT"/>
              <a:buChar char="•"/>
              <a:tabLst>
                <a:tab pos="185420" algn="l"/>
              </a:tabLst>
            </a:pPr>
            <a:r>
              <a:rPr dirty="0" sz="2800" spc="-5">
                <a:solidFill>
                  <a:srgbClr val="4E3629"/>
                </a:solidFill>
                <a:latin typeface="Calibri"/>
                <a:cs typeface="Calibri"/>
              </a:rPr>
              <a:t>In </a:t>
            </a:r>
            <a:r>
              <a:rPr dirty="0" sz="2800" spc="-10">
                <a:solidFill>
                  <a:srgbClr val="4E3629"/>
                </a:solidFill>
                <a:latin typeface="Calibri"/>
                <a:cs typeface="Calibri"/>
              </a:rPr>
              <a:t>this</a:t>
            </a:r>
            <a:r>
              <a:rPr dirty="0" sz="2800" spc="25">
                <a:solidFill>
                  <a:srgbClr val="4E3629"/>
                </a:solidFill>
                <a:latin typeface="Calibri"/>
                <a:cs typeface="Calibri"/>
              </a:rPr>
              <a:t> </a:t>
            </a:r>
            <a:r>
              <a:rPr dirty="0" sz="2800" spc="-10">
                <a:solidFill>
                  <a:srgbClr val="4E3629"/>
                </a:solidFill>
                <a:latin typeface="Calibri"/>
                <a:cs typeface="Calibri"/>
              </a:rPr>
              <a:t>lesson,</a:t>
            </a:r>
            <a:r>
              <a:rPr dirty="0" sz="2800" spc="35">
                <a:solidFill>
                  <a:srgbClr val="4E3629"/>
                </a:solidFill>
                <a:latin typeface="Calibri"/>
                <a:cs typeface="Calibri"/>
              </a:rPr>
              <a:t> </a:t>
            </a:r>
            <a:r>
              <a:rPr dirty="0" sz="2800" spc="-20">
                <a:solidFill>
                  <a:srgbClr val="4E3629"/>
                </a:solidFill>
                <a:latin typeface="Calibri"/>
                <a:cs typeface="Calibri"/>
              </a:rPr>
              <a:t>you</a:t>
            </a:r>
            <a:r>
              <a:rPr dirty="0" sz="2800" spc="15">
                <a:solidFill>
                  <a:srgbClr val="4E3629"/>
                </a:solidFill>
                <a:latin typeface="Calibri"/>
                <a:cs typeface="Calibri"/>
              </a:rPr>
              <a:t> </a:t>
            </a:r>
            <a:r>
              <a:rPr dirty="0" sz="2800" spc="-10">
                <a:solidFill>
                  <a:srgbClr val="4E3629"/>
                </a:solidFill>
                <a:latin typeface="Calibri"/>
                <a:cs typeface="Calibri"/>
              </a:rPr>
              <a:t>should</a:t>
            </a:r>
            <a:r>
              <a:rPr dirty="0" sz="2800" spc="50">
                <a:solidFill>
                  <a:srgbClr val="4E3629"/>
                </a:solidFill>
                <a:latin typeface="Calibri"/>
                <a:cs typeface="Calibri"/>
              </a:rPr>
              <a:t> </a:t>
            </a:r>
            <a:r>
              <a:rPr dirty="0" sz="2800" spc="-25">
                <a:solidFill>
                  <a:srgbClr val="4E3629"/>
                </a:solidFill>
                <a:latin typeface="Calibri"/>
                <a:cs typeface="Calibri"/>
              </a:rPr>
              <a:t>have</a:t>
            </a:r>
            <a:r>
              <a:rPr dirty="0" sz="2800">
                <a:solidFill>
                  <a:srgbClr val="4E3629"/>
                </a:solidFill>
                <a:latin typeface="Calibri"/>
                <a:cs typeface="Calibri"/>
              </a:rPr>
              <a:t> </a:t>
            </a:r>
            <a:r>
              <a:rPr dirty="0" sz="2800" spc="-10">
                <a:solidFill>
                  <a:srgbClr val="4E3629"/>
                </a:solidFill>
                <a:latin typeface="Calibri"/>
                <a:cs typeface="Calibri"/>
              </a:rPr>
              <a:t>learned</a:t>
            </a:r>
            <a:r>
              <a:rPr dirty="0" sz="2800" spc="15">
                <a:solidFill>
                  <a:srgbClr val="4E3629"/>
                </a:solidFill>
                <a:latin typeface="Calibri"/>
                <a:cs typeface="Calibri"/>
              </a:rPr>
              <a:t> </a:t>
            </a:r>
            <a:r>
              <a:rPr dirty="0" sz="2800" spc="-10">
                <a:solidFill>
                  <a:srgbClr val="4E3629"/>
                </a:solidFill>
                <a:latin typeface="Calibri"/>
                <a:cs typeface="Calibri"/>
              </a:rPr>
              <a:t>how</a:t>
            </a:r>
            <a:r>
              <a:rPr dirty="0" sz="2800" spc="25">
                <a:solidFill>
                  <a:srgbClr val="4E3629"/>
                </a:solidFill>
                <a:latin typeface="Calibri"/>
                <a:cs typeface="Calibri"/>
              </a:rPr>
              <a:t> </a:t>
            </a:r>
            <a:r>
              <a:rPr dirty="0" sz="2800" spc="-10">
                <a:solidFill>
                  <a:srgbClr val="4E3629"/>
                </a:solidFill>
                <a:latin typeface="Calibri"/>
                <a:cs typeface="Calibri"/>
              </a:rPr>
              <a:t>to:</a:t>
            </a:r>
            <a:endParaRPr sz="2800">
              <a:latin typeface="Calibri"/>
              <a:cs typeface="Calibri"/>
            </a:endParaRPr>
          </a:p>
          <a:p>
            <a:pPr marL="355600">
              <a:lnSpc>
                <a:spcPct val="100000"/>
              </a:lnSpc>
              <a:spcBef>
                <a:spcPts val="145"/>
              </a:spcBef>
            </a:pPr>
            <a:r>
              <a:rPr dirty="0" sz="2400" spc="20">
                <a:solidFill>
                  <a:srgbClr val="D1350F"/>
                </a:solidFill>
                <a:latin typeface="Calibri"/>
                <a:cs typeface="Calibri"/>
              </a:rPr>
              <a:t>−</a:t>
            </a:r>
            <a:r>
              <a:rPr dirty="0" sz="2400" spc="20">
                <a:solidFill>
                  <a:srgbClr val="4E3629"/>
                </a:solidFill>
                <a:latin typeface="Calibri"/>
                <a:cs typeface="Calibri"/>
              </a:rPr>
              <a:t>Describe</a:t>
            </a:r>
            <a:r>
              <a:rPr dirty="0" sz="2400" spc="-10">
                <a:solidFill>
                  <a:srgbClr val="4E3629"/>
                </a:solidFill>
                <a:latin typeface="Calibri"/>
                <a:cs typeface="Calibri"/>
              </a:rPr>
              <a:t> </a:t>
            </a:r>
            <a:r>
              <a:rPr dirty="0" sz="2400">
                <a:solidFill>
                  <a:srgbClr val="4E3629"/>
                </a:solidFill>
                <a:latin typeface="Calibri"/>
                <a:cs typeface="Calibri"/>
              </a:rPr>
              <a:t>and</a:t>
            </a:r>
            <a:r>
              <a:rPr dirty="0" sz="2400" spc="-5">
                <a:solidFill>
                  <a:srgbClr val="4E3629"/>
                </a:solidFill>
                <a:latin typeface="Calibri"/>
                <a:cs typeface="Calibri"/>
              </a:rPr>
              <a:t> </a:t>
            </a:r>
            <a:r>
              <a:rPr dirty="0" sz="2400" spc="-10">
                <a:solidFill>
                  <a:srgbClr val="4E3629"/>
                </a:solidFill>
                <a:latin typeface="Calibri"/>
                <a:cs typeface="Calibri"/>
              </a:rPr>
              <a:t>give</a:t>
            </a:r>
            <a:r>
              <a:rPr dirty="0" sz="2400">
                <a:solidFill>
                  <a:srgbClr val="4E3629"/>
                </a:solidFill>
                <a:latin typeface="Calibri"/>
                <a:cs typeface="Calibri"/>
              </a:rPr>
              <a:t> an </a:t>
            </a:r>
            <a:r>
              <a:rPr dirty="0" sz="2400" spc="-15">
                <a:solidFill>
                  <a:srgbClr val="4E3629"/>
                </a:solidFill>
                <a:latin typeface="Calibri"/>
                <a:cs typeface="Calibri"/>
              </a:rPr>
              <a:t>example </a:t>
            </a:r>
            <a:r>
              <a:rPr dirty="0" sz="2400" spc="-5">
                <a:solidFill>
                  <a:srgbClr val="4E3629"/>
                </a:solidFill>
                <a:latin typeface="Calibri"/>
                <a:cs typeface="Calibri"/>
              </a:rPr>
              <a:t>of </a:t>
            </a:r>
            <a:r>
              <a:rPr dirty="0" sz="2400" spc="-10">
                <a:solidFill>
                  <a:srgbClr val="4E3629"/>
                </a:solidFill>
                <a:latin typeface="Calibri"/>
                <a:cs typeface="Calibri"/>
              </a:rPr>
              <a:t>relationship</a:t>
            </a:r>
            <a:r>
              <a:rPr dirty="0" sz="2400" spc="-5">
                <a:solidFill>
                  <a:srgbClr val="4E3629"/>
                </a:solidFill>
                <a:latin typeface="Calibri"/>
                <a:cs typeface="Calibri"/>
              </a:rPr>
              <a:t> </a:t>
            </a:r>
            <a:r>
              <a:rPr dirty="0" sz="2400" spc="-15">
                <a:solidFill>
                  <a:srgbClr val="4E3629"/>
                </a:solidFill>
                <a:latin typeface="Calibri"/>
                <a:cs typeface="Calibri"/>
              </a:rPr>
              <a:t>transferability</a:t>
            </a:r>
            <a:endParaRPr sz="2400">
              <a:latin typeface="Calibri"/>
              <a:cs typeface="Calibri"/>
            </a:endParaRPr>
          </a:p>
          <a:p>
            <a:pPr marL="530860" marR="810260" indent="-175260">
              <a:lnSpc>
                <a:spcPts val="2590"/>
              </a:lnSpc>
              <a:spcBef>
                <a:spcPts val="434"/>
              </a:spcBef>
            </a:pPr>
            <a:r>
              <a:rPr dirty="0" sz="2400" spc="5">
                <a:solidFill>
                  <a:srgbClr val="D1350F"/>
                </a:solidFill>
                <a:latin typeface="Calibri"/>
                <a:cs typeface="Calibri"/>
              </a:rPr>
              <a:t>−</a:t>
            </a:r>
            <a:r>
              <a:rPr dirty="0" sz="2400" spc="5">
                <a:solidFill>
                  <a:srgbClr val="4E3629"/>
                </a:solidFill>
                <a:latin typeface="Calibri"/>
                <a:cs typeface="Calibri"/>
              </a:rPr>
              <a:t>Understand</a:t>
            </a:r>
            <a:r>
              <a:rPr dirty="0" sz="2400" spc="-25">
                <a:solidFill>
                  <a:srgbClr val="4E3629"/>
                </a:solidFill>
                <a:latin typeface="Calibri"/>
                <a:cs typeface="Calibri"/>
              </a:rPr>
              <a:t> </a:t>
            </a:r>
            <a:r>
              <a:rPr dirty="0" sz="2400">
                <a:solidFill>
                  <a:srgbClr val="4E3629"/>
                </a:solidFill>
                <a:latin typeface="Calibri"/>
                <a:cs typeface="Calibri"/>
              </a:rPr>
              <a:t>the </a:t>
            </a:r>
            <a:r>
              <a:rPr dirty="0" sz="2400" spc="-15">
                <a:solidFill>
                  <a:srgbClr val="4E3629"/>
                </a:solidFill>
                <a:latin typeface="Calibri"/>
                <a:cs typeface="Calibri"/>
              </a:rPr>
              <a:t>difference</a:t>
            </a:r>
            <a:r>
              <a:rPr dirty="0" sz="2400">
                <a:solidFill>
                  <a:srgbClr val="4E3629"/>
                </a:solidFill>
                <a:latin typeface="Calibri"/>
                <a:cs typeface="Calibri"/>
              </a:rPr>
              <a:t> </a:t>
            </a:r>
            <a:r>
              <a:rPr dirty="0" sz="2400" spc="-5">
                <a:solidFill>
                  <a:srgbClr val="4E3629"/>
                </a:solidFill>
                <a:latin typeface="Calibri"/>
                <a:cs typeface="Calibri"/>
              </a:rPr>
              <a:t>between </a:t>
            </a:r>
            <a:r>
              <a:rPr dirty="0" sz="2400" spc="-20">
                <a:solidFill>
                  <a:srgbClr val="4E3629"/>
                </a:solidFill>
                <a:latin typeface="Calibri"/>
                <a:cs typeface="Calibri"/>
              </a:rPr>
              <a:t>transferable</a:t>
            </a:r>
            <a:r>
              <a:rPr dirty="0" sz="2400">
                <a:solidFill>
                  <a:srgbClr val="4E3629"/>
                </a:solidFill>
                <a:latin typeface="Calibri"/>
                <a:cs typeface="Calibri"/>
              </a:rPr>
              <a:t> </a:t>
            </a:r>
            <a:r>
              <a:rPr dirty="0" sz="2400" spc="-5">
                <a:solidFill>
                  <a:srgbClr val="4E3629"/>
                </a:solidFill>
                <a:latin typeface="Calibri"/>
                <a:cs typeface="Calibri"/>
              </a:rPr>
              <a:t>and </a:t>
            </a:r>
            <a:r>
              <a:rPr dirty="0" sz="2400" spc="-530">
                <a:solidFill>
                  <a:srgbClr val="4E3629"/>
                </a:solidFill>
                <a:latin typeface="Calibri"/>
                <a:cs typeface="Calibri"/>
              </a:rPr>
              <a:t> </a:t>
            </a:r>
            <a:r>
              <a:rPr dirty="0" sz="2400" spc="-20">
                <a:solidFill>
                  <a:srgbClr val="4E3629"/>
                </a:solidFill>
                <a:latin typeface="Calibri"/>
                <a:cs typeface="Calibri"/>
              </a:rPr>
              <a:t>nontransferable</a:t>
            </a:r>
            <a:r>
              <a:rPr dirty="0" sz="2400">
                <a:solidFill>
                  <a:srgbClr val="4E3629"/>
                </a:solidFill>
                <a:latin typeface="Calibri"/>
                <a:cs typeface="Calibri"/>
              </a:rPr>
              <a:t> </a:t>
            </a:r>
            <a:r>
              <a:rPr dirty="0" sz="2400" spc="-10">
                <a:solidFill>
                  <a:srgbClr val="4E3629"/>
                </a:solidFill>
                <a:latin typeface="Calibri"/>
                <a:cs typeface="Calibri"/>
              </a:rPr>
              <a:t>relationships</a:t>
            </a:r>
            <a:endParaRPr sz="2400">
              <a:latin typeface="Calibri"/>
              <a:cs typeface="Calibri"/>
            </a:endParaRPr>
          </a:p>
          <a:p>
            <a:pPr marL="355600">
              <a:lnSpc>
                <a:spcPct val="100000"/>
              </a:lnSpc>
              <a:spcBef>
                <a:spcPts val="75"/>
              </a:spcBef>
            </a:pPr>
            <a:r>
              <a:rPr dirty="0" sz="2400">
                <a:solidFill>
                  <a:srgbClr val="D1350F"/>
                </a:solidFill>
                <a:latin typeface="Calibri"/>
                <a:cs typeface="Calibri"/>
              </a:rPr>
              <a:t>−</a:t>
            </a:r>
            <a:r>
              <a:rPr dirty="0" sz="2400">
                <a:solidFill>
                  <a:srgbClr val="4E3629"/>
                </a:solidFill>
                <a:latin typeface="Calibri"/>
                <a:cs typeface="Calibri"/>
              </a:rPr>
              <a:t>Illustrate</a:t>
            </a:r>
            <a:r>
              <a:rPr dirty="0" sz="2400" spc="-20">
                <a:solidFill>
                  <a:srgbClr val="4E3629"/>
                </a:solidFill>
                <a:latin typeface="Calibri"/>
                <a:cs typeface="Calibri"/>
              </a:rPr>
              <a:t> nontransferable</a:t>
            </a:r>
            <a:r>
              <a:rPr dirty="0" sz="2400" spc="25">
                <a:solidFill>
                  <a:srgbClr val="4E3629"/>
                </a:solidFill>
                <a:latin typeface="Calibri"/>
                <a:cs typeface="Calibri"/>
              </a:rPr>
              <a:t> </a:t>
            </a:r>
            <a:r>
              <a:rPr dirty="0" sz="2400" spc="-10">
                <a:solidFill>
                  <a:srgbClr val="4E3629"/>
                </a:solidFill>
                <a:latin typeface="Calibri"/>
                <a:cs typeface="Calibri"/>
              </a:rPr>
              <a:t>relationships</a:t>
            </a:r>
            <a:r>
              <a:rPr dirty="0" sz="2400">
                <a:solidFill>
                  <a:srgbClr val="4E3629"/>
                </a:solidFill>
                <a:latin typeface="Calibri"/>
                <a:cs typeface="Calibri"/>
              </a:rPr>
              <a:t> </a:t>
            </a:r>
            <a:r>
              <a:rPr dirty="0" sz="2400" spc="-5">
                <a:solidFill>
                  <a:srgbClr val="4E3629"/>
                </a:solidFill>
                <a:latin typeface="Calibri"/>
                <a:cs typeface="Calibri"/>
              </a:rPr>
              <a:t>on</a:t>
            </a:r>
            <a:r>
              <a:rPr dirty="0" sz="2400" spc="5">
                <a:solidFill>
                  <a:srgbClr val="4E3629"/>
                </a:solidFill>
                <a:latin typeface="Calibri"/>
                <a:cs typeface="Calibri"/>
              </a:rPr>
              <a:t> </a:t>
            </a:r>
            <a:r>
              <a:rPr dirty="0" sz="2400" spc="-5">
                <a:solidFill>
                  <a:srgbClr val="4E3629"/>
                </a:solidFill>
                <a:latin typeface="Calibri"/>
                <a:cs typeface="Calibri"/>
              </a:rPr>
              <a:t>ERDs</a:t>
            </a:r>
            <a:endParaRPr sz="240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fade thruBlk="0"/>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560831" y="702563"/>
              <a:ext cx="8022590" cy="5453380"/>
            </a:xfrm>
            <a:custGeom>
              <a:avLst/>
              <a:gdLst/>
              <a:ahLst/>
              <a:cxnLst/>
              <a:rect l="l" t="t" r="r" b="b"/>
              <a:pathLst>
                <a:path w="8022590" h="5453380">
                  <a:moveTo>
                    <a:pt x="8022335" y="0"/>
                  </a:moveTo>
                  <a:lnTo>
                    <a:pt x="0" y="0"/>
                  </a:lnTo>
                  <a:lnTo>
                    <a:pt x="0" y="5452872"/>
                  </a:lnTo>
                  <a:lnTo>
                    <a:pt x="8022335" y="5452872"/>
                  </a:lnTo>
                  <a:lnTo>
                    <a:pt x="8022335" y="0"/>
                  </a:lnTo>
                  <a:close/>
                </a:path>
              </a:pathLst>
            </a:custGeom>
            <a:solidFill>
              <a:srgbClr val="DFE1E0"/>
            </a:solidFill>
          </p:spPr>
          <p:txBody>
            <a:bodyPr wrap="square" lIns="0" tIns="0" rIns="0" bIns="0" rtlCol="0"/>
            <a:lstStyle/>
            <a:p/>
          </p:txBody>
        </p:sp>
        <p:pic>
          <p:nvPicPr>
            <p:cNvPr id="5" name="object 5"/>
            <p:cNvPicPr/>
            <p:nvPr/>
          </p:nvPicPr>
          <p:blipFill>
            <a:blip r:embed="rId3" cstate="print"/>
            <a:stretch>
              <a:fillRect/>
            </a:stretch>
          </p:blipFill>
          <p:spPr>
            <a:xfrm>
              <a:off x="970787" y="5570219"/>
              <a:ext cx="1258823" cy="420623"/>
            </a:xfrm>
            <a:prstGeom prst="rect">
              <a:avLst/>
            </a:prstGeom>
          </p:spPr>
        </p:pic>
      </p:grpSp>
      <p:sp>
        <p:nvSpPr>
          <p:cNvPr id="6" name="object 6"/>
          <p:cNvSpPr txBox="1"/>
          <p:nvPr/>
        </p:nvSpPr>
        <p:spPr>
          <a:xfrm>
            <a:off x="5377859" y="6562597"/>
            <a:ext cx="2878455" cy="155575"/>
          </a:xfrm>
          <a:prstGeom prst="rect">
            <a:avLst/>
          </a:prstGeom>
        </p:spPr>
        <p:txBody>
          <a:bodyPr wrap="square" lIns="0" tIns="12700" rIns="0" bIns="0" rtlCol="0" vert="horz">
            <a:spAutoFit/>
          </a:bodyPr>
          <a:lstStyle/>
          <a:p>
            <a:pPr marL="12700">
              <a:lnSpc>
                <a:spcPct val="100000"/>
              </a:lnSpc>
              <a:spcBef>
                <a:spcPts val="100"/>
              </a:spcBef>
            </a:pPr>
            <a:r>
              <a:rPr dirty="0" sz="850" spc="-5">
                <a:solidFill>
                  <a:srgbClr val="FCEFD9"/>
                </a:solidFill>
                <a:latin typeface="Calibri"/>
                <a:cs typeface="Calibri"/>
              </a:rPr>
              <a:t>Copyright</a:t>
            </a:r>
            <a:r>
              <a:rPr dirty="0" sz="850" spc="25">
                <a:solidFill>
                  <a:srgbClr val="FCEFD9"/>
                </a:solidFill>
                <a:latin typeface="Calibri"/>
                <a:cs typeface="Calibri"/>
              </a:rPr>
              <a:t> </a:t>
            </a:r>
            <a:r>
              <a:rPr dirty="0" sz="850">
                <a:solidFill>
                  <a:srgbClr val="FCEFD9"/>
                </a:solidFill>
                <a:latin typeface="Calibri"/>
                <a:cs typeface="Calibri"/>
              </a:rPr>
              <a:t>© 2020,</a:t>
            </a:r>
            <a:r>
              <a:rPr dirty="0" sz="850" spc="-35">
                <a:solidFill>
                  <a:srgbClr val="FCEFD9"/>
                </a:solidFill>
                <a:latin typeface="Calibri"/>
                <a:cs typeface="Calibri"/>
              </a:rPr>
              <a:t> </a:t>
            </a:r>
            <a:r>
              <a:rPr dirty="0" sz="850" spc="-5">
                <a:solidFill>
                  <a:srgbClr val="FCEFD9"/>
                </a:solidFill>
                <a:latin typeface="Calibri"/>
                <a:cs typeface="Calibri"/>
              </a:rPr>
              <a:t>Oracle</a:t>
            </a:r>
            <a:r>
              <a:rPr dirty="0" sz="850" spc="10">
                <a:solidFill>
                  <a:srgbClr val="FCEFD9"/>
                </a:solidFill>
                <a:latin typeface="Calibri"/>
                <a:cs typeface="Calibri"/>
              </a:rPr>
              <a:t> </a:t>
            </a:r>
            <a:r>
              <a:rPr dirty="0" sz="850" spc="-5">
                <a:solidFill>
                  <a:srgbClr val="FCEFD9"/>
                </a:solidFill>
                <a:latin typeface="Calibri"/>
                <a:cs typeface="Calibri"/>
              </a:rPr>
              <a:t>and/or</a:t>
            </a:r>
            <a:r>
              <a:rPr dirty="0" sz="850" spc="25">
                <a:solidFill>
                  <a:srgbClr val="FCEFD9"/>
                </a:solidFill>
                <a:latin typeface="Calibri"/>
                <a:cs typeface="Calibri"/>
              </a:rPr>
              <a:t> </a:t>
            </a:r>
            <a:r>
              <a:rPr dirty="0" sz="850" spc="-5">
                <a:solidFill>
                  <a:srgbClr val="FCEFD9"/>
                </a:solidFill>
                <a:latin typeface="Calibri"/>
                <a:cs typeface="Calibri"/>
              </a:rPr>
              <a:t>its</a:t>
            </a:r>
            <a:r>
              <a:rPr dirty="0" sz="850" spc="5">
                <a:solidFill>
                  <a:srgbClr val="FCEFD9"/>
                </a:solidFill>
                <a:latin typeface="Calibri"/>
                <a:cs typeface="Calibri"/>
              </a:rPr>
              <a:t> </a:t>
            </a:r>
            <a:r>
              <a:rPr dirty="0" sz="850" spc="-5">
                <a:solidFill>
                  <a:srgbClr val="FCEFD9"/>
                </a:solidFill>
                <a:latin typeface="Calibri"/>
                <a:cs typeface="Calibri"/>
              </a:rPr>
              <a:t>affiliates.</a:t>
            </a:r>
            <a:r>
              <a:rPr dirty="0" sz="850" spc="20">
                <a:solidFill>
                  <a:srgbClr val="FCEFD9"/>
                </a:solidFill>
                <a:latin typeface="Calibri"/>
                <a:cs typeface="Calibri"/>
              </a:rPr>
              <a:t> </a:t>
            </a:r>
            <a:r>
              <a:rPr dirty="0" sz="850" spc="-5">
                <a:solidFill>
                  <a:srgbClr val="FCEFD9"/>
                </a:solidFill>
                <a:latin typeface="Calibri"/>
                <a:cs typeface="Calibri"/>
              </a:rPr>
              <a:t>All</a:t>
            </a:r>
            <a:r>
              <a:rPr dirty="0" sz="850" spc="10">
                <a:solidFill>
                  <a:srgbClr val="FCEFD9"/>
                </a:solidFill>
                <a:latin typeface="Calibri"/>
                <a:cs typeface="Calibri"/>
              </a:rPr>
              <a:t> </a:t>
            </a:r>
            <a:r>
              <a:rPr dirty="0" sz="850" spc="-5">
                <a:solidFill>
                  <a:srgbClr val="FCEFD9"/>
                </a:solidFill>
                <a:latin typeface="Calibri"/>
                <a:cs typeface="Calibri"/>
              </a:rPr>
              <a:t>rights</a:t>
            </a:r>
            <a:r>
              <a:rPr dirty="0" sz="850" spc="10">
                <a:solidFill>
                  <a:srgbClr val="FCEFD9"/>
                </a:solidFill>
                <a:latin typeface="Calibri"/>
                <a:cs typeface="Calibri"/>
              </a:rPr>
              <a:t> </a:t>
            </a:r>
            <a:r>
              <a:rPr dirty="0" sz="850" spc="-5">
                <a:solidFill>
                  <a:srgbClr val="FCEFD9"/>
                </a:solidFill>
                <a:latin typeface="Calibri"/>
                <a:cs typeface="Calibri"/>
              </a:rPr>
              <a:t>reserved.</a:t>
            </a:r>
            <a:endParaRPr sz="850">
              <a:latin typeface="Calibri"/>
              <a:cs typeface="Calibri"/>
            </a:endParaRPr>
          </a:p>
        </p:txBody>
      </p:sp>
      <p:sp>
        <p:nvSpPr>
          <p:cNvPr id="7" name="object 7"/>
          <p:cNvSpPr txBox="1">
            <a:spLocks noGrp="1"/>
          </p:cNvSpPr>
          <p:nvPr>
            <p:ph type="title"/>
          </p:nvPr>
        </p:nvSpPr>
        <p:spPr>
          <a:xfrm>
            <a:off x="958315" y="1155501"/>
            <a:ext cx="4130675" cy="756920"/>
          </a:xfrm>
          <a:prstGeom prst="rect"/>
        </p:spPr>
        <p:txBody>
          <a:bodyPr wrap="square" lIns="0" tIns="12700" rIns="0" bIns="0" rtlCol="0" vert="horz">
            <a:spAutoFit/>
          </a:bodyPr>
          <a:lstStyle/>
          <a:p>
            <a:pPr marL="12700">
              <a:lnSpc>
                <a:spcPct val="100000"/>
              </a:lnSpc>
              <a:spcBef>
                <a:spcPts val="100"/>
              </a:spcBef>
            </a:pPr>
            <a:r>
              <a:rPr dirty="0" sz="4800" spc="-20"/>
              <a:t>Database</a:t>
            </a:r>
            <a:r>
              <a:rPr dirty="0" sz="4800" spc="-55"/>
              <a:t> </a:t>
            </a:r>
            <a:r>
              <a:rPr dirty="0" sz="4800" spc="-5"/>
              <a:t>Design</a:t>
            </a:r>
            <a:endParaRPr sz="4800"/>
          </a:p>
        </p:txBody>
      </p:sp>
      <p:sp>
        <p:nvSpPr>
          <p:cNvPr id="8" name="object 8"/>
          <p:cNvSpPr txBox="1"/>
          <p:nvPr/>
        </p:nvSpPr>
        <p:spPr>
          <a:xfrm>
            <a:off x="962879" y="2400950"/>
            <a:ext cx="3475354" cy="888365"/>
          </a:xfrm>
          <a:prstGeom prst="rect">
            <a:avLst/>
          </a:prstGeom>
        </p:spPr>
        <p:txBody>
          <a:bodyPr wrap="square" lIns="0" tIns="78105" rIns="0" bIns="0" rtlCol="0" vert="horz">
            <a:spAutoFit/>
          </a:bodyPr>
          <a:lstStyle/>
          <a:p>
            <a:pPr marL="12700">
              <a:lnSpc>
                <a:spcPct val="100000"/>
              </a:lnSpc>
              <a:spcBef>
                <a:spcPts val="615"/>
              </a:spcBef>
            </a:pPr>
            <a:r>
              <a:rPr dirty="0" sz="2400" spc="-5" b="1">
                <a:solidFill>
                  <a:srgbClr val="4E3629"/>
                </a:solidFill>
                <a:latin typeface="Calibri"/>
                <a:cs typeface="Calibri"/>
              </a:rPr>
              <a:t>5-1</a:t>
            </a:r>
            <a:endParaRPr sz="2400">
              <a:latin typeface="Calibri"/>
              <a:cs typeface="Calibri"/>
            </a:endParaRPr>
          </a:p>
          <a:p>
            <a:pPr marL="12700">
              <a:lnSpc>
                <a:spcPct val="100000"/>
              </a:lnSpc>
              <a:spcBef>
                <a:spcPts val="515"/>
              </a:spcBef>
            </a:pPr>
            <a:r>
              <a:rPr dirty="0" sz="2400" spc="-10" b="1">
                <a:solidFill>
                  <a:srgbClr val="4E3629"/>
                </a:solidFill>
                <a:latin typeface="Calibri"/>
                <a:cs typeface="Calibri"/>
              </a:rPr>
              <a:t>Relationship </a:t>
            </a:r>
            <a:r>
              <a:rPr dirty="0" sz="2400" spc="-25" b="1">
                <a:solidFill>
                  <a:srgbClr val="4E3629"/>
                </a:solidFill>
                <a:latin typeface="Calibri"/>
                <a:cs typeface="Calibri"/>
              </a:rPr>
              <a:t>Transferability</a:t>
            </a:r>
            <a:endParaRPr sz="2400">
              <a:latin typeface="Calibri"/>
              <a:cs typeface="Calibri"/>
            </a:endParaRPr>
          </a:p>
        </p:txBody>
      </p:sp>
      <p:pic>
        <p:nvPicPr>
          <p:cNvPr id="9" name="object 9"/>
          <p:cNvPicPr/>
          <p:nvPr/>
        </p:nvPicPr>
        <p:blipFill>
          <a:blip r:embed="rId4" cstate="print"/>
          <a:stretch>
            <a:fillRect/>
          </a:stretch>
        </p:blipFill>
        <p:spPr>
          <a:xfrm>
            <a:off x="4632959" y="2077211"/>
            <a:ext cx="4094987" cy="4337303"/>
          </a:xfrm>
          <a:prstGeom prst="rect">
            <a:avLst/>
          </a:prstGeom>
        </p:spPr>
      </p:pic>
    </p:spTree>
  </p:cSld>
  <p:clrMapOvr>
    <a:masterClrMapping/>
  </p:clrMapOvr>
  <p:transition spd="med">
    <p:fade thruBlk="0"/>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112" y="748031"/>
            <a:ext cx="1802130" cy="528320"/>
          </a:xfrm>
          <a:prstGeom prst="rect"/>
        </p:spPr>
        <p:txBody>
          <a:bodyPr wrap="square" lIns="0" tIns="12700" rIns="0" bIns="0" rtlCol="0" vert="horz">
            <a:spAutoFit/>
          </a:bodyPr>
          <a:lstStyle/>
          <a:p>
            <a:pPr marL="12700">
              <a:lnSpc>
                <a:spcPct val="100000"/>
              </a:lnSpc>
              <a:spcBef>
                <a:spcPts val="100"/>
              </a:spcBef>
            </a:pPr>
            <a:r>
              <a:rPr dirty="0" spc="-10"/>
              <a:t>Objectives</a:t>
            </a:r>
          </a:p>
        </p:txBody>
      </p:sp>
      <p:sp>
        <p:nvSpPr>
          <p:cNvPr id="4" name="object 4"/>
          <p:cNvSpPr txBox="1">
            <a:spLocks noGrp="1"/>
          </p:cNvSpPr>
          <p:nvPr>
            <p:ph type="dt" idx="6" sz="half"/>
          </p:nvPr>
        </p:nvSpPr>
        <p:spPr>
          <a:prstGeom prst="rect"/>
        </p:spPr>
        <p:txBody>
          <a:bodyPr wrap="square" lIns="0" tIns="0" rIns="0" bIns="0" rtlCol="0" vert="horz">
            <a:spAutoFit/>
          </a:bodyPr>
          <a:lstStyle/>
          <a:p>
            <a:pPr marL="12700">
              <a:lnSpc>
                <a:spcPts val="855"/>
              </a:lnSpc>
            </a:pPr>
            <a:r>
              <a:rPr dirty="0"/>
              <a:t>DDS5L1</a:t>
            </a:r>
          </a:p>
          <a:p>
            <a:pPr marL="12700">
              <a:lnSpc>
                <a:spcPts val="965"/>
              </a:lnSpc>
            </a:pPr>
            <a:r>
              <a:rPr dirty="0" spc="-5"/>
              <a:t>Relationship</a:t>
            </a:r>
            <a:r>
              <a:rPr dirty="0" spc="25"/>
              <a:t> </a:t>
            </a:r>
            <a:r>
              <a:rPr dirty="0" spc="-5"/>
              <a:t>Transferability</a:t>
            </a: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1045"/>
              </a:lnSpc>
            </a:pPr>
            <a:fld id="{81D60167-4931-47E6-BA6A-407CBD079E47}" type="slidenum">
              <a:rPr dirty="0" spc="-5"/>
              <a:t>10</a:t>
            </a:fld>
          </a:p>
        </p:txBody>
      </p:sp>
      <p:sp>
        <p:nvSpPr>
          <p:cNvPr id="6" name="object 6"/>
          <p:cNvSpPr txBox="1">
            <a:spLocks noGrp="1"/>
          </p:cNvSpPr>
          <p:nvPr>
            <p:ph type="ftr" idx="5" sz="quarter"/>
          </p:nvPr>
        </p:nvSpPr>
        <p:spPr>
          <a:prstGeom prst="rect"/>
        </p:spPr>
        <p:txBody>
          <a:bodyPr wrap="square" lIns="0" tIns="0" rIns="0" bIns="0" rtlCol="0" vert="horz">
            <a:spAutoFit/>
          </a:bodyPr>
          <a:lstStyle/>
          <a:p>
            <a:pPr marL="12700">
              <a:lnSpc>
                <a:spcPts val="910"/>
              </a:lnSpc>
            </a:pPr>
            <a:r>
              <a:rPr dirty="0" spc="-5"/>
              <a:t>Copyright</a:t>
            </a:r>
            <a:r>
              <a:rPr dirty="0" spc="25"/>
              <a:t> </a:t>
            </a:r>
            <a:r>
              <a:rPr dirty="0"/>
              <a:t>©</a:t>
            </a:r>
            <a:r>
              <a:rPr dirty="0" spc="-5"/>
              <a:t> </a:t>
            </a:r>
            <a:r>
              <a:rPr dirty="0"/>
              <a:t>2020,</a:t>
            </a:r>
            <a:r>
              <a:rPr dirty="0" spc="-30"/>
              <a:t> </a:t>
            </a:r>
            <a:r>
              <a:rPr dirty="0" spc="-5"/>
              <a:t>Oracle</a:t>
            </a:r>
            <a:r>
              <a:rPr dirty="0" spc="5"/>
              <a:t> </a:t>
            </a:r>
            <a:r>
              <a:rPr dirty="0" spc="-5"/>
              <a:t>and/or</a:t>
            </a:r>
            <a:r>
              <a:rPr dirty="0" spc="30"/>
              <a:t> </a:t>
            </a:r>
            <a:r>
              <a:rPr dirty="0" spc="-5"/>
              <a:t>its</a:t>
            </a:r>
            <a:r>
              <a:rPr dirty="0"/>
              <a:t> </a:t>
            </a:r>
            <a:r>
              <a:rPr dirty="0" spc="-5"/>
              <a:t>affiliates.</a:t>
            </a:r>
            <a:r>
              <a:rPr dirty="0" spc="25"/>
              <a:t> </a:t>
            </a:r>
            <a:r>
              <a:rPr dirty="0" spc="-5"/>
              <a:t>All</a:t>
            </a:r>
            <a:r>
              <a:rPr dirty="0" spc="5"/>
              <a:t> </a:t>
            </a:r>
            <a:r>
              <a:rPr dirty="0" spc="-5"/>
              <a:t>rights</a:t>
            </a:r>
            <a:r>
              <a:rPr dirty="0" spc="15"/>
              <a:t> </a:t>
            </a:r>
            <a:r>
              <a:rPr dirty="0" spc="-5"/>
              <a:t>reserved.</a:t>
            </a:r>
          </a:p>
        </p:txBody>
      </p:sp>
      <p:sp>
        <p:nvSpPr>
          <p:cNvPr id="3" name="object 3"/>
          <p:cNvSpPr txBox="1"/>
          <p:nvPr/>
        </p:nvSpPr>
        <p:spPr>
          <a:xfrm>
            <a:off x="483552" y="1393401"/>
            <a:ext cx="7860030" cy="1946910"/>
          </a:xfrm>
          <a:prstGeom prst="rect">
            <a:avLst/>
          </a:prstGeom>
        </p:spPr>
        <p:txBody>
          <a:bodyPr wrap="square" lIns="0" tIns="34290" rIns="0" bIns="0" rtlCol="0" vert="horz">
            <a:spAutoFit/>
          </a:bodyPr>
          <a:lstStyle/>
          <a:p>
            <a:pPr marL="184785" indent="-172720">
              <a:lnSpc>
                <a:spcPct val="100000"/>
              </a:lnSpc>
              <a:spcBef>
                <a:spcPts val="270"/>
              </a:spcBef>
              <a:buClr>
                <a:srgbClr val="D1350F"/>
              </a:buClr>
              <a:buFont typeface="Arial MT"/>
              <a:buChar char="•"/>
              <a:tabLst>
                <a:tab pos="185420" algn="l"/>
              </a:tabLst>
            </a:pPr>
            <a:r>
              <a:rPr dirty="0" sz="2800" spc="-5">
                <a:solidFill>
                  <a:srgbClr val="4E3629"/>
                </a:solidFill>
                <a:latin typeface="Calibri"/>
                <a:cs typeface="Calibri"/>
              </a:rPr>
              <a:t>This</a:t>
            </a:r>
            <a:r>
              <a:rPr dirty="0" sz="2800" spc="10">
                <a:solidFill>
                  <a:srgbClr val="4E3629"/>
                </a:solidFill>
                <a:latin typeface="Calibri"/>
                <a:cs typeface="Calibri"/>
              </a:rPr>
              <a:t> </a:t>
            </a:r>
            <a:r>
              <a:rPr dirty="0" sz="2800" spc="-10">
                <a:solidFill>
                  <a:srgbClr val="4E3629"/>
                </a:solidFill>
                <a:latin typeface="Calibri"/>
                <a:cs typeface="Calibri"/>
              </a:rPr>
              <a:t>lesson</a:t>
            </a:r>
            <a:r>
              <a:rPr dirty="0" sz="2800" spc="20">
                <a:solidFill>
                  <a:srgbClr val="4E3629"/>
                </a:solidFill>
                <a:latin typeface="Calibri"/>
                <a:cs typeface="Calibri"/>
              </a:rPr>
              <a:t> </a:t>
            </a:r>
            <a:r>
              <a:rPr dirty="0" sz="2800" spc="-25">
                <a:solidFill>
                  <a:srgbClr val="4E3629"/>
                </a:solidFill>
                <a:latin typeface="Calibri"/>
                <a:cs typeface="Calibri"/>
              </a:rPr>
              <a:t>covers</a:t>
            </a:r>
            <a:r>
              <a:rPr dirty="0" sz="2800" spc="10">
                <a:solidFill>
                  <a:srgbClr val="4E3629"/>
                </a:solidFill>
                <a:latin typeface="Calibri"/>
                <a:cs typeface="Calibri"/>
              </a:rPr>
              <a:t> </a:t>
            </a:r>
            <a:r>
              <a:rPr dirty="0" sz="2800" spc="-10">
                <a:solidFill>
                  <a:srgbClr val="4E3629"/>
                </a:solidFill>
                <a:latin typeface="Calibri"/>
                <a:cs typeface="Calibri"/>
              </a:rPr>
              <a:t>the</a:t>
            </a:r>
            <a:r>
              <a:rPr dirty="0" sz="2800" spc="20">
                <a:solidFill>
                  <a:srgbClr val="4E3629"/>
                </a:solidFill>
                <a:latin typeface="Calibri"/>
                <a:cs typeface="Calibri"/>
              </a:rPr>
              <a:t> </a:t>
            </a:r>
            <a:r>
              <a:rPr dirty="0" sz="2800" spc="-15">
                <a:solidFill>
                  <a:srgbClr val="4E3629"/>
                </a:solidFill>
                <a:latin typeface="Calibri"/>
                <a:cs typeface="Calibri"/>
              </a:rPr>
              <a:t>following</a:t>
            </a:r>
            <a:r>
              <a:rPr dirty="0" sz="2800" spc="5">
                <a:solidFill>
                  <a:srgbClr val="4E3629"/>
                </a:solidFill>
                <a:latin typeface="Calibri"/>
                <a:cs typeface="Calibri"/>
              </a:rPr>
              <a:t> </a:t>
            </a:r>
            <a:r>
              <a:rPr dirty="0" sz="2800" spc="-10">
                <a:solidFill>
                  <a:srgbClr val="4E3629"/>
                </a:solidFill>
                <a:latin typeface="Calibri"/>
                <a:cs typeface="Calibri"/>
              </a:rPr>
              <a:t>objectives:</a:t>
            </a:r>
            <a:endParaRPr sz="2800">
              <a:latin typeface="Calibri"/>
              <a:cs typeface="Calibri"/>
            </a:endParaRPr>
          </a:p>
          <a:p>
            <a:pPr marL="355600">
              <a:lnSpc>
                <a:spcPct val="100000"/>
              </a:lnSpc>
              <a:spcBef>
                <a:spcPts val="145"/>
              </a:spcBef>
            </a:pPr>
            <a:r>
              <a:rPr dirty="0" sz="2400" spc="20">
                <a:solidFill>
                  <a:srgbClr val="D1350F"/>
                </a:solidFill>
                <a:latin typeface="Calibri"/>
                <a:cs typeface="Calibri"/>
              </a:rPr>
              <a:t>−</a:t>
            </a:r>
            <a:r>
              <a:rPr dirty="0" sz="2400" spc="20">
                <a:solidFill>
                  <a:srgbClr val="4E3629"/>
                </a:solidFill>
                <a:latin typeface="Calibri"/>
                <a:cs typeface="Calibri"/>
              </a:rPr>
              <a:t>Describe</a:t>
            </a:r>
            <a:r>
              <a:rPr dirty="0" sz="2400" spc="-10">
                <a:solidFill>
                  <a:srgbClr val="4E3629"/>
                </a:solidFill>
                <a:latin typeface="Calibri"/>
                <a:cs typeface="Calibri"/>
              </a:rPr>
              <a:t> </a:t>
            </a:r>
            <a:r>
              <a:rPr dirty="0" sz="2400">
                <a:solidFill>
                  <a:srgbClr val="4E3629"/>
                </a:solidFill>
                <a:latin typeface="Calibri"/>
                <a:cs typeface="Calibri"/>
              </a:rPr>
              <a:t>and</a:t>
            </a:r>
            <a:r>
              <a:rPr dirty="0" sz="2400" spc="-5">
                <a:solidFill>
                  <a:srgbClr val="4E3629"/>
                </a:solidFill>
                <a:latin typeface="Calibri"/>
                <a:cs typeface="Calibri"/>
              </a:rPr>
              <a:t> </a:t>
            </a:r>
            <a:r>
              <a:rPr dirty="0" sz="2400" spc="-10">
                <a:solidFill>
                  <a:srgbClr val="4E3629"/>
                </a:solidFill>
                <a:latin typeface="Calibri"/>
                <a:cs typeface="Calibri"/>
              </a:rPr>
              <a:t>give</a:t>
            </a:r>
            <a:r>
              <a:rPr dirty="0" sz="2400">
                <a:solidFill>
                  <a:srgbClr val="4E3629"/>
                </a:solidFill>
                <a:latin typeface="Calibri"/>
                <a:cs typeface="Calibri"/>
              </a:rPr>
              <a:t> an </a:t>
            </a:r>
            <a:r>
              <a:rPr dirty="0" sz="2400" spc="-15">
                <a:solidFill>
                  <a:srgbClr val="4E3629"/>
                </a:solidFill>
                <a:latin typeface="Calibri"/>
                <a:cs typeface="Calibri"/>
              </a:rPr>
              <a:t>example </a:t>
            </a:r>
            <a:r>
              <a:rPr dirty="0" sz="2400" spc="-5">
                <a:solidFill>
                  <a:srgbClr val="4E3629"/>
                </a:solidFill>
                <a:latin typeface="Calibri"/>
                <a:cs typeface="Calibri"/>
              </a:rPr>
              <a:t>of </a:t>
            </a:r>
            <a:r>
              <a:rPr dirty="0" sz="2400" spc="-10">
                <a:solidFill>
                  <a:srgbClr val="4E3629"/>
                </a:solidFill>
                <a:latin typeface="Calibri"/>
                <a:cs typeface="Calibri"/>
              </a:rPr>
              <a:t>relationship</a:t>
            </a:r>
            <a:r>
              <a:rPr dirty="0" sz="2400" spc="-5">
                <a:solidFill>
                  <a:srgbClr val="4E3629"/>
                </a:solidFill>
                <a:latin typeface="Calibri"/>
                <a:cs typeface="Calibri"/>
              </a:rPr>
              <a:t> </a:t>
            </a:r>
            <a:r>
              <a:rPr dirty="0" sz="2400" spc="-15">
                <a:solidFill>
                  <a:srgbClr val="4E3629"/>
                </a:solidFill>
                <a:latin typeface="Calibri"/>
                <a:cs typeface="Calibri"/>
              </a:rPr>
              <a:t>transferability</a:t>
            </a:r>
            <a:endParaRPr sz="2400">
              <a:latin typeface="Calibri"/>
              <a:cs typeface="Calibri"/>
            </a:endParaRPr>
          </a:p>
          <a:p>
            <a:pPr marL="530860" marR="810260" indent="-175260">
              <a:lnSpc>
                <a:spcPts val="2590"/>
              </a:lnSpc>
              <a:spcBef>
                <a:spcPts val="434"/>
              </a:spcBef>
            </a:pPr>
            <a:r>
              <a:rPr dirty="0" sz="2400" spc="5">
                <a:solidFill>
                  <a:srgbClr val="D1350F"/>
                </a:solidFill>
                <a:latin typeface="Calibri"/>
                <a:cs typeface="Calibri"/>
              </a:rPr>
              <a:t>−</a:t>
            </a:r>
            <a:r>
              <a:rPr dirty="0" sz="2400" spc="5">
                <a:solidFill>
                  <a:srgbClr val="4E3629"/>
                </a:solidFill>
                <a:latin typeface="Calibri"/>
                <a:cs typeface="Calibri"/>
              </a:rPr>
              <a:t>Understand</a:t>
            </a:r>
            <a:r>
              <a:rPr dirty="0" sz="2400" spc="-25">
                <a:solidFill>
                  <a:srgbClr val="4E3629"/>
                </a:solidFill>
                <a:latin typeface="Calibri"/>
                <a:cs typeface="Calibri"/>
              </a:rPr>
              <a:t> </a:t>
            </a:r>
            <a:r>
              <a:rPr dirty="0" sz="2400">
                <a:solidFill>
                  <a:srgbClr val="4E3629"/>
                </a:solidFill>
                <a:latin typeface="Calibri"/>
                <a:cs typeface="Calibri"/>
              </a:rPr>
              <a:t>the </a:t>
            </a:r>
            <a:r>
              <a:rPr dirty="0" sz="2400" spc="-15">
                <a:solidFill>
                  <a:srgbClr val="4E3629"/>
                </a:solidFill>
                <a:latin typeface="Calibri"/>
                <a:cs typeface="Calibri"/>
              </a:rPr>
              <a:t>difference</a:t>
            </a:r>
            <a:r>
              <a:rPr dirty="0" sz="2400">
                <a:solidFill>
                  <a:srgbClr val="4E3629"/>
                </a:solidFill>
                <a:latin typeface="Calibri"/>
                <a:cs typeface="Calibri"/>
              </a:rPr>
              <a:t> </a:t>
            </a:r>
            <a:r>
              <a:rPr dirty="0" sz="2400" spc="-5">
                <a:solidFill>
                  <a:srgbClr val="4E3629"/>
                </a:solidFill>
                <a:latin typeface="Calibri"/>
                <a:cs typeface="Calibri"/>
              </a:rPr>
              <a:t>between </a:t>
            </a:r>
            <a:r>
              <a:rPr dirty="0" sz="2400" spc="-20">
                <a:solidFill>
                  <a:srgbClr val="4E3629"/>
                </a:solidFill>
                <a:latin typeface="Calibri"/>
                <a:cs typeface="Calibri"/>
              </a:rPr>
              <a:t>transferable</a:t>
            </a:r>
            <a:r>
              <a:rPr dirty="0" sz="2400">
                <a:solidFill>
                  <a:srgbClr val="4E3629"/>
                </a:solidFill>
                <a:latin typeface="Calibri"/>
                <a:cs typeface="Calibri"/>
              </a:rPr>
              <a:t> </a:t>
            </a:r>
            <a:r>
              <a:rPr dirty="0" sz="2400" spc="-5">
                <a:solidFill>
                  <a:srgbClr val="4E3629"/>
                </a:solidFill>
                <a:latin typeface="Calibri"/>
                <a:cs typeface="Calibri"/>
              </a:rPr>
              <a:t>and </a:t>
            </a:r>
            <a:r>
              <a:rPr dirty="0" sz="2400" spc="-530">
                <a:solidFill>
                  <a:srgbClr val="4E3629"/>
                </a:solidFill>
                <a:latin typeface="Calibri"/>
                <a:cs typeface="Calibri"/>
              </a:rPr>
              <a:t> </a:t>
            </a:r>
            <a:r>
              <a:rPr dirty="0" sz="2400" spc="-20">
                <a:solidFill>
                  <a:srgbClr val="4E3629"/>
                </a:solidFill>
                <a:latin typeface="Calibri"/>
                <a:cs typeface="Calibri"/>
              </a:rPr>
              <a:t>nontransferable</a:t>
            </a:r>
            <a:r>
              <a:rPr dirty="0" sz="2400">
                <a:solidFill>
                  <a:srgbClr val="4E3629"/>
                </a:solidFill>
                <a:latin typeface="Calibri"/>
                <a:cs typeface="Calibri"/>
              </a:rPr>
              <a:t> </a:t>
            </a:r>
            <a:r>
              <a:rPr dirty="0" sz="2400" spc="-10">
                <a:solidFill>
                  <a:srgbClr val="4E3629"/>
                </a:solidFill>
                <a:latin typeface="Calibri"/>
                <a:cs typeface="Calibri"/>
              </a:rPr>
              <a:t>relationships</a:t>
            </a:r>
            <a:endParaRPr sz="2400">
              <a:latin typeface="Calibri"/>
              <a:cs typeface="Calibri"/>
            </a:endParaRPr>
          </a:p>
          <a:p>
            <a:pPr marL="355600">
              <a:lnSpc>
                <a:spcPct val="100000"/>
              </a:lnSpc>
              <a:spcBef>
                <a:spcPts val="75"/>
              </a:spcBef>
            </a:pPr>
            <a:r>
              <a:rPr dirty="0" sz="2400">
                <a:solidFill>
                  <a:srgbClr val="D1350F"/>
                </a:solidFill>
                <a:latin typeface="Calibri"/>
                <a:cs typeface="Calibri"/>
              </a:rPr>
              <a:t>−</a:t>
            </a:r>
            <a:r>
              <a:rPr dirty="0" sz="2400">
                <a:solidFill>
                  <a:srgbClr val="4E3629"/>
                </a:solidFill>
                <a:latin typeface="Calibri"/>
                <a:cs typeface="Calibri"/>
              </a:rPr>
              <a:t>Illustrate</a:t>
            </a:r>
            <a:r>
              <a:rPr dirty="0" sz="2400" spc="-20">
                <a:solidFill>
                  <a:srgbClr val="4E3629"/>
                </a:solidFill>
                <a:latin typeface="Calibri"/>
                <a:cs typeface="Calibri"/>
              </a:rPr>
              <a:t> nontransferable</a:t>
            </a:r>
            <a:r>
              <a:rPr dirty="0" sz="2400" spc="25">
                <a:solidFill>
                  <a:srgbClr val="4E3629"/>
                </a:solidFill>
                <a:latin typeface="Calibri"/>
                <a:cs typeface="Calibri"/>
              </a:rPr>
              <a:t> </a:t>
            </a:r>
            <a:r>
              <a:rPr dirty="0" sz="2400" spc="-10">
                <a:solidFill>
                  <a:srgbClr val="4E3629"/>
                </a:solidFill>
                <a:latin typeface="Calibri"/>
                <a:cs typeface="Calibri"/>
              </a:rPr>
              <a:t>relationships</a:t>
            </a:r>
            <a:r>
              <a:rPr dirty="0" sz="2400">
                <a:solidFill>
                  <a:srgbClr val="4E3629"/>
                </a:solidFill>
                <a:latin typeface="Calibri"/>
                <a:cs typeface="Calibri"/>
              </a:rPr>
              <a:t> </a:t>
            </a:r>
            <a:r>
              <a:rPr dirty="0" sz="2400" spc="-5">
                <a:solidFill>
                  <a:srgbClr val="4E3629"/>
                </a:solidFill>
                <a:latin typeface="Calibri"/>
                <a:cs typeface="Calibri"/>
              </a:rPr>
              <a:t>on</a:t>
            </a:r>
            <a:r>
              <a:rPr dirty="0" sz="2400" spc="5">
                <a:solidFill>
                  <a:srgbClr val="4E3629"/>
                </a:solidFill>
                <a:latin typeface="Calibri"/>
                <a:cs typeface="Calibri"/>
              </a:rPr>
              <a:t> </a:t>
            </a:r>
            <a:r>
              <a:rPr dirty="0" sz="2400" spc="-5">
                <a:solidFill>
                  <a:srgbClr val="4E3629"/>
                </a:solidFill>
                <a:latin typeface="Calibri"/>
                <a:cs typeface="Calibri"/>
              </a:rPr>
              <a:t>ERDs</a:t>
            </a:r>
            <a:endParaRPr sz="24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112" y="748031"/>
            <a:ext cx="1421130" cy="528320"/>
          </a:xfrm>
          <a:prstGeom prst="rect"/>
        </p:spPr>
        <p:txBody>
          <a:bodyPr wrap="square" lIns="0" tIns="12700" rIns="0" bIns="0" rtlCol="0" vert="horz">
            <a:spAutoFit/>
          </a:bodyPr>
          <a:lstStyle/>
          <a:p>
            <a:pPr marL="12700">
              <a:lnSpc>
                <a:spcPct val="100000"/>
              </a:lnSpc>
              <a:spcBef>
                <a:spcPts val="100"/>
              </a:spcBef>
            </a:pPr>
            <a:r>
              <a:rPr dirty="0" spc="-5"/>
              <a:t>P</a:t>
            </a:r>
            <a:r>
              <a:rPr dirty="0" spc="-10"/>
              <a:t>u</a:t>
            </a:r>
            <a:r>
              <a:rPr dirty="0"/>
              <a:t>r</a:t>
            </a:r>
            <a:r>
              <a:rPr dirty="0" spc="-10"/>
              <a:t>p</a:t>
            </a:r>
            <a:r>
              <a:rPr dirty="0" spc="-5"/>
              <a:t>o</a:t>
            </a:r>
            <a:r>
              <a:rPr dirty="0" spc="5"/>
              <a:t>s</a:t>
            </a:r>
            <a:r>
              <a:rPr dirty="0"/>
              <a:t>e</a:t>
            </a:r>
          </a:p>
        </p:txBody>
      </p:sp>
      <p:sp>
        <p:nvSpPr>
          <p:cNvPr id="4" name="object 4"/>
          <p:cNvSpPr txBox="1">
            <a:spLocks noGrp="1"/>
          </p:cNvSpPr>
          <p:nvPr>
            <p:ph type="dt" idx="6" sz="half"/>
          </p:nvPr>
        </p:nvSpPr>
        <p:spPr>
          <a:prstGeom prst="rect"/>
        </p:spPr>
        <p:txBody>
          <a:bodyPr wrap="square" lIns="0" tIns="0" rIns="0" bIns="0" rtlCol="0" vert="horz">
            <a:spAutoFit/>
          </a:bodyPr>
          <a:lstStyle/>
          <a:p>
            <a:pPr marL="12700">
              <a:lnSpc>
                <a:spcPts val="855"/>
              </a:lnSpc>
            </a:pPr>
            <a:r>
              <a:rPr dirty="0"/>
              <a:t>DDS5L1</a:t>
            </a:r>
          </a:p>
          <a:p>
            <a:pPr marL="12700">
              <a:lnSpc>
                <a:spcPts val="965"/>
              </a:lnSpc>
            </a:pPr>
            <a:r>
              <a:rPr dirty="0" spc="-5"/>
              <a:t>Relationship</a:t>
            </a:r>
            <a:r>
              <a:rPr dirty="0" spc="25"/>
              <a:t> </a:t>
            </a:r>
            <a:r>
              <a:rPr dirty="0" spc="-5"/>
              <a:t>Transferability</a:t>
            </a: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1045"/>
              </a:lnSpc>
            </a:pPr>
            <a:fld id="{81D60167-4931-47E6-BA6A-407CBD079E47}" type="slidenum">
              <a:rPr dirty="0" spc="-5"/>
              <a:t>10</a:t>
            </a:fld>
          </a:p>
        </p:txBody>
      </p:sp>
      <p:sp>
        <p:nvSpPr>
          <p:cNvPr id="6" name="object 6"/>
          <p:cNvSpPr txBox="1">
            <a:spLocks noGrp="1"/>
          </p:cNvSpPr>
          <p:nvPr>
            <p:ph type="ftr" idx="5" sz="quarter"/>
          </p:nvPr>
        </p:nvSpPr>
        <p:spPr>
          <a:prstGeom prst="rect"/>
        </p:spPr>
        <p:txBody>
          <a:bodyPr wrap="square" lIns="0" tIns="0" rIns="0" bIns="0" rtlCol="0" vert="horz">
            <a:spAutoFit/>
          </a:bodyPr>
          <a:lstStyle/>
          <a:p>
            <a:pPr marL="12700">
              <a:lnSpc>
                <a:spcPts val="910"/>
              </a:lnSpc>
            </a:pPr>
            <a:r>
              <a:rPr dirty="0" spc="-5"/>
              <a:t>Copyright</a:t>
            </a:r>
            <a:r>
              <a:rPr dirty="0" spc="25"/>
              <a:t> </a:t>
            </a:r>
            <a:r>
              <a:rPr dirty="0"/>
              <a:t>©</a:t>
            </a:r>
            <a:r>
              <a:rPr dirty="0" spc="-5"/>
              <a:t> </a:t>
            </a:r>
            <a:r>
              <a:rPr dirty="0"/>
              <a:t>2020,</a:t>
            </a:r>
            <a:r>
              <a:rPr dirty="0" spc="-30"/>
              <a:t> </a:t>
            </a:r>
            <a:r>
              <a:rPr dirty="0" spc="-5"/>
              <a:t>Oracle</a:t>
            </a:r>
            <a:r>
              <a:rPr dirty="0" spc="5"/>
              <a:t> </a:t>
            </a:r>
            <a:r>
              <a:rPr dirty="0" spc="-5"/>
              <a:t>and/or</a:t>
            </a:r>
            <a:r>
              <a:rPr dirty="0" spc="30"/>
              <a:t> </a:t>
            </a:r>
            <a:r>
              <a:rPr dirty="0" spc="-5"/>
              <a:t>its</a:t>
            </a:r>
            <a:r>
              <a:rPr dirty="0"/>
              <a:t> </a:t>
            </a:r>
            <a:r>
              <a:rPr dirty="0" spc="-5"/>
              <a:t>affiliates.</a:t>
            </a:r>
            <a:r>
              <a:rPr dirty="0" spc="25"/>
              <a:t> </a:t>
            </a:r>
            <a:r>
              <a:rPr dirty="0" spc="-5"/>
              <a:t>All</a:t>
            </a:r>
            <a:r>
              <a:rPr dirty="0" spc="5"/>
              <a:t> </a:t>
            </a:r>
            <a:r>
              <a:rPr dirty="0" spc="-5"/>
              <a:t>rights</a:t>
            </a:r>
            <a:r>
              <a:rPr dirty="0" spc="15"/>
              <a:t> </a:t>
            </a:r>
            <a:r>
              <a:rPr dirty="0" spc="-5"/>
              <a:t>reserved.</a:t>
            </a:r>
          </a:p>
        </p:txBody>
      </p:sp>
      <p:sp>
        <p:nvSpPr>
          <p:cNvPr id="3" name="object 3"/>
          <p:cNvSpPr txBox="1"/>
          <p:nvPr/>
        </p:nvSpPr>
        <p:spPr>
          <a:xfrm>
            <a:off x="483552" y="1415417"/>
            <a:ext cx="7870825" cy="4213225"/>
          </a:xfrm>
          <a:prstGeom prst="rect">
            <a:avLst/>
          </a:prstGeom>
        </p:spPr>
        <p:txBody>
          <a:bodyPr wrap="square" lIns="0" tIns="59690" rIns="0" bIns="0" rtlCol="0" vert="horz">
            <a:spAutoFit/>
          </a:bodyPr>
          <a:lstStyle/>
          <a:p>
            <a:pPr algn="just" marL="184785" marR="5080" indent="-172720">
              <a:lnSpc>
                <a:spcPts val="3030"/>
              </a:lnSpc>
              <a:spcBef>
                <a:spcPts val="470"/>
              </a:spcBef>
              <a:buClr>
                <a:srgbClr val="D1350F"/>
              </a:buClr>
              <a:buFont typeface="Arial MT"/>
              <a:buChar char="•"/>
              <a:tabLst>
                <a:tab pos="185420" algn="l"/>
              </a:tabLst>
            </a:pPr>
            <a:r>
              <a:rPr dirty="0" sz="2800" spc="-5">
                <a:solidFill>
                  <a:srgbClr val="4E3629"/>
                </a:solidFill>
                <a:latin typeface="Calibri"/>
                <a:cs typeface="Calibri"/>
              </a:rPr>
              <a:t>Once a class has been </a:t>
            </a:r>
            <a:r>
              <a:rPr dirty="0" sz="2800" spc="-15">
                <a:solidFill>
                  <a:srgbClr val="4E3629"/>
                </a:solidFill>
                <a:latin typeface="Calibri"/>
                <a:cs typeface="Calibri"/>
              </a:rPr>
              <a:t>allocated to </a:t>
            </a:r>
            <a:r>
              <a:rPr dirty="0" sz="2800" spc="-5">
                <a:solidFill>
                  <a:srgbClr val="4E3629"/>
                </a:solidFill>
                <a:latin typeface="Calibri"/>
                <a:cs typeface="Calibri"/>
              </a:rPr>
              <a:t>a </a:t>
            </a:r>
            <a:r>
              <a:rPr dirty="0" sz="2800" spc="-40">
                <a:solidFill>
                  <a:srgbClr val="4E3629"/>
                </a:solidFill>
                <a:latin typeface="Calibri"/>
                <a:cs typeface="Calibri"/>
              </a:rPr>
              <a:t>teacher, </a:t>
            </a:r>
            <a:r>
              <a:rPr dirty="0" sz="2800" spc="-10">
                <a:solidFill>
                  <a:srgbClr val="4E3629"/>
                </a:solidFill>
                <a:latin typeface="Calibri"/>
                <a:cs typeface="Calibri"/>
              </a:rPr>
              <a:t>can that </a:t>
            </a:r>
            <a:r>
              <a:rPr dirty="0" sz="2800" spc="-620">
                <a:solidFill>
                  <a:srgbClr val="4E3629"/>
                </a:solidFill>
                <a:latin typeface="Calibri"/>
                <a:cs typeface="Calibri"/>
              </a:rPr>
              <a:t> </a:t>
            </a:r>
            <a:r>
              <a:rPr dirty="0" sz="2800" spc="-5">
                <a:solidFill>
                  <a:srgbClr val="4E3629"/>
                </a:solidFill>
                <a:latin typeface="Calibri"/>
                <a:cs typeface="Calibri"/>
              </a:rPr>
              <a:t>class </a:t>
            </a:r>
            <a:r>
              <a:rPr dirty="0" sz="2800" spc="-15">
                <a:solidFill>
                  <a:srgbClr val="4E3629"/>
                </a:solidFill>
                <a:latin typeface="Calibri"/>
                <a:cs typeface="Calibri"/>
              </a:rPr>
              <a:t>later </a:t>
            </a:r>
            <a:r>
              <a:rPr dirty="0" sz="2800" spc="-5">
                <a:solidFill>
                  <a:srgbClr val="4E3629"/>
                </a:solidFill>
                <a:latin typeface="Calibri"/>
                <a:cs typeface="Calibri"/>
              </a:rPr>
              <a:t>be </a:t>
            </a:r>
            <a:r>
              <a:rPr dirty="0" sz="2800" spc="-25">
                <a:solidFill>
                  <a:srgbClr val="4E3629"/>
                </a:solidFill>
                <a:latin typeface="Calibri"/>
                <a:cs typeface="Calibri"/>
              </a:rPr>
              <a:t>transferred </a:t>
            </a:r>
            <a:r>
              <a:rPr dirty="0" sz="2800" spc="-15">
                <a:solidFill>
                  <a:srgbClr val="4E3629"/>
                </a:solidFill>
                <a:latin typeface="Calibri"/>
                <a:cs typeface="Calibri"/>
              </a:rPr>
              <a:t>to </a:t>
            </a:r>
            <a:r>
              <a:rPr dirty="0" sz="2800" spc="-5">
                <a:solidFill>
                  <a:srgbClr val="4E3629"/>
                </a:solidFill>
                <a:latin typeface="Calibri"/>
                <a:cs typeface="Calibri"/>
              </a:rPr>
              <a:t>another </a:t>
            </a:r>
            <a:r>
              <a:rPr dirty="0" sz="2800" spc="-40">
                <a:solidFill>
                  <a:srgbClr val="4E3629"/>
                </a:solidFill>
                <a:latin typeface="Calibri"/>
                <a:cs typeface="Calibri"/>
              </a:rPr>
              <a:t>teacher, </a:t>
            </a:r>
            <a:r>
              <a:rPr dirty="0" sz="2800" spc="-10">
                <a:solidFill>
                  <a:srgbClr val="4E3629"/>
                </a:solidFill>
                <a:latin typeface="Calibri"/>
                <a:cs typeface="Calibri"/>
              </a:rPr>
              <a:t>possibly </a:t>
            </a:r>
            <a:r>
              <a:rPr dirty="0" sz="2800" spc="-620">
                <a:solidFill>
                  <a:srgbClr val="4E3629"/>
                </a:solidFill>
                <a:latin typeface="Calibri"/>
                <a:cs typeface="Calibri"/>
              </a:rPr>
              <a:t> </a:t>
            </a:r>
            <a:r>
              <a:rPr dirty="0" sz="2800" spc="-10">
                <a:solidFill>
                  <a:srgbClr val="4E3629"/>
                </a:solidFill>
                <a:latin typeface="Calibri"/>
                <a:cs typeface="Calibri"/>
              </a:rPr>
              <a:t>in</a:t>
            </a:r>
            <a:r>
              <a:rPr dirty="0" sz="2800" spc="5">
                <a:solidFill>
                  <a:srgbClr val="4E3629"/>
                </a:solidFill>
                <a:latin typeface="Calibri"/>
                <a:cs typeface="Calibri"/>
              </a:rPr>
              <a:t> </a:t>
            </a:r>
            <a:r>
              <a:rPr dirty="0" sz="2800" spc="-15">
                <a:solidFill>
                  <a:srgbClr val="4E3629"/>
                </a:solidFill>
                <a:latin typeface="Calibri"/>
                <a:cs typeface="Calibri"/>
              </a:rPr>
              <a:t>mid-semester?</a:t>
            </a:r>
            <a:endParaRPr sz="2800">
              <a:latin typeface="Calibri"/>
              <a:cs typeface="Calibri"/>
            </a:endParaRPr>
          </a:p>
          <a:p>
            <a:pPr marL="184785" marR="212725" indent="-172720">
              <a:lnSpc>
                <a:spcPts val="3030"/>
              </a:lnSpc>
              <a:spcBef>
                <a:spcPts val="785"/>
              </a:spcBef>
              <a:buClr>
                <a:srgbClr val="D1350F"/>
              </a:buClr>
              <a:buFont typeface="Arial MT"/>
              <a:buChar char="•"/>
              <a:tabLst>
                <a:tab pos="185420" algn="l"/>
              </a:tabLst>
            </a:pPr>
            <a:r>
              <a:rPr dirty="0" sz="2800" spc="-10">
                <a:solidFill>
                  <a:srgbClr val="4E3629"/>
                </a:solidFill>
                <a:latin typeface="Calibri"/>
                <a:cs typeface="Calibri"/>
              </a:rPr>
              <a:t>Usually</a:t>
            </a:r>
            <a:r>
              <a:rPr dirty="0" sz="2800" spc="15">
                <a:solidFill>
                  <a:srgbClr val="4E3629"/>
                </a:solidFill>
                <a:latin typeface="Calibri"/>
                <a:cs typeface="Calibri"/>
              </a:rPr>
              <a:t> </a:t>
            </a:r>
            <a:r>
              <a:rPr dirty="0" sz="2800" spc="-15">
                <a:solidFill>
                  <a:srgbClr val="4E3629"/>
                </a:solidFill>
                <a:latin typeface="Calibri"/>
                <a:cs typeface="Calibri"/>
              </a:rPr>
              <a:t>yes,</a:t>
            </a:r>
            <a:r>
              <a:rPr dirty="0" sz="2800" spc="10">
                <a:solidFill>
                  <a:srgbClr val="4E3629"/>
                </a:solidFill>
                <a:latin typeface="Calibri"/>
                <a:cs typeface="Calibri"/>
              </a:rPr>
              <a:t> </a:t>
            </a:r>
            <a:r>
              <a:rPr dirty="0" sz="2800" spc="-10">
                <a:solidFill>
                  <a:srgbClr val="4E3629"/>
                </a:solidFill>
                <a:latin typeface="Calibri"/>
                <a:cs typeface="Calibri"/>
              </a:rPr>
              <a:t>because</a:t>
            </a:r>
            <a:r>
              <a:rPr dirty="0" sz="2800" spc="15">
                <a:solidFill>
                  <a:srgbClr val="4E3629"/>
                </a:solidFill>
                <a:latin typeface="Calibri"/>
                <a:cs typeface="Calibri"/>
              </a:rPr>
              <a:t> </a:t>
            </a:r>
            <a:r>
              <a:rPr dirty="0" sz="2800" spc="-10">
                <a:solidFill>
                  <a:srgbClr val="4E3629"/>
                </a:solidFill>
                <a:latin typeface="Calibri"/>
                <a:cs typeface="Calibri"/>
              </a:rPr>
              <a:t>if</a:t>
            </a:r>
            <a:r>
              <a:rPr dirty="0" sz="2800">
                <a:solidFill>
                  <a:srgbClr val="4E3629"/>
                </a:solidFill>
                <a:latin typeface="Calibri"/>
                <a:cs typeface="Calibri"/>
              </a:rPr>
              <a:t> </a:t>
            </a:r>
            <a:r>
              <a:rPr dirty="0" sz="2800" spc="-5">
                <a:solidFill>
                  <a:srgbClr val="4E3629"/>
                </a:solidFill>
                <a:latin typeface="Calibri"/>
                <a:cs typeface="Calibri"/>
              </a:rPr>
              <a:t>not,</a:t>
            </a:r>
            <a:r>
              <a:rPr dirty="0" sz="2800" spc="25">
                <a:solidFill>
                  <a:srgbClr val="4E3629"/>
                </a:solidFill>
                <a:latin typeface="Calibri"/>
                <a:cs typeface="Calibri"/>
              </a:rPr>
              <a:t> </a:t>
            </a:r>
            <a:r>
              <a:rPr dirty="0" sz="2800" spc="-10">
                <a:solidFill>
                  <a:srgbClr val="4E3629"/>
                </a:solidFill>
                <a:latin typeface="Calibri"/>
                <a:cs typeface="Calibri"/>
              </a:rPr>
              <a:t>what</a:t>
            </a:r>
            <a:r>
              <a:rPr dirty="0" sz="2800">
                <a:solidFill>
                  <a:srgbClr val="4E3629"/>
                </a:solidFill>
                <a:latin typeface="Calibri"/>
                <a:cs typeface="Calibri"/>
              </a:rPr>
              <a:t> </a:t>
            </a:r>
            <a:r>
              <a:rPr dirty="0" sz="2800" spc="-10">
                <a:solidFill>
                  <a:srgbClr val="4E3629"/>
                </a:solidFill>
                <a:latin typeface="Calibri"/>
                <a:cs typeface="Calibri"/>
              </a:rPr>
              <a:t>would</a:t>
            </a:r>
            <a:r>
              <a:rPr dirty="0" sz="2800" spc="10">
                <a:solidFill>
                  <a:srgbClr val="4E3629"/>
                </a:solidFill>
                <a:latin typeface="Calibri"/>
                <a:cs typeface="Calibri"/>
              </a:rPr>
              <a:t> </a:t>
            </a:r>
            <a:r>
              <a:rPr dirty="0" sz="2800" spc="-15">
                <a:solidFill>
                  <a:srgbClr val="4E3629"/>
                </a:solidFill>
                <a:latin typeface="Calibri"/>
                <a:cs typeface="Calibri"/>
              </a:rPr>
              <a:t>we</a:t>
            </a:r>
            <a:r>
              <a:rPr dirty="0" sz="2800">
                <a:solidFill>
                  <a:srgbClr val="4E3629"/>
                </a:solidFill>
                <a:latin typeface="Calibri"/>
                <a:cs typeface="Calibri"/>
              </a:rPr>
              <a:t> </a:t>
            </a:r>
            <a:r>
              <a:rPr dirty="0" sz="2800" spc="-5">
                <a:solidFill>
                  <a:srgbClr val="4E3629"/>
                </a:solidFill>
                <a:latin typeface="Calibri"/>
                <a:cs typeface="Calibri"/>
              </a:rPr>
              <a:t>do</a:t>
            </a:r>
            <a:r>
              <a:rPr dirty="0" sz="2800" spc="15">
                <a:solidFill>
                  <a:srgbClr val="4E3629"/>
                </a:solidFill>
                <a:latin typeface="Calibri"/>
                <a:cs typeface="Calibri"/>
              </a:rPr>
              <a:t> </a:t>
            </a:r>
            <a:r>
              <a:rPr dirty="0" sz="2800" spc="-10">
                <a:solidFill>
                  <a:srgbClr val="4E3629"/>
                </a:solidFill>
                <a:latin typeface="Calibri"/>
                <a:cs typeface="Calibri"/>
              </a:rPr>
              <a:t>if</a:t>
            </a:r>
            <a:r>
              <a:rPr dirty="0" sz="2800" spc="-5">
                <a:solidFill>
                  <a:srgbClr val="4E3629"/>
                </a:solidFill>
                <a:latin typeface="Calibri"/>
                <a:cs typeface="Calibri"/>
              </a:rPr>
              <a:t> </a:t>
            </a:r>
            <a:r>
              <a:rPr dirty="0" sz="2800" spc="-10">
                <a:solidFill>
                  <a:srgbClr val="4E3629"/>
                </a:solidFill>
                <a:latin typeface="Calibri"/>
                <a:cs typeface="Calibri"/>
              </a:rPr>
              <a:t>the </a:t>
            </a:r>
            <a:r>
              <a:rPr dirty="0" sz="2800" spc="-615">
                <a:solidFill>
                  <a:srgbClr val="4E3629"/>
                </a:solidFill>
                <a:latin typeface="Calibri"/>
                <a:cs typeface="Calibri"/>
              </a:rPr>
              <a:t> </a:t>
            </a:r>
            <a:r>
              <a:rPr dirty="0" sz="2800" spc="-10">
                <a:solidFill>
                  <a:srgbClr val="4E3629"/>
                </a:solidFill>
                <a:latin typeface="Calibri"/>
                <a:cs typeface="Calibri"/>
              </a:rPr>
              <a:t>original</a:t>
            </a:r>
            <a:r>
              <a:rPr dirty="0" sz="2800" spc="-15">
                <a:solidFill>
                  <a:srgbClr val="4E3629"/>
                </a:solidFill>
                <a:latin typeface="Calibri"/>
                <a:cs typeface="Calibri"/>
              </a:rPr>
              <a:t> </a:t>
            </a:r>
            <a:r>
              <a:rPr dirty="0" sz="2800" spc="-10">
                <a:solidFill>
                  <a:srgbClr val="4E3629"/>
                </a:solidFill>
                <a:latin typeface="Calibri"/>
                <a:cs typeface="Calibri"/>
              </a:rPr>
              <a:t>teacher</a:t>
            </a:r>
            <a:r>
              <a:rPr dirty="0" sz="2800" spc="-5">
                <a:solidFill>
                  <a:srgbClr val="4E3629"/>
                </a:solidFill>
                <a:latin typeface="Calibri"/>
                <a:cs typeface="Calibri"/>
              </a:rPr>
              <a:t> </a:t>
            </a:r>
            <a:r>
              <a:rPr dirty="0" sz="2800" spc="-10">
                <a:solidFill>
                  <a:srgbClr val="4E3629"/>
                </a:solidFill>
                <a:latin typeface="Calibri"/>
                <a:cs typeface="Calibri"/>
              </a:rPr>
              <a:t>becomes</a:t>
            </a:r>
            <a:r>
              <a:rPr dirty="0" sz="2800" spc="10">
                <a:solidFill>
                  <a:srgbClr val="4E3629"/>
                </a:solidFill>
                <a:latin typeface="Calibri"/>
                <a:cs typeface="Calibri"/>
              </a:rPr>
              <a:t> </a:t>
            </a:r>
            <a:r>
              <a:rPr dirty="0" sz="2800" spc="-5">
                <a:solidFill>
                  <a:srgbClr val="4E3629"/>
                </a:solidFill>
                <a:latin typeface="Calibri"/>
                <a:cs typeface="Calibri"/>
              </a:rPr>
              <a:t>sick?</a:t>
            </a:r>
            <a:endParaRPr sz="2800">
              <a:latin typeface="Calibri"/>
              <a:cs typeface="Calibri"/>
            </a:endParaRPr>
          </a:p>
          <a:p>
            <a:pPr marL="184785" marR="455295" indent="-172720">
              <a:lnSpc>
                <a:spcPts val="3030"/>
              </a:lnSpc>
              <a:spcBef>
                <a:spcPts val="795"/>
              </a:spcBef>
              <a:buClr>
                <a:srgbClr val="D1350F"/>
              </a:buClr>
              <a:buFont typeface="Arial MT"/>
              <a:buChar char="•"/>
              <a:tabLst>
                <a:tab pos="185420" algn="l"/>
              </a:tabLst>
            </a:pPr>
            <a:r>
              <a:rPr dirty="0" sz="2800" spc="-5">
                <a:solidFill>
                  <a:srgbClr val="4E3629"/>
                </a:solidFill>
                <a:latin typeface="Calibri"/>
                <a:cs typeface="Calibri"/>
              </a:rPr>
              <a:t>Some </a:t>
            </a:r>
            <a:r>
              <a:rPr dirty="0" sz="2800" spc="-10">
                <a:solidFill>
                  <a:srgbClr val="4E3629"/>
                </a:solidFill>
                <a:latin typeface="Calibri"/>
                <a:cs typeface="Calibri"/>
              </a:rPr>
              <a:t>health</a:t>
            </a:r>
            <a:r>
              <a:rPr dirty="0" sz="2800" spc="20">
                <a:solidFill>
                  <a:srgbClr val="4E3629"/>
                </a:solidFill>
                <a:latin typeface="Calibri"/>
                <a:cs typeface="Calibri"/>
              </a:rPr>
              <a:t> </a:t>
            </a:r>
            <a:r>
              <a:rPr dirty="0" sz="2800" spc="-10">
                <a:solidFill>
                  <a:srgbClr val="4E3629"/>
                </a:solidFill>
                <a:latin typeface="Calibri"/>
                <a:cs typeface="Calibri"/>
              </a:rPr>
              <a:t>clubs</a:t>
            </a:r>
            <a:r>
              <a:rPr dirty="0" sz="2800" spc="25">
                <a:solidFill>
                  <a:srgbClr val="4E3629"/>
                </a:solidFill>
                <a:latin typeface="Calibri"/>
                <a:cs typeface="Calibri"/>
              </a:rPr>
              <a:t> </a:t>
            </a:r>
            <a:r>
              <a:rPr dirty="0" sz="2800" spc="-10">
                <a:solidFill>
                  <a:srgbClr val="4E3629"/>
                </a:solidFill>
                <a:latin typeface="Calibri"/>
                <a:cs typeface="Calibri"/>
              </a:rPr>
              <a:t>allow</a:t>
            </a:r>
            <a:r>
              <a:rPr dirty="0" sz="2800">
                <a:solidFill>
                  <a:srgbClr val="4E3629"/>
                </a:solidFill>
                <a:latin typeface="Calibri"/>
                <a:cs typeface="Calibri"/>
              </a:rPr>
              <a:t> </a:t>
            </a:r>
            <a:r>
              <a:rPr dirty="0" sz="2800" spc="-15">
                <a:solidFill>
                  <a:srgbClr val="4E3629"/>
                </a:solidFill>
                <a:latin typeface="Calibri"/>
                <a:cs typeface="Calibri"/>
              </a:rPr>
              <a:t>memberships</a:t>
            </a:r>
            <a:r>
              <a:rPr dirty="0" sz="2800" spc="45">
                <a:solidFill>
                  <a:srgbClr val="4E3629"/>
                </a:solidFill>
                <a:latin typeface="Calibri"/>
                <a:cs typeface="Calibri"/>
              </a:rPr>
              <a:t> </a:t>
            </a:r>
            <a:r>
              <a:rPr dirty="0" sz="2800" spc="-15">
                <a:solidFill>
                  <a:srgbClr val="4E3629"/>
                </a:solidFill>
                <a:latin typeface="Calibri"/>
                <a:cs typeface="Calibri"/>
              </a:rPr>
              <a:t>to</a:t>
            </a:r>
            <a:r>
              <a:rPr dirty="0" sz="2800">
                <a:solidFill>
                  <a:srgbClr val="4E3629"/>
                </a:solidFill>
                <a:latin typeface="Calibri"/>
                <a:cs typeface="Calibri"/>
              </a:rPr>
              <a:t> </a:t>
            </a:r>
            <a:r>
              <a:rPr dirty="0" sz="2800" spc="-5">
                <a:solidFill>
                  <a:srgbClr val="4E3629"/>
                </a:solidFill>
                <a:latin typeface="Calibri"/>
                <a:cs typeface="Calibri"/>
              </a:rPr>
              <a:t>be </a:t>
            </a:r>
            <a:r>
              <a:rPr dirty="0" sz="2800">
                <a:solidFill>
                  <a:srgbClr val="4E3629"/>
                </a:solidFill>
                <a:latin typeface="Calibri"/>
                <a:cs typeface="Calibri"/>
              </a:rPr>
              <a:t> </a:t>
            </a:r>
            <a:r>
              <a:rPr dirty="0" sz="2800" spc="-25">
                <a:solidFill>
                  <a:srgbClr val="4E3629"/>
                </a:solidFill>
                <a:latin typeface="Calibri"/>
                <a:cs typeface="Calibri"/>
              </a:rPr>
              <a:t>transferred</a:t>
            </a:r>
            <a:r>
              <a:rPr dirty="0" sz="2800" spc="20">
                <a:solidFill>
                  <a:srgbClr val="4E3629"/>
                </a:solidFill>
                <a:latin typeface="Calibri"/>
                <a:cs typeface="Calibri"/>
              </a:rPr>
              <a:t> </a:t>
            </a:r>
            <a:r>
              <a:rPr dirty="0" sz="2800" spc="-20">
                <a:solidFill>
                  <a:srgbClr val="4E3629"/>
                </a:solidFill>
                <a:latin typeface="Calibri"/>
                <a:cs typeface="Calibri"/>
              </a:rPr>
              <a:t>from</a:t>
            </a:r>
            <a:r>
              <a:rPr dirty="0" sz="2800" spc="10">
                <a:solidFill>
                  <a:srgbClr val="4E3629"/>
                </a:solidFill>
                <a:latin typeface="Calibri"/>
                <a:cs typeface="Calibri"/>
              </a:rPr>
              <a:t> </a:t>
            </a:r>
            <a:r>
              <a:rPr dirty="0" sz="2800" spc="-5">
                <a:solidFill>
                  <a:srgbClr val="4E3629"/>
                </a:solidFill>
                <a:latin typeface="Calibri"/>
                <a:cs typeface="Calibri"/>
              </a:rPr>
              <a:t>one</a:t>
            </a:r>
            <a:r>
              <a:rPr dirty="0" sz="2800" spc="15">
                <a:solidFill>
                  <a:srgbClr val="4E3629"/>
                </a:solidFill>
                <a:latin typeface="Calibri"/>
                <a:cs typeface="Calibri"/>
              </a:rPr>
              <a:t> </a:t>
            </a:r>
            <a:r>
              <a:rPr dirty="0" sz="2800" spc="-15">
                <a:solidFill>
                  <a:srgbClr val="4E3629"/>
                </a:solidFill>
                <a:latin typeface="Calibri"/>
                <a:cs typeface="Calibri"/>
              </a:rPr>
              <a:t>person</a:t>
            </a:r>
            <a:r>
              <a:rPr dirty="0" sz="2800" spc="20">
                <a:solidFill>
                  <a:srgbClr val="4E3629"/>
                </a:solidFill>
                <a:latin typeface="Calibri"/>
                <a:cs typeface="Calibri"/>
              </a:rPr>
              <a:t> </a:t>
            </a:r>
            <a:r>
              <a:rPr dirty="0" sz="2800" spc="-15">
                <a:solidFill>
                  <a:srgbClr val="4E3629"/>
                </a:solidFill>
                <a:latin typeface="Calibri"/>
                <a:cs typeface="Calibri"/>
              </a:rPr>
              <a:t>to</a:t>
            </a:r>
            <a:r>
              <a:rPr dirty="0" sz="2800">
                <a:solidFill>
                  <a:srgbClr val="4E3629"/>
                </a:solidFill>
                <a:latin typeface="Calibri"/>
                <a:cs typeface="Calibri"/>
              </a:rPr>
              <a:t> </a:t>
            </a:r>
            <a:r>
              <a:rPr dirty="0" sz="2800" spc="-35">
                <a:solidFill>
                  <a:srgbClr val="4E3629"/>
                </a:solidFill>
                <a:latin typeface="Calibri"/>
                <a:cs typeface="Calibri"/>
              </a:rPr>
              <a:t>another,</a:t>
            </a:r>
            <a:r>
              <a:rPr dirty="0" sz="2800" spc="25">
                <a:solidFill>
                  <a:srgbClr val="4E3629"/>
                </a:solidFill>
                <a:latin typeface="Calibri"/>
                <a:cs typeface="Calibri"/>
              </a:rPr>
              <a:t> </a:t>
            </a:r>
            <a:r>
              <a:rPr dirty="0" sz="2800" spc="-10">
                <a:solidFill>
                  <a:srgbClr val="4E3629"/>
                </a:solidFill>
                <a:latin typeface="Calibri"/>
                <a:cs typeface="Calibri"/>
              </a:rPr>
              <a:t>but</a:t>
            </a:r>
            <a:r>
              <a:rPr dirty="0" sz="2800" spc="25">
                <a:solidFill>
                  <a:srgbClr val="4E3629"/>
                </a:solidFill>
                <a:latin typeface="Calibri"/>
                <a:cs typeface="Calibri"/>
              </a:rPr>
              <a:t> </a:t>
            </a:r>
            <a:r>
              <a:rPr dirty="0" sz="2800" spc="-5">
                <a:solidFill>
                  <a:srgbClr val="4E3629"/>
                </a:solidFill>
                <a:latin typeface="Calibri"/>
                <a:cs typeface="Calibri"/>
              </a:rPr>
              <a:t>other </a:t>
            </a:r>
            <a:r>
              <a:rPr dirty="0" sz="2800" spc="-615">
                <a:solidFill>
                  <a:srgbClr val="4E3629"/>
                </a:solidFill>
                <a:latin typeface="Calibri"/>
                <a:cs typeface="Calibri"/>
              </a:rPr>
              <a:t> </a:t>
            </a:r>
            <a:r>
              <a:rPr dirty="0" sz="2800" spc="-10">
                <a:solidFill>
                  <a:srgbClr val="4E3629"/>
                </a:solidFill>
                <a:latin typeface="Calibri"/>
                <a:cs typeface="Calibri"/>
              </a:rPr>
              <a:t>health</a:t>
            </a:r>
            <a:r>
              <a:rPr dirty="0" sz="2800" spc="5">
                <a:solidFill>
                  <a:srgbClr val="4E3629"/>
                </a:solidFill>
                <a:latin typeface="Calibri"/>
                <a:cs typeface="Calibri"/>
              </a:rPr>
              <a:t> </a:t>
            </a:r>
            <a:r>
              <a:rPr dirty="0" sz="2800" spc="-10">
                <a:solidFill>
                  <a:srgbClr val="4E3629"/>
                </a:solidFill>
                <a:latin typeface="Calibri"/>
                <a:cs typeface="Calibri"/>
              </a:rPr>
              <a:t>clubs</a:t>
            </a:r>
            <a:r>
              <a:rPr dirty="0" sz="2800" spc="35">
                <a:solidFill>
                  <a:srgbClr val="4E3629"/>
                </a:solidFill>
                <a:latin typeface="Calibri"/>
                <a:cs typeface="Calibri"/>
              </a:rPr>
              <a:t> </a:t>
            </a:r>
            <a:r>
              <a:rPr dirty="0" sz="2800" spc="-5">
                <a:solidFill>
                  <a:srgbClr val="4E3629"/>
                </a:solidFill>
                <a:latin typeface="Calibri"/>
                <a:cs typeface="Calibri"/>
              </a:rPr>
              <a:t>don’t</a:t>
            </a:r>
            <a:endParaRPr sz="2800">
              <a:latin typeface="Calibri"/>
              <a:cs typeface="Calibri"/>
            </a:endParaRPr>
          </a:p>
          <a:p>
            <a:pPr marL="184785" marR="164465" indent="-172720">
              <a:lnSpc>
                <a:spcPts val="3030"/>
              </a:lnSpc>
              <a:spcBef>
                <a:spcPts val="775"/>
              </a:spcBef>
              <a:buClr>
                <a:srgbClr val="D1350F"/>
              </a:buClr>
              <a:buFont typeface="Arial MT"/>
              <a:buChar char="•"/>
              <a:tabLst>
                <a:tab pos="185420" algn="l"/>
              </a:tabLst>
            </a:pPr>
            <a:r>
              <a:rPr dirty="0" sz="2800" spc="-5">
                <a:solidFill>
                  <a:srgbClr val="4E3629"/>
                </a:solidFill>
                <a:latin typeface="Calibri"/>
                <a:cs typeface="Calibri"/>
              </a:rPr>
              <a:t>This</a:t>
            </a:r>
            <a:r>
              <a:rPr dirty="0" sz="2800" spc="10">
                <a:solidFill>
                  <a:srgbClr val="4E3629"/>
                </a:solidFill>
                <a:latin typeface="Calibri"/>
                <a:cs typeface="Calibri"/>
              </a:rPr>
              <a:t> </a:t>
            </a:r>
            <a:r>
              <a:rPr dirty="0" sz="2800" spc="-10">
                <a:solidFill>
                  <a:srgbClr val="4E3629"/>
                </a:solidFill>
                <a:latin typeface="Calibri"/>
                <a:cs typeface="Calibri"/>
              </a:rPr>
              <a:t>business</a:t>
            </a:r>
            <a:r>
              <a:rPr dirty="0" sz="2800" spc="60">
                <a:solidFill>
                  <a:srgbClr val="4E3629"/>
                </a:solidFill>
                <a:latin typeface="Calibri"/>
                <a:cs typeface="Calibri"/>
              </a:rPr>
              <a:t> </a:t>
            </a:r>
            <a:r>
              <a:rPr dirty="0" sz="2800" spc="-10">
                <a:solidFill>
                  <a:srgbClr val="4E3629"/>
                </a:solidFill>
                <a:latin typeface="Calibri"/>
                <a:cs typeface="Calibri"/>
              </a:rPr>
              <a:t>rule</a:t>
            </a:r>
            <a:r>
              <a:rPr dirty="0" sz="2800" spc="10">
                <a:solidFill>
                  <a:srgbClr val="4E3629"/>
                </a:solidFill>
                <a:latin typeface="Calibri"/>
                <a:cs typeface="Calibri"/>
              </a:rPr>
              <a:t> </a:t>
            </a:r>
            <a:r>
              <a:rPr dirty="0" sz="2800" spc="-10">
                <a:solidFill>
                  <a:srgbClr val="4E3629"/>
                </a:solidFill>
                <a:latin typeface="Calibri"/>
                <a:cs typeface="Calibri"/>
              </a:rPr>
              <a:t>is</a:t>
            </a:r>
            <a:r>
              <a:rPr dirty="0" sz="2800" spc="15">
                <a:solidFill>
                  <a:srgbClr val="4E3629"/>
                </a:solidFill>
                <a:latin typeface="Calibri"/>
                <a:cs typeface="Calibri"/>
              </a:rPr>
              <a:t> </a:t>
            </a:r>
            <a:r>
              <a:rPr dirty="0" sz="2800" spc="-10">
                <a:solidFill>
                  <a:srgbClr val="4E3629"/>
                </a:solidFill>
                <a:latin typeface="Calibri"/>
                <a:cs typeface="Calibri"/>
              </a:rPr>
              <a:t>normally</a:t>
            </a:r>
            <a:r>
              <a:rPr dirty="0" sz="2800" spc="15">
                <a:solidFill>
                  <a:srgbClr val="4E3629"/>
                </a:solidFill>
                <a:latin typeface="Calibri"/>
                <a:cs typeface="Calibri"/>
              </a:rPr>
              <a:t> </a:t>
            </a:r>
            <a:r>
              <a:rPr dirty="0" sz="2800" spc="-10">
                <a:solidFill>
                  <a:srgbClr val="4E3629"/>
                </a:solidFill>
                <a:latin typeface="Calibri"/>
                <a:cs typeface="Calibri"/>
              </a:rPr>
              <a:t>determined</a:t>
            </a:r>
            <a:r>
              <a:rPr dirty="0" sz="2800" spc="20">
                <a:solidFill>
                  <a:srgbClr val="4E3629"/>
                </a:solidFill>
                <a:latin typeface="Calibri"/>
                <a:cs typeface="Calibri"/>
              </a:rPr>
              <a:t> </a:t>
            </a:r>
            <a:r>
              <a:rPr dirty="0" sz="2800" spc="-15">
                <a:solidFill>
                  <a:srgbClr val="4E3629"/>
                </a:solidFill>
                <a:latin typeface="Calibri"/>
                <a:cs typeface="Calibri"/>
              </a:rPr>
              <a:t>by</a:t>
            </a:r>
            <a:r>
              <a:rPr dirty="0" sz="2800" spc="15">
                <a:solidFill>
                  <a:srgbClr val="4E3629"/>
                </a:solidFill>
                <a:latin typeface="Calibri"/>
                <a:cs typeface="Calibri"/>
              </a:rPr>
              <a:t> </a:t>
            </a:r>
            <a:r>
              <a:rPr dirty="0" sz="2800" spc="-10">
                <a:solidFill>
                  <a:srgbClr val="4E3629"/>
                </a:solidFill>
                <a:latin typeface="Calibri"/>
                <a:cs typeface="Calibri"/>
              </a:rPr>
              <a:t>what</a:t>
            </a:r>
            <a:r>
              <a:rPr dirty="0" sz="2800">
                <a:solidFill>
                  <a:srgbClr val="4E3629"/>
                </a:solidFill>
                <a:latin typeface="Calibri"/>
                <a:cs typeface="Calibri"/>
              </a:rPr>
              <a:t> </a:t>
            </a:r>
            <a:r>
              <a:rPr dirty="0" sz="2800" spc="-15">
                <a:solidFill>
                  <a:srgbClr val="4E3629"/>
                </a:solidFill>
                <a:latin typeface="Calibri"/>
                <a:cs typeface="Calibri"/>
              </a:rPr>
              <a:t>is </a:t>
            </a:r>
            <a:r>
              <a:rPr dirty="0" sz="2800" spc="-620">
                <a:solidFill>
                  <a:srgbClr val="4E3629"/>
                </a:solidFill>
                <a:latin typeface="Calibri"/>
                <a:cs typeface="Calibri"/>
              </a:rPr>
              <a:t> </a:t>
            </a:r>
            <a:r>
              <a:rPr dirty="0" sz="2800" spc="-15">
                <a:solidFill>
                  <a:srgbClr val="4E3629"/>
                </a:solidFill>
                <a:latin typeface="Calibri"/>
                <a:cs typeface="Calibri"/>
              </a:rPr>
              <a:t>most</a:t>
            </a:r>
            <a:r>
              <a:rPr dirty="0" sz="2800" spc="20">
                <a:solidFill>
                  <a:srgbClr val="4E3629"/>
                </a:solidFill>
                <a:latin typeface="Calibri"/>
                <a:cs typeface="Calibri"/>
              </a:rPr>
              <a:t> </a:t>
            </a:r>
            <a:r>
              <a:rPr dirty="0" sz="2800" spc="-15">
                <a:solidFill>
                  <a:srgbClr val="4E3629"/>
                </a:solidFill>
                <a:latin typeface="Calibri"/>
                <a:cs typeface="Calibri"/>
              </a:rPr>
              <a:t>efficient</a:t>
            </a:r>
            <a:r>
              <a:rPr dirty="0" sz="2800" spc="-10">
                <a:solidFill>
                  <a:srgbClr val="4E3629"/>
                </a:solidFill>
                <a:latin typeface="Calibri"/>
                <a:cs typeface="Calibri"/>
              </a:rPr>
              <a:t> </a:t>
            </a:r>
            <a:r>
              <a:rPr dirty="0" sz="2800" spc="-5">
                <a:solidFill>
                  <a:srgbClr val="4E3629"/>
                </a:solidFill>
                <a:latin typeface="Calibri"/>
                <a:cs typeface="Calibri"/>
              </a:rPr>
              <a:t>and</a:t>
            </a:r>
            <a:r>
              <a:rPr dirty="0" sz="2800" spc="15">
                <a:solidFill>
                  <a:srgbClr val="4E3629"/>
                </a:solidFill>
                <a:latin typeface="Calibri"/>
                <a:cs typeface="Calibri"/>
              </a:rPr>
              <a:t> </a:t>
            </a:r>
            <a:r>
              <a:rPr dirty="0" sz="2800" spc="-15">
                <a:solidFill>
                  <a:srgbClr val="4E3629"/>
                </a:solidFill>
                <a:latin typeface="Calibri"/>
                <a:cs typeface="Calibri"/>
              </a:rPr>
              <a:t>most</a:t>
            </a:r>
            <a:r>
              <a:rPr dirty="0" sz="2800" spc="25">
                <a:solidFill>
                  <a:srgbClr val="4E3629"/>
                </a:solidFill>
                <a:latin typeface="Calibri"/>
                <a:cs typeface="Calibri"/>
              </a:rPr>
              <a:t> </a:t>
            </a:r>
            <a:r>
              <a:rPr dirty="0" sz="2800" spc="-15">
                <a:solidFill>
                  <a:srgbClr val="4E3629"/>
                </a:solidFill>
                <a:latin typeface="Calibri"/>
                <a:cs typeface="Calibri"/>
              </a:rPr>
              <a:t>profitable</a:t>
            </a:r>
            <a:r>
              <a:rPr dirty="0" sz="2800" spc="10">
                <a:solidFill>
                  <a:srgbClr val="4E3629"/>
                </a:solidFill>
                <a:latin typeface="Calibri"/>
                <a:cs typeface="Calibri"/>
              </a:rPr>
              <a:t> </a:t>
            </a:r>
            <a:r>
              <a:rPr dirty="0" sz="2800" spc="-25">
                <a:solidFill>
                  <a:srgbClr val="4E3629"/>
                </a:solidFill>
                <a:latin typeface="Calibri"/>
                <a:cs typeface="Calibri"/>
              </a:rPr>
              <a:t>for</a:t>
            </a:r>
            <a:r>
              <a:rPr dirty="0" sz="2800" spc="5">
                <a:solidFill>
                  <a:srgbClr val="4E3629"/>
                </a:solidFill>
                <a:latin typeface="Calibri"/>
                <a:cs typeface="Calibri"/>
              </a:rPr>
              <a:t> </a:t>
            </a:r>
            <a:r>
              <a:rPr dirty="0" sz="2800" spc="-10">
                <a:solidFill>
                  <a:srgbClr val="4E3629"/>
                </a:solidFill>
                <a:latin typeface="Calibri"/>
                <a:cs typeface="Calibri"/>
              </a:rPr>
              <a:t>the</a:t>
            </a:r>
            <a:r>
              <a:rPr dirty="0" sz="2800">
                <a:solidFill>
                  <a:srgbClr val="4E3629"/>
                </a:solidFill>
                <a:latin typeface="Calibri"/>
                <a:cs typeface="Calibri"/>
              </a:rPr>
              <a:t> </a:t>
            </a:r>
            <a:r>
              <a:rPr dirty="0" sz="2800" spc="-10">
                <a:solidFill>
                  <a:srgbClr val="4E3629"/>
                </a:solidFill>
                <a:latin typeface="Calibri"/>
                <a:cs typeface="Calibri"/>
              </a:rPr>
              <a:t>club</a:t>
            </a:r>
            <a:endParaRPr sz="28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112" y="748031"/>
            <a:ext cx="3439795" cy="528320"/>
          </a:xfrm>
          <a:prstGeom prst="rect"/>
        </p:spPr>
        <p:txBody>
          <a:bodyPr wrap="square" lIns="0" tIns="12700" rIns="0" bIns="0" rtlCol="0" vert="horz">
            <a:spAutoFit/>
          </a:bodyPr>
          <a:lstStyle/>
          <a:p>
            <a:pPr marL="12700">
              <a:lnSpc>
                <a:spcPct val="100000"/>
              </a:lnSpc>
              <a:spcBef>
                <a:spcPts val="100"/>
              </a:spcBef>
            </a:pPr>
            <a:r>
              <a:rPr dirty="0" spc="-15"/>
              <a:t>Relationship</a:t>
            </a:r>
            <a:r>
              <a:rPr dirty="0" spc="-10"/>
              <a:t> </a:t>
            </a:r>
            <a:r>
              <a:rPr dirty="0" spc="-20"/>
              <a:t>Review</a:t>
            </a:r>
          </a:p>
        </p:txBody>
      </p:sp>
      <p:sp>
        <p:nvSpPr>
          <p:cNvPr id="3" name="object 3"/>
          <p:cNvSpPr txBox="1"/>
          <p:nvPr/>
        </p:nvSpPr>
        <p:spPr>
          <a:xfrm>
            <a:off x="483552" y="1415417"/>
            <a:ext cx="7958455" cy="2085975"/>
          </a:xfrm>
          <a:prstGeom prst="rect">
            <a:avLst/>
          </a:prstGeom>
        </p:spPr>
        <p:txBody>
          <a:bodyPr wrap="square" lIns="0" tIns="59690" rIns="0" bIns="0" rtlCol="0" vert="horz">
            <a:spAutoFit/>
          </a:bodyPr>
          <a:lstStyle/>
          <a:p>
            <a:pPr marL="184785" marR="5080" indent="-172720">
              <a:lnSpc>
                <a:spcPts val="3030"/>
              </a:lnSpc>
              <a:spcBef>
                <a:spcPts val="470"/>
              </a:spcBef>
              <a:buClr>
                <a:srgbClr val="D1350F"/>
              </a:buClr>
              <a:buFont typeface="Arial MT"/>
              <a:buChar char="•"/>
              <a:tabLst>
                <a:tab pos="185420" algn="l"/>
              </a:tabLst>
            </a:pPr>
            <a:r>
              <a:rPr dirty="0" sz="2800" spc="-20">
                <a:solidFill>
                  <a:srgbClr val="4E3629"/>
                </a:solidFill>
                <a:latin typeface="Calibri"/>
                <a:cs typeface="Calibri"/>
              </a:rPr>
              <a:t>Let’s</a:t>
            </a:r>
            <a:r>
              <a:rPr dirty="0" sz="2800" spc="5">
                <a:solidFill>
                  <a:srgbClr val="4E3629"/>
                </a:solidFill>
                <a:latin typeface="Calibri"/>
                <a:cs typeface="Calibri"/>
              </a:rPr>
              <a:t> </a:t>
            </a:r>
            <a:r>
              <a:rPr dirty="0" sz="2800" spc="-20">
                <a:solidFill>
                  <a:srgbClr val="4E3629"/>
                </a:solidFill>
                <a:latin typeface="Calibri"/>
                <a:cs typeface="Calibri"/>
              </a:rPr>
              <a:t>review</a:t>
            </a:r>
            <a:r>
              <a:rPr dirty="0" sz="2800" spc="10">
                <a:solidFill>
                  <a:srgbClr val="4E3629"/>
                </a:solidFill>
                <a:latin typeface="Calibri"/>
                <a:cs typeface="Calibri"/>
              </a:rPr>
              <a:t> </a:t>
            </a:r>
            <a:r>
              <a:rPr dirty="0" sz="2800" spc="-5">
                <a:solidFill>
                  <a:srgbClr val="4E3629"/>
                </a:solidFill>
                <a:latin typeface="Calibri"/>
                <a:cs typeface="Calibri"/>
              </a:rPr>
              <a:t>a</a:t>
            </a:r>
            <a:r>
              <a:rPr dirty="0" sz="2800">
                <a:solidFill>
                  <a:srgbClr val="4E3629"/>
                </a:solidFill>
                <a:latin typeface="Calibri"/>
                <a:cs typeface="Calibri"/>
              </a:rPr>
              <a:t> </a:t>
            </a:r>
            <a:r>
              <a:rPr dirty="0" sz="2800" spc="-10">
                <a:solidFill>
                  <a:srgbClr val="4E3629"/>
                </a:solidFill>
                <a:latin typeface="Calibri"/>
                <a:cs typeface="Calibri"/>
              </a:rPr>
              <a:t>simple</a:t>
            </a:r>
            <a:r>
              <a:rPr dirty="0" sz="2800" spc="30">
                <a:solidFill>
                  <a:srgbClr val="4E3629"/>
                </a:solidFill>
                <a:latin typeface="Calibri"/>
                <a:cs typeface="Calibri"/>
              </a:rPr>
              <a:t> </a:t>
            </a:r>
            <a:r>
              <a:rPr dirty="0" sz="2800" spc="-15">
                <a:solidFill>
                  <a:srgbClr val="4E3629"/>
                </a:solidFill>
                <a:latin typeface="Calibri"/>
                <a:cs typeface="Calibri"/>
              </a:rPr>
              <a:t>relationship</a:t>
            </a:r>
            <a:r>
              <a:rPr dirty="0" sz="2800" spc="40">
                <a:solidFill>
                  <a:srgbClr val="4E3629"/>
                </a:solidFill>
                <a:latin typeface="Calibri"/>
                <a:cs typeface="Calibri"/>
              </a:rPr>
              <a:t> </a:t>
            </a:r>
            <a:r>
              <a:rPr dirty="0" sz="2800" spc="-10">
                <a:solidFill>
                  <a:srgbClr val="4E3629"/>
                </a:solidFill>
                <a:latin typeface="Calibri"/>
                <a:cs typeface="Calibri"/>
              </a:rPr>
              <a:t>between</a:t>
            </a:r>
            <a:r>
              <a:rPr dirty="0" sz="2800" spc="15">
                <a:solidFill>
                  <a:srgbClr val="4E3629"/>
                </a:solidFill>
                <a:latin typeface="Calibri"/>
                <a:cs typeface="Calibri"/>
              </a:rPr>
              <a:t> </a:t>
            </a:r>
            <a:r>
              <a:rPr dirty="0" sz="2800" spc="-25">
                <a:solidFill>
                  <a:srgbClr val="4E3629"/>
                </a:solidFill>
                <a:latin typeface="Calibri"/>
                <a:cs typeface="Calibri"/>
              </a:rPr>
              <a:t>EMPLOYEE </a:t>
            </a:r>
            <a:r>
              <a:rPr dirty="0" sz="2800" spc="-620">
                <a:solidFill>
                  <a:srgbClr val="4E3629"/>
                </a:solidFill>
                <a:latin typeface="Calibri"/>
                <a:cs typeface="Calibri"/>
              </a:rPr>
              <a:t> </a:t>
            </a:r>
            <a:r>
              <a:rPr dirty="0" sz="2800" spc="-5">
                <a:solidFill>
                  <a:srgbClr val="4E3629"/>
                </a:solidFill>
                <a:latin typeface="Calibri"/>
                <a:cs typeface="Calibri"/>
              </a:rPr>
              <a:t>and</a:t>
            </a:r>
            <a:r>
              <a:rPr dirty="0" sz="2800" spc="5">
                <a:solidFill>
                  <a:srgbClr val="4E3629"/>
                </a:solidFill>
                <a:latin typeface="Calibri"/>
                <a:cs typeface="Calibri"/>
              </a:rPr>
              <a:t> </a:t>
            </a:r>
            <a:r>
              <a:rPr dirty="0" sz="2800" spc="-30">
                <a:solidFill>
                  <a:srgbClr val="4E3629"/>
                </a:solidFill>
                <a:latin typeface="Calibri"/>
                <a:cs typeface="Calibri"/>
              </a:rPr>
              <a:t>DEPARTMENT</a:t>
            </a:r>
            <a:endParaRPr sz="2800">
              <a:latin typeface="Calibri"/>
              <a:cs typeface="Calibri"/>
            </a:endParaRPr>
          </a:p>
          <a:p>
            <a:pPr marL="184785" indent="-172720">
              <a:lnSpc>
                <a:spcPct val="100000"/>
              </a:lnSpc>
              <a:spcBef>
                <a:spcPts val="415"/>
              </a:spcBef>
              <a:buClr>
                <a:srgbClr val="D1350F"/>
              </a:buClr>
              <a:buFont typeface="Arial MT"/>
              <a:buChar char="•"/>
              <a:tabLst>
                <a:tab pos="185420" algn="l"/>
              </a:tabLst>
            </a:pPr>
            <a:r>
              <a:rPr dirty="0" sz="2800" spc="-10">
                <a:solidFill>
                  <a:srgbClr val="4E3629"/>
                </a:solidFill>
                <a:latin typeface="Calibri"/>
                <a:cs typeface="Calibri"/>
              </a:rPr>
              <a:t>Optionality:</a:t>
            </a:r>
            <a:endParaRPr sz="2800">
              <a:latin typeface="Calibri"/>
              <a:cs typeface="Calibri"/>
            </a:endParaRPr>
          </a:p>
          <a:p>
            <a:pPr marL="355600">
              <a:lnSpc>
                <a:spcPct val="100000"/>
              </a:lnSpc>
              <a:spcBef>
                <a:spcPts val="140"/>
              </a:spcBef>
            </a:pPr>
            <a:r>
              <a:rPr dirty="0" sz="2400" spc="30">
                <a:solidFill>
                  <a:srgbClr val="D1350F"/>
                </a:solidFill>
                <a:latin typeface="Calibri"/>
                <a:cs typeface="Calibri"/>
              </a:rPr>
              <a:t>−</a:t>
            </a:r>
            <a:r>
              <a:rPr dirty="0" sz="2400" spc="30">
                <a:solidFill>
                  <a:srgbClr val="4E3629"/>
                </a:solidFill>
                <a:latin typeface="Calibri"/>
                <a:cs typeface="Calibri"/>
              </a:rPr>
              <a:t>Must</a:t>
            </a:r>
            <a:r>
              <a:rPr dirty="0" sz="2400" spc="-15">
                <a:solidFill>
                  <a:srgbClr val="4E3629"/>
                </a:solidFill>
                <a:latin typeface="Calibri"/>
                <a:cs typeface="Calibri"/>
              </a:rPr>
              <a:t> </a:t>
            </a:r>
            <a:r>
              <a:rPr dirty="0" sz="2400" spc="-5">
                <a:solidFill>
                  <a:srgbClr val="4E3629"/>
                </a:solidFill>
                <a:latin typeface="Calibri"/>
                <a:cs typeface="Calibri"/>
              </a:rPr>
              <a:t>every</a:t>
            </a:r>
            <a:r>
              <a:rPr dirty="0" sz="2400">
                <a:solidFill>
                  <a:srgbClr val="4E3629"/>
                </a:solidFill>
                <a:latin typeface="Calibri"/>
                <a:cs typeface="Calibri"/>
              </a:rPr>
              <a:t> </a:t>
            </a:r>
            <a:r>
              <a:rPr dirty="0" sz="2400" spc="-20">
                <a:solidFill>
                  <a:srgbClr val="4E3629"/>
                </a:solidFill>
                <a:latin typeface="Calibri"/>
                <a:cs typeface="Calibri"/>
              </a:rPr>
              <a:t>EMPLOYEE</a:t>
            </a:r>
            <a:r>
              <a:rPr dirty="0" sz="2400" spc="10">
                <a:solidFill>
                  <a:srgbClr val="4E3629"/>
                </a:solidFill>
                <a:latin typeface="Calibri"/>
                <a:cs typeface="Calibri"/>
              </a:rPr>
              <a:t> </a:t>
            </a:r>
            <a:r>
              <a:rPr dirty="0" sz="2400" spc="-5">
                <a:solidFill>
                  <a:srgbClr val="4E3629"/>
                </a:solidFill>
                <a:latin typeface="Calibri"/>
                <a:cs typeface="Calibri"/>
              </a:rPr>
              <a:t>be</a:t>
            </a:r>
            <a:r>
              <a:rPr dirty="0" sz="2400">
                <a:solidFill>
                  <a:srgbClr val="4E3629"/>
                </a:solidFill>
                <a:latin typeface="Calibri"/>
                <a:cs typeface="Calibri"/>
              </a:rPr>
              <a:t> </a:t>
            </a:r>
            <a:r>
              <a:rPr dirty="0" sz="2400" spc="-5">
                <a:solidFill>
                  <a:srgbClr val="4E3629"/>
                </a:solidFill>
                <a:latin typeface="Calibri"/>
                <a:cs typeface="Calibri"/>
              </a:rPr>
              <a:t>assigned</a:t>
            </a:r>
            <a:r>
              <a:rPr dirty="0" sz="2400" spc="-20">
                <a:solidFill>
                  <a:srgbClr val="4E3629"/>
                </a:solidFill>
                <a:latin typeface="Calibri"/>
                <a:cs typeface="Calibri"/>
              </a:rPr>
              <a:t> </a:t>
            </a:r>
            <a:r>
              <a:rPr dirty="0" sz="2400" spc="-15">
                <a:solidFill>
                  <a:srgbClr val="4E3629"/>
                </a:solidFill>
                <a:latin typeface="Calibri"/>
                <a:cs typeface="Calibri"/>
              </a:rPr>
              <a:t>to</a:t>
            </a:r>
            <a:r>
              <a:rPr dirty="0" sz="2400" spc="-10">
                <a:solidFill>
                  <a:srgbClr val="4E3629"/>
                </a:solidFill>
                <a:latin typeface="Calibri"/>
                <a:cs typeface="Calibri"/>
              </a:rPr>
              <a:t> </a:t>
            </a:r>
            <a:r>
              <a:rPr dirty="0" sz="2400">
                <a:solidFill>
                  <a:srgbClr val="4E3629"/>
                </a:solidFill>
                <a:latin typeface="Calibri"/>
                <a:cs typeface="Calibri"/>
              </a:rPr>
              <a:t>a</a:t>
            </a:r>
            <a:r>
              <a:rPr dirty="0" sz="2400" spc="-5">
                <a:solidFill>
                  <a:srgbClr val="4E3629"/>
                </a:solidFill>
                <a:latin typeface="Calibri"/>
                <a:cs typeface="Calibri"/>
              </a:rPr>
              <a:t> </a:t>
            </a:r>
            <a:r>
              <a:rPr dirty="0" sz="2400" spc="-25">
                <a:solidFill>
                  <a:srgbClr val="4E3629"/>
                </a:solidFill>
                <a:latin typeface="Calibri"/>
                <a:cs typeface="Calibri"/>
              </a:rPr>
              <a:t>DEPARTMENT?</a:t>
            </a:r>
            <a:endParaRPr sz="2400">
              <a:latin typeface="Calibri"/>
              <a:cs typeface="Calibri"/>
            </a:endParaRPr>
          </a:p>
          <a:p>
            <a:pPr marL="355600">
              <a:lnSpc>
                <a:spcPct val="100000"/>
              </a:lnSpc>
              <a:spcBef>
                <a:spcPts val="120"/>
              </a:spcBef>
            </a:pPr>
            <a:r>
              <a:rPr dirty="0" sz="2400" spc="30">
                <a:solidFill>
                  <a:srgbClr val="D1350F"/>
                </a:solidFill>
                <a:latin typeface="Calibri"/>
                <a:cs typeface="Calibri"/>
              </a:rPr>
              <a:t>−</a:t>
            </a:r>
            <a:r>
              <a:rPr dirty="0" sz="2400" spc="30">
                <a:solidFill>
                  <a:srgbClr val="4E3629"/>
                </a:solidFill>
                <a:latin typeface="Calibri"/>
                <a:cs typeface="Calibri"/>
              </a:rPr>
              <a:t>Must</a:t>
            </a:r>
            <a:r>
              <a:rPr dirty="0" sz="2400" spc="-20">
                <a:solidFill>
                  <a:srgbClr val="4E3629"/>
                </a:solidFill>
                <a:latin typeface="Calibri"/>
                <a:cs typeface="Calibri"/>
              </a:rPr>
              <a:t> </a:t>
            </a:r>
            <a:r>
              <a:rPr dirty="0" sz="2400" spc="-5">
                <a:solidFill>
                  <a:srgbClr val="4E3629"/>
                </a:solidFill>
                <a:latin typeface="Calibri"/>
                <a:cs typeface="Calibri"/>
              </a:rPr>
              <a:t>every</a:t>
            </a:r>
            <a:r>
              <a:rPr dirty="0" sz="2400">
                <a:solidFill>
                  <a:srgbClr val="4E3629"/>
                </a:solidFill>
                <a:latin typeface="Calibri"/>
                <a:cs typeface="Calibri"/>
              </a:rPr>
              <a:t> </a:t>
            </a:r>
            <a:r>
              <a:rPr dirty="0" sz="2400" spc="-25">
                <a:solidFill>
                  <a:srgbClr val="4E3629"/>
                </a:solidFill>
                <a:latin typeface="Calibri"/>
                <a:cs typeface="Calibri"/>
              </a:rPr>
              <a:t>DEPARTMENT</a:t>
            </a:r>
            <a:r>
              <a:rPr dirty="0" sz="2400">
                <a:solidFill>
                  <a:srgbClr val="4E3629"/>
                </a:solidFill>
                <a:latin typeface="Calibri"/>
                <a:cs typeface="Calibri"/>
              </a:rPr>
              <a:t> </a:t>
            </a:r>
            <a:r>
              <a:rPr dirty="0" sz="2400" spc="-5">
                <a:solidFill>
                  <a:srgbClr val="4E3629"/>
                </a:solidFill>
                <a:latin typeface="Calibri"/>
                <a:cs typeface="Calibri"/>
              </a:rPr>
              <a:t>be</a:t>
            </a:r>
            <a:r>
              <a:rPr dirty="0" sz="2400">
                <a:solidFill>
                  <a:srgbClr val="4E3629"/>
                </a:solidFill>
                <a:latin typeface="Calibri"/>
                <a:cs typeface="Calibri"/>
              </a:rPr>
              <a:t> </a:t>
            </a:r>
            <a:r>
              <a:rPr dirty="0" sz="2400" spc="-10">
                <a:solidFill>
                  <a:srgbClr val="4E3629"/>
                </a:solidFill>
                <a:latin typeface="Calibri"/>
                <a:cs typeface="Calibri"/>
              </a:rPr>
              <a:t>responsible</a:t>
            </a:r>
            <a:r>
              <a:rPr dirty="0" sz="2400" spc="15">
                <a:solidFill>
                  <a:srgbClr val="4E3629"/>
                </a:solidFill>
                <a:latin typeface="Calibri"/>
                <a:cs typeface="Calibri"/>
              </a:rPr>
              <a:t> </a:t>
            </a:r>
            <a:r>
              <a:rPr dirty="0" sz="2400" spc="-20">
                <a:solidFill>
                  <a:srgbClr val="4E3629"/>
                </a:solidFill>
                <a:latin typeface="Calibri"/>
                <a:cs typeface="Calibri"/>
              </a:rPr>
              <a:t>for</a:t>
            </a:r>
            <a:r>
              <a:rPr dirty="0" sz="2400">
                <a:solidFill>
                  <a:srgbClr val="4E3629"/>
                </a:solidFill>
                <a:latin typeface="Calibri"/>
                <a:cs typeface="Calibri"/>
              </a:rPr>
              <a:t> an</a:t>
            </a:r>
            <a:r>
              <a:rPr dirty="0" sz="2400" spc="-5">
                <a:solidFill>
                  <a:srgbClr val="4E3629"/>
                </a:solidFill>
                <a:latin typeface="Calibri"/>
                <a:cs typeface="Calibri"/>
              </a:rPr>
              <a:t> employee?</a:t>
            </a:r>
            <a:endParaRPr sz="2400">
              <a:latin typeface="Calibri"/>
              <a:cs typeface="Calibri"/>
            </a:endParaRPr>
          </a:p>
        </p:txBody>
      </p:sp>
      <p:grpSp>
        <p:nvGrpSpPr>
          <p:cNvPr id="4" name="object 4"/>
          <p:cNvGrpSpPr/>
          <p:nvPr/>
        </p:nvGrpSpPr>
        <p:grpSpPr>
          <a:xfrm>
            <a:off x="5715000" y="4192527"/>
            <a:ext cx="1797050" cy="1043940"/>
            <a:chOff x="5715000" y="4192527"/>
            <a:chExt cx="1797050" cy="1043940"/>
          </a:xfrm>
        </p:grpSpPr>
        <p:sp>
          <p:nvSpPr>
            <p:cNvPr id="5" name="object 5"/>
            <p:cNvSpPr/>
            <p:nvPr/>
          </p:nvSpPr>
          <p:spPr>
            <a:xfrm>
              <a:off x="5721095" y="4198623"/>
              <a:ext cx="1784985" cy="1031875"/>
            </a:xfrm>
            <a:custGeom>
              <a:avLst/>
              <a:gdLst/>
              <a:ahLst/>
              <a:cxnLst/>
              <a:rect l="l" t="t" r="r" b="b"/>
              <a:pathLst>
                <a:path w="1784984" h="1031875">
                  <a:moveTo>
                    <a:pt x="1612646" y="0"/>
                  </a:moveTo>
                  <a:lnTo>
                    <a:pt x="171958" y="0"/>
                  </a:lnTo>
                  <a:lnTo>
                    <a:pt x="126244" y="6142"/>
                  </a:lnTo>
                  <a:lnTo>
                    <a:pt x="85167" y="23477"/>
                  </a:lnTo>
                  <a:lnTo>
                    <a:pt x="50365" y="50365"/>
                  </a:lnTo>
                  <a:lnTo>
                    <a:pt x="23477" y="85167"/>
                  </a:lnTo>
                  <a:lnTo>
                    <a:pt x="6142" y="126244"/>
                  </a:lnTo>
                  <a:lnTo>
                    <a:pt x="0" y="171957"/>
                  </a:lnTo>
                  <a:lnTo>
                    <a:pt x="0" y="859777"/>
                  </a:lnTo>
                  <a:lnTo>
                    <a:pt x="6142" y="905496"/>
                  </a:lnTo>
                  <a:lnTo>
                    <a:pt x="23477" y="946577"/>
                  </a:lnTo>
                  <a:lnTo>
                    <a:pt x="50365" y="981381"/>
                  </a:lnTo>
                  <a:lnTo>
                    <a:pt x="85167" y="1008270"/>
                  </a:lnTo>
                  <a:lnTo>
                    <a:pt x="126244" y="1025605"/>
                  </a:lnTo>
                  <a:lnTo>
                    <a:pt x="171958" y="1031747"/>
                  </a:lnTo>
                  <a:lnTo>
                    <a:pt x="1612646" y="1031747"/>
                  </a:lnTo>
                  <a:lnTo>
                    <a:pt x="1658359" y="1025605"/>
                  </a:lnTo>
                  <a:lnTo>
                    <a:pt x="1699436" y="1008270"/>
                  </a:lnTo>
                  <a:lnTo>
                    <a:pt x="1734238" y="981381"/>
                  </a:lnTo>
                  <a:lnTo>
                    <a:pt x="1761126" y="946577"/>
                  </a:lnTo>
                  <a:lnTo>
                    <a:pt x="1778461" y="905496"/>
                  </a:lnTo>
                  <a:lnTo>
                    <a:pt x="1784604" y="859777"/>
                  </a:lnTo>
                  <a:lnTo>
                    <a:pt x="1784604" y="171957"/>
                  </a:lnTo>
                  <a:lnTo>
                    <a:pt x="1778461" y="126244"/>
                  </a:lnTo>
                  <a:lnTo>
                    <a:pt x="1761126" y="85167"/>
                  </a:lnTo>
                  <a:lnTo>
                    <a:pt x="1734238" y="50365"/>
                  </a:lnTo>
                  <a:lnTo>
                    <a:pt x="1699436" y="23477"/>
                  </a:lnTo>
                  <a:lnTo>
                    <a:pt x="1658359" y="6142"/>
                  </a:lnTo>
                  <a:lnTo>
                    <a:pt x="1612646" y="0"/>
                  </a:lnTo>
                  <a:close/>
                </a:path>
              </a:pathLst>
            </a:custGeom>
            <a:solidFill>
              <a:srgbClr val="FAD2C9"/>
            </a:solidFill>
          </p:spPr>
          <p:txBody>
            <a:bodyPr wrap="square" lIns="0" tIns="0" rIns="0" bIns="0" rtlCol="0"/>
            <a:lstStyle/>
            <a:p/>
          </p:txBody>
        </p:sp>
        <p:sp>
          <p:nvSpPr>
            <p:cNvPr id="6" name="object 6"/>
            <p:cNvSpPr/>
            <p:nvPr/>
          </p:nvSpPr>
          <p:spPr>
            <a:xfrm>
              <a:off x="5721095" y="4198623"/>
              <a:ext cx="1784985" cy="1031875"/>
            </a:xfrm>
            <a:custGeom>
              <a:avLst/>
              <a:gdLst/>
              <a:ahLst/>
              <a:cxnLst/>
              <a:rect l="l" t="t" r="r" b="b"/>
              <a:pathLst>
                <a:path w="1784984" h="1031875">
                  <a:moveTo>
                    <a:pt x="0" y="171957"/>
                  </a:moveTo>
                  <a:lnTo>
                    <a:pt x="6142" y="126244"/>
                  </a:lnTo>
                  <a:lnTo>
                    <a:pt x="23477" y="85167"/>
                  </a:lnTo>
                  <a:lnTo>
                    <a:pt x="50365" y="50365"/>
                  </a:lnTo>
                  <a:lnTo>
                    <a:pt x="85167" y="23477"/>
                  </a:lnTo>
                  <a:lnTo>
                    <a:pt x="126244" y="6142"/>
                  </a:lnTo>
                  <a:lnTo>
                    <a:pt x="171958" y="0"/>
                  </a:lnTo>
                  <a:lnTo>
                    <a:pt x="1612646" y="0"/>
                  </a:lnTo>
                  <a:lnTo>
                    <a:pt x="1658359" y="6142"/>
                  </a:lnTo>
                  <a:lnTo>
                    <a:pt x="1699436" y="23477"/>
                  </a:lnTo>
                  <a:lnTo>
                    <a:pt x="1734238" y="50365"/>
                  </a:lnTo>
                  <a:lnTo>
                    <a:pt x="1761126" y="85167"/>
                  </a:lnTo>
                  <a:lnTo>
                    <a:pt x="1778461" y="126244"/>
                  </a:lnTo>
                  <a:lnTo>
                    <a:pt x="1784604" y="171957"/>
                  </a:lnTo>
                  <a:lnTo>
                    <a:pt x="1784604" y="859777"/>
                  </a:lnTo>
                  <a:lnTo>
                    <a:pt x="1778461" y="905496"/>
                  </a:lnTo>
                  <a:lnTo>
                    <a:pt x="1761126" y="946577"/>
                  </a:lnTo>
                  <a:lnTo>
                    <a:pt x="1734238" y="981381"/>
                  </a:lnTo>
                  <a:lnTo>
                    <a:pt x="1699436" y="1008270"/>
                  </a:lnTo>
                  <a:lnTo>
                    <a:pt x="1658359" y="1025605"/>
                  </a:lnTo>
                  <a:lnTo>
                    <a:pt x="1612646" y="1031747"/>
                  </a:lnTo>
                  <a:lnTo>
                    <a:pt x="171958" y="1031747"/>
                  </a:lnTo>
                  <a:lnTo>
                    <a:pt x="126244" y="1025605"/>
                  </a:lnTo>
                  <a:lnTo>
                    <a:pt x="85167" y="1008270"/>
                  </a:lnTo>
                  <a:lnTo>
                    <a:pt x="50365" y="981381"/>
                  </a:lnTo>
                  <a:lnTo>
                    <a:pt x="23477" y="946577"/>
                  </a:lnTo>
                  <a:lnTo>
                    <a:pt x="6142" y="905496"/>
                  </a:lnTo>
                  <a:lnTo>
                    <a:pt x="0" y="859777"/>
                  </a:lnTo>
                  <a:lnTo>
                    <a:pt x="0" y="171957"/>
                  </a:lnTo>
                  <a:close/>
                </a:path>
              </a:pathLst>
            </a:custGeom>
            <a:ln w="12192">
              <a:solidFill>
                <a:srgbClr val="4E3629"/>
              </a:solidFill>
            </a:ln>
          </p:spPr>
          <p:txBody>
            <a:bodyPr wrap="square" lIns="0" tIns="0" rIns="0" bIns="0" rtlCol="0"/>
            <a:lstStyle/>
            <a:p/>
          </p:txBody>
        </p:sp>
      </p:grpSp>
      <p:grpSp>
        <p:nvGrpSpPr>
          <p:cNvPr id="7" name="object 7"/>
          <p:cNvGrpSpPr/>
          <p:nvPr/>
        </p:nvGrpSpPr>
        <p:grpSpPr>
          <a:xfrm>
            <a:off x="3553904" y="4591748"/>
            <a:ext cx="1124585" cy="247015"/>
            <a:chOff x="3553904" y="4591748"/>
            <a:chExt cx="1124585" cy="247015"/>
          </a:xfrm>
        </p:grpSpPr>
        <p:sp>
          <p:nvSpPr>
            <p:cNvPr id="8" name="object 8"/>
            <p:cNvSpPr/>
            <p:nvPr/>
          </p:nvSpPr>
          <p:spPr>
            <a:xfrm>
              <a:off x="3566923" y="4711445"/>
              <a:ext cx="152400" cy="114300"/>
            </a:xfrm>
            <a:custGeom>
              <a:avLst/>
              <a:gdLst/>
              <a:ahLst/>
              <a:cxnLst/>
              <a:rect l="l" t="t" r="r" b="b"/>
              <a:pathLst>
                <a:path w="152400" h="114300">
                  <a:moveTo>
                    <a:pt x="152400" y="0"/>
                  </a:moveTo>
                  <a:lnTo>
                    <a:pt x="0" y="113982"/>
                  </a:lnTo>
                </a:path>
              </a:pathLst>
            </a:custGeom>
            <a:ln w="25908">
              <a:solidFill>
                <a:srgbClr val="4E3629"/>
              </a:solidFill>
            </a:ln>
          </p:spPr>
          <p:txBody>
            <a:bodyPr wrap="square" lIns="0" tIns="0" rIns="0" bIns="0" rtlCol="0"/>
            <a:lstStyle/>
            <a:p/>
          </p:txBody>
        </p:sp>
        <p:sp>
          <p:nvSpPr>
            <p:cNvPr id="9" name="object 9"/>
            <p:cNvSpPr/>
            <p:nvPr/>
          </p:nvSpPr>
          <p:spPr>
            <a:xfrm>
              <a:off x="3577589" y="4717541"/>
              <a:ext cx="1087755" cy="0"/>
            </a:xfrm>
            <a:custGeom>
              <a:avLst/>
              <a:gdLst/>
              <a:ahLst/>
              <a:cxnLst/>
              <a:rect l="l" t="t" r="r" b="b"/>
              <a:pathLst>
                <a:path w="1087754" h="0">
                  <a:moveTo>
                    <a:pt x="0" y="0"/>
                  </a:moveTo>
                  <a:lnTo>
                    <a:pt x="1087437" y="0"/>
                  </a:lnTo>
                </a:path>
              </a:pathLst>
            </a:custGeom>
            <a:ln w="25908">
              <a:solidFill>
                <a:srgbClr val="4E3629"/>
              </a:solidFill>
            </a:ln>
          </p:spPr>
          <p:txBody>
            <a:bodyPr wrap="square" lIns="0" tIns="0" rIns="0" bIns="0" rtlCol="0"/>
            <a:lstStyle/>
            <a:p/>
          </p:txBody>
        </p:sp>
        <p:sp>
          <p:nvSpPr>
            <p:cNvPr id="10" name="object 10"/>
            <p:cNvSpPr/>
            <p:nvPr/>
          </p:nvSpPr>
          <p:spPr>
            <a:xfrm>
              <a:off x="3577589" y="4716019"/>
              <a:ext cx="193040" cy="0"/>
            </a:xfrm>
            <a:custGeom>
              <a:avLst/>
              <a:gdLst/>
              <a:ahLst/>
              <a:cxnLst/>
              <a:rect l="l" t="t" r="r" b="b"/>
              <a:pathLst>
                <a:path w="193039" h="0">
                  <a:moveTo>
                    <a:pt x="0" y="0"/>
                  </a:moveTo>
                  <a:lnTo>
                    <a:pt x="193040" y="0"/>
                  </a:lnTo>
                </a:path>
              </a:pathLst>
            </a:custGeom>
            <a:ln w="25908">
              <a:solidFill>
                <a:srgbClr val="4E3629"/>
              </a:solidFill>
            </a:ln>
          </p:spPr>
          <p:txBody>
            <a:bodyPr wrap="square" lIns="0" tIns="0" rIns="0" bIns="0" rtlCol="0"/>
            <a:lstStyle/>
            <a:p/>
          </p:txBody>
        </p:sp>
        <p:sp>
          <p:nvSpPr>
            <p:cNvPr id="11" name="object 11"/>
            <p:cNvSpPr/>
            <p:nvPr/>
          </p:nvSpPr>
          <p:spPr>
            <a:xfrm>
              <a:off x="3566921" y="4604765"/>
              <a:ext cx="138430" cy="109855"/>
            </a:xfrm>
            <a:custGeom>
              <a:avLst/>
              <a:gdLst/>
              <a:ahLst/>
              <a:cxnLst/>
              <a:rect l="l" t="t" r="r" b="b"/>
              <a:pathLst>
                <a:path w="138429" h="109854">
                  <a:moveTo>
                    <a:pt x="0" y="0"/>
                  </a:moveTo>
                  <a:lnTo>
                    <a:pt x="138430" y="109537"/>
                  </a:lnTo>
                </a:path>
              </a:pathLst>
            </a:custGeom>
            <a:ln w="25908">
              <a:solidFill>
                <a:srgbClr val="4E3629"/>
              </a:solidFill>
            </a:ln>
          </p:spPr>
          <p:txBody>
            <a:bodyPr wrap="square" lIns="0" tIns="0" rIns="0" bIns="0" rtlCol="0"/>
            <a:lstStyle/>
            <a:p/>
          </p:txBody>
        </p:sp>
      </p:grpSp>
      <p:sp>
        <p:nvSpPr>
          <p:cNvPr id="12" name="object 12"/>
          <p:cNvSpPr txBox="1"/>
          <p:nvPr/>
        </p:nvSpPr>
        <p:spPr>
          <a:xfrm>
            <a:off x="4729226" y="4221434"/>
            <a:ext cx="2421890" cy="546100"/>
          </a:xfrm>
          <a:prstGeom prst="rect">
            <a:avLst/>
          </a:prstGeom>
        </p:spPr>
        <p:txBody>
          <a:bodyPr wrap="square" lIns="0" tIns="12700" rIns="0" bIns="0" rtlCol="0" vert="horz">
            <a:spAutoFit/>
          </a:bodyPr>
          <a:lstStyle/>
          <a:p>
            <a:pPr marL="1093470">
              <a:lnSpc>
                <a:spcPct val="100000"/>
              </a:lnSpc>
              <a:spcBef>
                <a:spcPts val="100"/>
              </a:spcBef>
            </a:pPr>
            <a:r>
              <a:rPr dirty="0" sz="1800" spc="-20" b="1">
                <a:solidFill>
                  <a:srgbClr val="4E3629"/>
                </a:solidFill>
                <a:latin typeface="Calibri"/>
                <a:cs typeface="Calibri"/>
              </a:rPr>
              <a:t>DEPARTMENT</a:t>
            </a:r>
            <a:endParaRPr sz="1800">
              <a:latin typeface="Calibri"/>
              <a:cs typeface="Calibri"/>
            </a:endParaRPr>
          </a:p>
          <a:p>
            <a:pPr marL="12700">
              <a:lnSpc>
                <a:spcPct val="100000"/>
              </a:lnSpc>
              <a:spcBef>
                <a:spcPts val="20"/>
              </a:spcBef>
              <a:tabLst>
                <a:tab pos="991869" algn="l"/>
              </a:tabLst>
            </a:pPr>
            <a:r>
              <a:rPr dirty="0" u="heavy" sz="1600" spc="-5">
                <a:solidFill>
                  <a:srgbClr val="4E3629"/>
                </a:solidFill>
                <a:uFill>
                  <a:solidFill>
                    <a:srgbClr val="4E3629"/>
                  </a:solidFill>
                </a:uFill>
                <a:latin typeface="Calibri"/>
                <a:cs typeface="Calibri"/>
              </a:rPr>
              <a:t> </a:t>
            </a:r>
            <a:r>
              <a:rPr dirty="0" u="heavy" sz="1600" spc="-5">
                <a:solidFill>
                  <a:srgbClr val="4E3629"/>
                </a:solidFill>
                <a:uFill>
                  <a:solidFill>
                    <a:srgbClr val="4E3629"/>
                  </a:solidFill>
                </a:uFill>
                <a:latin typeface="Calibri"/>
                <a:cs typeface="Calibri"/>
              </a:rPr>
              <a:t>	</a:t>
            </a:r>
            <a:r>
              <a:rPr dirty="0" sz="1600" spc="25">
                <a:solidFill>
                  <a:srgbClr val="4E3629"/>
                </a:solidFill>
                <a:latin typeface="Calibri"/>
                <a:cs typeface="Calibri"/>
              </a:rPr>
              <a:t> </a:t>
            </a:r>
            <a:r>
              <a:rPr dirty="0" sz="1600" spc="-5">
                <a:solidFill>
                  <a:srgbClr val="4E3629"/>
                </a:solidFill>
                <a:latin typeface="Calibri"/>
                <a:cs typeface="Calibri"/>
              </a:rPr>
              <a:t>#</a:t>
            </a:r>
            <a:r>
              <a:rPr dirty="0" sz="1600" spc="-35">
                <a:solidFill>
                  <a:srgbClr val="4E3629"/>
                </a:solidFill>
                <a:latin typeface="Calibri"/>
                <a:cs typeface="Calibri"/>
              </a:rPr>
              <a:t> </a:t>
            </a:r>
            <a:r>
              <a:rPr dirty="0" sz="1600">
                <a:solidFill>
                  <a:srgbClr val="4E3629"/>
                </a:solidFill>
                <a:latin typeface="Calibri"/>
                <a:cs typeface="Calibri"/>
              </a:rPr>
              <a:t>ID</a:t>
            </a:r>
            <a:endParaRPr sz="1600">
              <a:latin typeface="Calibri"/>
              <a:cs typeface="Calibri"/>
            </a:endParaRPr>
          </a:p>
        </p:txBody>
      </p:sp>
      <p:sp>
        <p:nvSpPr>
          <p:cNvPr id="13" name="object 13"/>
          <p:cNvSpPr txBox="1"/>
          <p:nvPr/>
        </p:nvSpPr>
        <p:spPr>
          <a:xfrm>
            <a:off x="3607687" y="4351408"/>
            <a:ext cx="956944"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4E3629"/>
                </a:solidFill>
                <a:latin typeface="Calibri"/>
                <a:cs typeface="Calibri"/>
              </a:rPr>
              <a:t>assigned</a:t>
            </a:r>
            <a:r>
              <a:rPr dirty="0" sz="1600" spc="-75">
                <a:solidFill>
                  <a:srgbClr val="4E3629"/>
                </a:solidFill>
                <a:latin typeface="Calibri"/>
                <a:cs typeface="Calibri"/>
              </a:rPr>
              <a:t> </a:t>
            </a:r>
            <a:r>
              <a:rPr dirty="0" sz="1600" spc="-10">
                <a:solidFill>
                  <a:srgbClr val="4E3629"/>
                </a:solidFill>
                <a:latin typeface="Calibri"/>
                <a:cs typeface="Calibri"/>
              </a:rPr>
              <a:t>to</a:t>
            </a:r>
            <a:endParaRPr sz="1600">
              <a:latin typeface="Calibri"/>
              <a:cs typeface="Calibri"/>
            </a:endParaRPr>
          </a:p>
        </p:txBody>
      </p:sp>
      <p:sp>
        <p:nvSpPr>
          <p:cNvPr id="14" name="object 14"/>
          <p:cNvSpPr txBox="1"/>
          <p:nvPr/>
        </p:nvSpPr>
        <p:spPr>
          <a:xfrm>
            <a:off x="4432036" y="4742604"/>
            <a:ext cx="1990089" cy="269240"/>
          </a:xfrm>
          <a:prstGeom prst="rect">
            <a:avLst/>
          </a:prstGeom>
        </p:spPr>
        <p:txBody>
          <a:bodyPr wrap="square" lIns="0" tIns="12065" rIns="0" bIns="0" rtlCol="0" vert="horz">
            <a:spAutoFit/>
          </a:bodyPr>
          <a:lstStyle/>
          <a:p>
            <a:pPr marL="12700">
              <a:lnSpc>
                <a:spcPct val="100000"/>
              </a:lnSpc>
              <a:spcBef>
                <a:spcPts val="95"/>
              </a:spcBef>
            </a:pPr>
            <a:r>
              <a:rPr dirty="0" sz="1600" spc="-10">
                <a:solidFill>
                  <a:srgbClr val="4E3629"/>
                </a:solidFill>
                <a:latin typeface="Calibri"/>
                <a:cs typeface="Calibri"/>
              </a:rPr>
              <a:t>responsible </a:t>
            </a:r>
            <a:r>
              <a:rPr dirty="0" sz="1600" spc="-15">
                <a:solidFill>
                  <a:srgbClr val="4E3629"/>
                </a:solidFill>
                <a:latin typeface="Calibri"/>
                <a:cs typeface="Calibri"/>
              </a:rPr>
              <a:t>for</a:t>
            </a:r>
            <a:r>
              <a:rPr dirty="0" sz="1600" spc="375">
                <a:solidFill>
                  <a:srgbClr val="4E3629"/>
                </a:solidFill>
                <a:latin typeface="Calibri"/>
                <a:cs typeface="Calibri"/>
              </a:rPr>
              <a:t> </a:t>
            </a:r>
            <a:r>
              <a:rPr dirty="0" sz="1600" spc="-5">
                <a:solidFill>
                  <a:srgbClr val="4E3629"/>
                </a:solidFill>
                <a:latin typeface="Calibri"/>
                <a:cs typeface="Calibri"/>
              </a:rPr>
              <a:t>* Name</a:t>
            </a:r>
            <a:endParaRPr sz="1600">
              <a:latin typeface="Calibri"/>
              <a:cs typeface="Calibri"/>
            </a:endParaRPr>
          </a:p>
        </p:txBody>
      </p:sp>
      <p:grpSp>
        <p:nvGrpSpPr>
          <p:cNvPr id="15" name="object 15"/>
          <p:cNvGrpSpPr/>
          <p:nvPr/>
        </p:nvGrpSpPr>
        <p:grpSpPr>
          <a:xfrm>
            <a:off x="1632204" y="3752094"/>
            <a:ext cx="1950720" cy="1926589"/>
            <a:chOff x="1632204" y="3752094"/>
            <a:chExt cx="1950720" cy="1926589"/>
          </a:xfrm>
        </p:grpSpPr>
        <p:sp>
          <p:nvSpPr>
            <p:cNvPr id="16" name="object 16"/>
            <p:cNvSpPr/>
            <p:nvPr/>
          </p:nvSpPr>
          <p:spPr>
            <a:xfrm>
              <a:off x="1638300" y="3758190"/>
              <a:ext cx="1938655" cy="1914525"/>
            </a:xfrm>
            <a:custGeom>
              <a:avLst/>
              <a:gdLst/>
              <a:ahLst/>
              <a:cxnLst/>
              <a:rect l="l" t="t" r="r" b="b"/>
              <a:pathLst>
                <a:path w="1938654" h="1914525">
                  <a:moveTo>
                    <a:pt x="1619504" y="0"/>
                  </a:moveTo>
                  <a:lnTo>
                    <a:pt x="319024" y="0"/>
                  </a:lnTo>
                  <a:lnTo>
                    <a:pt x="271882" y="3458"/>
                  </a:lnTo>
                  <a:lnTo>
                    <a:pt x="226887" y="13506"/>
                  </a:lnTo>
                  <a:lnTo>
                    <a:pt x="184533" y="29649"/>
                  </a:lnTo>
                  <a:lnTo>
                    <a:pt x="145314" y="51394"/>
                  </a:lnTo>
                  <a:lnTo>
                    <a:pt x="109722" y="78248"/>
                  </a:lnTo>
                  <a:lnTo>
                    <a:pt x="78252" y="109717"/>
                  </a:lnTo>
                  <a:lnTo>
                    <a:pt x="51397" y="145308"/>
                  </a:lnTo>
                  <a:lnTo>
                    <a:pt x="29651" y="184528"/>
                  </a:lnTo>
                  <a:lnTo>
                    <a:pt x="13507" y="226882"/>
                  </a:lnTo>
                  <a:lnTo>
                    <a:pt x="3459" y="271879"/>
                  </a:lnTo>
                  <a:lnTo>
                    <a:pt x="0" y="319024"/>
                  </a:lnTo>
                  <a:lnTo>
                    <a:pt x="0" y="1595107"/>
                  </a:lnTo>
                  <a:lnTo>
                    <a:pt x="3459" y="1642252"/>
                  </a:lnTo>
                  <a:lnTo>
                    <a:pt x="13507" y="1687249"/>
                  </a:lnTo>
                  <a:lnTo>
                    <a:pt x="29651" y="1729605"/>
                  </a:lnTo>
                  <a:lnTo>
                    <a:pt x="51397" y="1768826"/>
                  </a:lnTo>
                  <a:lnTo>
                    <a:pt x="78252" y="1804419"/>
                  </a:lnTo>
                  <a:lnTo>
                    <a:pt x="109722" y="1835889"/>
                  </a:lnTo>
                  <a:lnTo>
                    <a:pt x="145314" y="1862745"/>
                  </a:lnTo>
                  <a:lnTo>
                    <a:pt x="184533" y="1884492"/>
                  </a:lnTo>
                  <a:lnTo>
                    <a:pt x="226887" y="1900636"/>
                  </a:lnTo>
                  <a:lnTo>
                    <a:pt x="271882" y="1910684"/>
                  </a:lnTo>
                  <a:lnTo>
                    <a:pt x="319024" y="1914144"/>
                  </a:lnTo>
                  <a:lnTo>
                    <a:pt x="1619504" y="1914144"/>
                  </a:lnTo>
                  <a:lnTo>
                    <a:pt x="1666645" y="1910684"/>
                  </a:lnTo>
                  <a:lnTo>
                    <a:pt x="1711640" y="1900636"/>
                  </a:lnTo>
                  <a:lnTo>
                    <a:pt x="1753994" y="1884492"/>
                  </a:lnTo>
                  <a:lnTo>
                    <a:pt x="1793213" y="1862745"/>
                  </a:lnTo>
                  <a:lnTo>
                    <a:pt x="1828805" y="1835889"/>
                  </a:lnTo>
                  <a:lnTo>
                    <a:pt x="1860275" y="1804419"/>
                  </a:lnTo>
                  <a:lnTo>
                    <a:pt x="1887130" y="1768826"/>
                  </a:lnTo>
                  <a:lnTo>
                    <a:pt x="1908876" y="1729605"/>
                  </a:lnTo>
                  <a:lnTo>
                    <a:pt x="1925020" y="1687249"/>
                  </a:lnTo>
                  <a:lnTo>
                    <a:pt x="1935068" y="1642252"/>
                  </a:lnTo>
                  <a:lnTo>
                    <a:pt x="1938527" y="1595107"/>
                  </a:lnTo>
                  <a:lnTo>
                    <a:pt x="1938527" y="319024"/>
                  </a:lnTo>
                  <a:lnTo>
                    <a:pt x="1935068" y="271879"/>
                  </a:lnTo>
                  <a:lnTo>
                    <a:pt x="1925020" y="226882"/>
                  </a:lnTo>
                  <a:lnTo>
                    <a:pt x="1908876" y="184528"/>
                  </a:lnTo>
                  <a:lnTo>
                    <a:pt x="1887130" y="145308"/>
                  </a:lnTo>
                  <a:lnTo>
                    <a:pt x="1860275" y="109717"/>
                  </a:lnTo>
                  <a:lnTo>
                    <a:pt x="1828805" y="78248"/>
                  </a:lnTo>
                  <a:lnTo>
                    <a:pt x="1793213" y="51394"/>
                  </a:lnTo>
                  <a:lnTo>
                    <a:pt x="1753994" y="29649"/>
                  </a:lnTo>
                  <a:lnTo>
                    <a:pt x="1711640" y="13506"/>
                  </a:lnTo>
                  <a:lnTo>
                    <a:pt x="1666645" y="3458"/>
                  </a:lnTo>
                  <a:lnTo>
                    <a:pt x="1619504" y="0"/>
                  </a:lnTo>
                  <a:close/>
                </a:path>
              </a:pathLst>
            </a:custGeom>
            <a:solidFill>
              <a:srgbClr val="FAD2C9"/>
            </a:solidFill>
          </p:spPr>
          <p:txBody>
            <a:bodyPr wrap="square" lIns="0" tIns="0" rIns="0" bIns="0" rtlCol="0"/>
            <a:lstStyle/>
            <a:p/>
          </p:txBody>
        </p:sp>
        <p:sp>
          <p:nvSpPr>
            <p:cNvPr id="17" name="object 17"/>
            <p:cNvSpPr/>
            <p:nvPr/>
          </p:nvSpPr>
          <p:spPr>
            <a:xfrm>
              <a:off x="1638300" y="3758190"/>
              <a:ext cx="1938655" cy="1914525"/>
            </a:xfrm>
            <a:custGeom>
              <a:avLst/>
              <a:gdLst/>
              <a:ahLst/>
              <a:cxnLst/>
              <a:rect l="l" t="t" r="r" b="b"/>
              <a:pathLst>
                <a:path w="1938654" h="1914525">
                  <a:moveTo>
                    <a:pt x="0" y="319024"/>
                  </a:moveTo>
                  <a:lnTo>
                    <a:pt x="3459" y="271879"/>
                  </a:lnTo>
                  <a:lnTo>
                    <a:pt x="13507" y="226882"/>
                  </a:lnTo>
                  <a:lnTo>
                    <a:pt x="29651" y="184528"/>
                  </a:lnTo>
                  <a:lnTo>
                    <a:pt x="51397" y="145308"/>
                  </a:lnTo>
                  <a:lnTo>
                    <a:pt x="78252" y="109717"/>
                  </a:lnTo>
                  <a:lnTo>
                    <a:pt x="109722" y="78248"/>
                  </a:lnTo>
                  <a:lnTo>
                    <a:pt x="145314" y="51394"/>
                  </a:lnTo>
                  <a:lnTo>
                    <a:pt x="184533" y="29649"/>
                  </a:lnTo>
                  <a:lnTo>
                    <a:pt x="226887" y="13506"/>
                  </a:lnTo>
                  <a:lnTo>
                    <a:pt x="271882" y="3458"/>
                  </a:lnTo>
                  <a:lnTo>
                    <a:pt x="319024" y="0"/>
                  </a:lnTo>
                  <a:lnTo>
                    <a:pt x="1619504" y="0"/>
                  </a:lnTo>
                  <a:lnTo>
                    <a:pt x="1666645" y="3458"/>
                  </a:lnTo>
                  <a:lnTo>
                    <a:pt x="1711640" y="13506"/>
                  </a:lnTo>
                  <a:lnTo>
                    <a:pt x="1753994" y="29649"/>
                  </a:lnTo>
                  <a:lnTo>
                    <a:pt x="1793213" y="51394"/>
                  </a:lnTo>
                  <a:lnTo>
                    <a:pt x="1828805" y="78248"/>
                  </a:lnTo>
                  <a:lnTo>
                    <a:pt x="1860275" y="109717"/>
                  </a:lnTo>
                  <a:lnTo>
                    <a:pt x="1887130" y="145308"/>
                  </a:lnTo>
                  <a:lnTo>
                    <a:pt x="1908876" y="184528"/>
                  </a:lnTo>
                  <a:lnTo>
                    <a:pt x="1925020" y="226882"/>
                  </a:lnTo>
                  <a:lnTo>
                    <a:pt x="1935068" y="271879"/>
                  </a:lnTo>
                  <a:lnTo>
                    <a:pt x="1938527" y="319024"/>
                  </a:lnTo>
                  <a:lnTo>
                    <a:pt x="1938527" y="1595107"/>
                  </a:lnTo>
                  <a:lnTo>
                    <a:pt x="1935068" y="1642252"/>
                  </a:lnTo>
                  <a:lnTo>
                    <a:pt x="1925020" y="1687249"/>
                  </a:lnTo>
                  <a:lnTo>
                    <a:pt x="1908876" y="1729605"/>
                  </a:lnTo>
                  <a:lnTo>
                    <a:pt x="1887130" y="1768826"/>
                  </a:lnTo>
                  <a:lnTo>
                    <a:pt x="1860275" y="1804419"/>
                  </a:lnTo>
                  <a:lnTo>
                    <a:pt x="1828805" y="1835889"/>
                  </a:lnTo>
                  <a:lnTo>
                    <a:pt x="1793213" y="1862745"/>
                  </a:lnTo>
                  <a:lnTo>
                    <a:pt x="1753994" y="1884492"/>
                  </a:lnTo>
                  <a:lnTo>
                    <a:pt x="1711640" y="1900636"/>
                  </a:lnTo>
                  <a:lnTo>
                    <a:pt x="1666645" y="1910684"/>
                  </a:lnTo>
                  <a:lnTo>
                    <a:pt x="1619504" y="1914144"/>
                  </a:lnTo>
                  <a:lnTo>
                    <a:pt x="319024" y="1914144"/>
                  </a:lnTo>
                  <a:lnTo>
                    <a:pt x="271882" y="1910684"/>
                  </a:lnTo>
                  <a:lnTo>
                    <a:pt x="226887" y="1900636"/>
                  </a:lnTo>
                  <a:lnTo>
                    <a:pt x="184533" y="1884492"/>
                  </a:lnTo>
                  <a:lnTo>
                    <a:pt x="145314" y="1862745"/>
                  </a:lnTo>
                  <a:lnTo>
                    <a:pt x="109722" y="1835889"/>
                  </a:lnTo>
                  <a:lnTo>
                    <a:pt x="78252" y="1804419"/>
                  </a:lnTo>
                  <a:lnTo>
                    <a:pt x="51397" y="1768826"/>
                  </a:lnTo>
                  <a:lnTo>
                    <a:pt x="29651" y="1729605"/>
                  </a:lnTo>
                  <a:lnTo>
                    <a:pt x="13507" y="1687249"/>
                  </a:lnTo>
                  <a:lnTo>
                    <a:pt x="3459" y="1642252"/>
                  </a:lnTo>
                  <a:lnTo>
                    <a:pt x="0" y="1595107"/>
                  </a:lnTo>
                  <a:lnTo>
                    <a:pt x="0" y="319024"/>
                  </a:lnTo>
                  <a:close/>
                </a:path>
              </a:pathLst>
            </a:custGeom>
            <a:ln w="12192">
              <a:solidFill>
                <a:srgbClr val="4E3629"/>
              </a:solidFill>
            </a:ln>
          </p:spPr>
          <p:txBody>
            <a:bodyPr wrap="square" lIns="0" tIns="0" rIns="0" bIns="0" rtlCol="0"/>
            <a:lstStyle/>
            <a:p/>
          </p:txBody>
        </p:sp>
      </p:grpSp>
      <p:sp>
        <p:nvSpPr>
          <p:cNvPr id="18" name="object 18"/>
          <p:cNvSpPr txBox="1"/>
          <p:nvPr/>
        </p:nvSpPr>
        <p:spPr>
          <a:xfrm>
            <a:off x="1718307" y="3823196"/>
            <a:ext cx="1183005" cy="1765300"/>
          </a:xfrm>
          <a:prstGeom prst="rect">
            <a:avLst/>
          </a:prstGeom>
        </p:spPr>
        <p:txBody>
          <a:bodyPr wrap="square" lIns="0" tIns="12700" rIns="0" bIns="0" rtlCol="0" vert="horz">
            <a:spAutoFit/>
          </a:bodyPr>
          <a:lstStyle/>
          <a:p>
            <a:pPr marL="64135">
              <a:lnSpc>
                <a:spcPct val="100000"/>
              </a:lnSpc>
              <a:spcBef>
                <a:spcPts val="100"/>
              </a:spcBef>
            </a:pPr>
            <a:r>
              <a:rPr dirty="0" sz="1800" spc="-20" b="1">
                <a:solidFill>
                  <a:srgbClr val="4E3629"/>
                </a:solidFill>
                <a:latin typeface="Calibri"/>
                <a:cs typeface="Calibri"/>
              </a:rPr>
              <a:t>EMPLOYEE</a:t>
            </a:r>
            <a:endParaRPr sz="1800">
              <a:latin typeface="Calibri"/>
              <a:cs typeface="Calibri"/>
            </a:endParaRPr>
          </a:p>
          <a:p>
            <a:pPr marL="12700">
              <a:lnSpc>
                <a:spcPct val="100000"/>
              </a:lnSpc>
              <a:spcBef>
                <a:spcPts val="20"/>
              </a:spcBef>
            </a:pPr>
            <a:r>
              <a:rPr dirty="0" sz="1600" spc="-5">
                <a:solidFill>
                  <a:srgbClr val="4E3629"/>
                </a:solidFill>
                <a:latin typeface="Calibri"/>
                <a:cs typeface="Calibri"/>
              </a:rPr>
              <a:t>#</a:t>
            </a:r>
            <a:r>
              <a:rPr dirty="0" sz="1600" spc="-35">
                <a:solidFill>
                  <a:srgbClr val="4E3629"/>
                </a:solidFill>
                <a:latin typeface="Calibri"/>
                <a:cs typeface="Calibri"/>
              </a:rPr>
              <a:t> </a:t>
            </a:r>
            <a:r>
              <a:rPr dirty="0" sz="1600">
                <a:solidFill>
                  <a:srgbClr val="4E3629"/>
                </a:solidFill>
                <a:latin typeface="Calibri"/>
                <a:cs typeface="Calibri"/>
              </a:rPr>
              <a:t>ID</a:t>
            </a:r>
            <a:endParaRPr sz="1600">
              <a:latin typeface="Calibri"/>
              <a:cs typeface="Calibri"/>
            </a:endParaRPr>
          </a:p>
          <a:p>
            <a:pPr marL="160020" indent="-147955">
              <a:lnSpc>
                <a:spcPct val="100000"/>
              </a:lnSpc>
              <a:buChar char="*"/>
              <a:tabLst>
                <a:tab pos="160655" algn="l"/>
              </a:tabLst>
            </a:pPr>
            <a:r>
              <a:rPr dirty="0" sz="1600" spc="-15">
                <a:solidFill>
                  <a:srgbClr val="4E3629"/>
                </a:solidFill>
                <a:latin typeface="Calibri"/>
                <a:cs typeface="Calibri"/>
              </a:rPr>
              <a:t>First</a:t>
            </a:r>
            <a:r>
              <a:rPr dirty="0" sz="1600" spc="-35">
                <a:solidFill>
                  <a:srgbClr val="4E3629"/>
                </a:solidFill>
                <a:latin typeface="Calibri"/>
                <a:cs typeface="Calibri"/>
              </a:rPr>
              <a:t> </a:t>
            </a:r>
            <a:r>
              <a:rPr dirty="0" sz="1600" spc="-5">
                <a:solidFill>
                  <a:srgbClr val="4E3629"/>
                </a:solidFill>
                <a:latin typeface="Calibri"/>
                <a:cs typeface="Calibri"/>
              </a:rPr>
              <a:t>name</a:t>
            </a:r>
            <a:endParaRPr sz="1600">
              <a:latin typeface="Calibri"/>
              <a:cs typeface="Calibri"/>
            </a:endParaRPr>
          </a:p>
          <a:p>
            <a:pPr marL="160020" indent="-147955">
              <a:lnSpc>
                <a:spcPct val="100000"/>
              </a:lnSpc>
              <a:buChar char="*"/>
              <a:tabLst>
                <a:tab pos="160655" algn="l"/>
              </a:tabLst>
            </a:pPr>
            <a:r>
              <a:rPr dirty="0" sz="1600" spc="-10">
                <a:solidFill>
                  <a:srgbClr val="4E3629"/>
                </a:solidFill>
                <a:latin typeface="Calibri"/>
                <a:cs typeface="Calibri"/>
              </a:rPr>
              <a:t>Last</a:t>
            </a:r>
            <a:r>
              <a:rPr dirty="0" sz="1600" spc="-45">
                <a:solidFill>
                  <a:srgbClr val="4E3629"/>
                </a:solidFill>
                <a:latin typeface="Calibri"/>
                <a:cs typeface="Calibri"/>
              </a:rPr>
              <a:t> </a:t>
            </a:r>
            <a:r>
              <a:rPr dirty="0" sz="1600" spc="-5">
                <a:solidFill>
                  <a:srgbClr val="4E3629"/>
                </a:solidFill>
                <a:latin typeface="Calibri"/>
                <a:cs typeface="Calibri"/>
              </a:rPr>
              <a:t>name</a:t>
            </a:r>
            <a:endParaRPr sz="1600">
              <a:latin typeface="Calibri"/>
              <a:cs typeface="Calibri"/>
            </a:endParaRPr>
          </a:p>
          <a:p>
            <a:pPr marL="160020" indent="-147955">
              <a:lnSpc>
                <a:spcPct val="100000"/>
              </a:lnSpc>
              <a:buChar char="*"/>
              <a:tabLst>
                <a:tab pos="160655" algn="l"/>
              </a:tabLst>
            </a:pPr>
            <a:r>
              <a:rPr dirty="0" sz="1600" spc="-10">
                <a:solidFill>
                  <a:srgbClr val="4E3629"/>
                </a:solidFill>
                <a:latin typeface="Calibri"/>
                <a:cs typeface="Calibri"/>
              </a:rPr>
              <a:t>Hire</a:t>
            </a:r>
            <a:r>
              <a:rPr dirty="0" sz="1600" spc="-30">
                <a:solidFill>
                  <a:srgbClr val="4E3629"/>
                </a:solidFill>
                <a:latin typeface="Calibri"/>
                <a:cs typeface="Calibri"/>
              </a:rPr>
              <a:t> </a:t>
            </a:r>
            <a:r>
              <a:rPr dirty="0" sz="1600" spc="-10">
                <a:solidFill>
                  <a:srgbClr val="4E3629"/>
                </a:solidFill>
                <a:latin typeface="Calibri"/>
                <a:cs typeface="Calibri"/>
              </a:rPr>
              <a:t>date</a:t>
            </a:r>
            <a:endParaRPr sz="1600">
              <a:latin typeface="Calibri"/>
              <a:cs typeface="Calibri"/>
            </a:endParaRPr>
          </a:p>
          <a:p>
            <a:pPr marL="160020" indent="-147955">
              <a:lnSpc>
                <a:spcPct val="100000"/>
              </a:lnSpc>
              <a:buChar char="*"/>
              <a:tabLst>
                <a:tab pos="160655" algn="l"/>
              </a:tabLst>
            </a:pPr>
            <a:r>
              <a:rPr dirty="0" sz="1600" spc="-5">
                <a:solidFill>
                  <a:srgbClr val="4E3629"/>
                </a:solidFill>
                <a:latin typeface="Calibri"/>
                <a:cs typeface="Calibri"/>
              </a:rPr>
              <a:t>Salary</a:t>
            </a:r>
            <a:endParaRPr sz="1600">
              <a:latin typeface="Calibri"/>
              <a:cs typeface="Calibri"/>
            </a:endParaRPr>
          </a:p>
          <a:p>
            <a:pPr marL="12700">
              <a:lnSpc>
                <a:spcPct val="100000"/>
              </a:lnSpc>
            </a:pPr>
            <a:r>
              <a:rPr dirty="0" sz="1600" spc="-5">
                <a:solidFill>
                  <a:srgbClr val="4E3629"/>
                </a:solidFill>
                <a:latin typeface="Calibri"/>
                <a:cs typeface="Calibri"/>
              </a:rPr>
              <a:t>o</a:t>
            </a:r>
            <a:r>
              <a:rPr dirty="0" sz="1600" spc="-65">
                <a:solidFill>
                  <a:srgbClr val="4E3629"/>
                </a:solidFill>
                <a:latin typeface="Calibri"/>
                <a:cs typeface="Calibri"/>
              </a:rPr>
              <a:t> </a:t>
            </a:r>
            <a:r>
              <a:rPr dirty="0" sz="1600" spc="-5">
                <a:solidFill>
                  <a:srgbClr val="4E3629"/>
                </a:solidFill>
                <a:latin typeface="Calibri"/>
                <a:cs typeface="Calibri"/>
              </a:rPr>
              <a:t>Commission</a:t>
            </a:r>
            <a:endParaRPr sz="1600">
              <a:latin typeface="Calibri"/>
              <a:cs typeface="Calibri"/>
            </a:endParaRPr>
          </a:p>
        </p:txBody>
      </p:sp>
      <p:sp>
        <p:nvSpPr>
          <p:cNvPr id="19" name="object 19"/>
          <p:cNvSpPr txBox="1">
            <a:spLocks noGrp="1"/>
          </p:cNvSpPr>
          <p:nvPr>
            <p:ph type="dt" idx="6" sz="half"/>
          </p:nvPr>
        </p:nvSpPr>
        <p:spPr>
          <a:prstGeom prst="rect"/>
        </p:spPr>
        <p:txBody>
          <a:bodyPr wrap="square" lIns="0" tIns="0" rIns="0" bIns="0" rtlCol="0" vert="horz">
            <a:spAutoFit/>
          </a:bodyPr>
          <a:lstStyle/>
          <a:p>
            <a:pPr marL="12700">
              <a:lnSpc>
                <a:spcPts val="855"/>
              </a:lnSpc>
            </a:pPr>
            <a:r>
              <a:rPr dirty="0"/>
              <a:t>DDS5L1</a:t>
            </a:r>
          </a:p>
          <a:p>
            <a:pPr marL="12700">
              <a:lnSpc>
                <a:spcPts val="965"/>
              </a:lnSpc>
            </a:pPr>
            <a:r>
              <a:rPr dirty="0" spc="-5"/>
              <a:t>Relationship</a:t>
            </a:r>
            <a:r>
              <a:rPr dirty="0" spc="25"/>
              <a:t> </a:t>
            </a:r>
            <a:r>
              <a:rPr dirty="0" spc="-5"/>
              <a:t>Transferability</a:t>
            </a:r>
          </a:p>
        </p:txBody>
      </p:sp>
      <p:sp>
        <p:nvSpPr>
          <p:cNvPr id="20" name="object 20"/>
          <p:cNvSpPr txBox="1">
            <a:spLocks noGrp="1"/>
          </p:cNvSpPr>
          <p:nvPr>
            <p:ph type="sldNum" idx="7" sz="quarter"/>
          </p:nvPr>
        </p:nvSpPr>
        <p:spPr>
          <a:prstGeom prst="rect"/>
        </p:spPr>
        <p:txBody>
          <a:bodyPr wrap="square" lIns="0" tIns="0" rIns="0" bIns="0" rtlCol="0" vert="horz">
            <a:spAutoFit/>
          </a:bodyPr>
          <a:lstStyle/>
          <a:p>
            <a:pPr marL="38100">
              <a:lnSpc>
                <a:spcPts val="1045"/>
              </a:lnSpc>
            </a:pPr>
            <a:fld id="{81D60167-4931-47E6-BA6A-407CBD079E47}" type="slidenum">
              <a:rPr dirty="0" spc="-5"/>
              <a:t>10</a:t>
            </a:fld>
          </a:p>
        </p:txBody>
      </p:sp>
      <p:sp>
        <p:nvSpPr>
          <p:cNvPr id="21" name="object 21"/>
          <p:cNvSpPr txBox="1">
            <a:spLocks noGrp="1"/>
          </p:cNvSpPr>
          <p:nvPr>
            <p:ph type="ftr" idx="5" sz="quarter"/>
          </p:nvPr>
        </p:nvSpPr>
        <p:spPr>
          <a:prstGeom prst="rect"/>
        </p:spPr>
        <p:txBody>
          <a:bodyPr wrap="square" lIns="0" tIns="0" rIns="0" bIns="0" rtlCol="0" vert="horz">
            <a:spAutoFit/>
          </a:bodyPr>
          <a:lstStyle/>
          <a:p>
            <a:pPr marL="12700">
              <a:lnSpc>
                <a:spcPts val="910"/>
              </a:lnSpc>
            </a:pPr>
            <a:r>
              <a:rPr dirty="0" spc="-5"/>
              <a:t>Copyright</a:t>
            </a:r>
            <a:r>
              <a:rPr dirty="0" spc="25"/>
              <a:t> </a:t>
            </a:r>
            <a:r>
              <a:rPr dirty="0"/>
              <a:t>©</a:t>
            </a:r>
            <a:r>
              <a:rPr dirty="0" spc="-5"/>
              <a:t> </a:t>
            </a:r>
            <a:r>
              <a:rPr dirty="0"/>
              <a:t>2020,</a:t>
            </a:r>
            <a:r>
              <a:rPr dirty="0" spc="-30"/>
              <a:t> </a:t>
            </a:r>
            <a:r>
              <a:rPr dirty="0" spc="-5"/>
              <a:t>Oracle</a:t>
            </a:r>
            <a:r>
              <a:rPr dirty="0" spc="5"/>
              <a:t> </a:t>
            </a:r>
            <a:r>
              <a:rPr dirty="0" spc="-5"/>
              <a:t>and/or</a:t>
            </a:r>
            <a:r>
              <a:rPr dirty="0" spc="30"/>
              <a:t> </a:t>
            </a:r>
            <a:r>
              <a:rPr dirty="0" spc="-5"/>
              <a:t>its</a:t>
            </a:r>
            <a:r>
              <a:rPr dirty="0"/>
              <a:t> </a:t>
            </a:r>
            <a:r>
              <a:rPr dirty="0" spc="-5"/>
              <a:t>affiliates.</a:t>
            </a:r>
            <a:r>
              <a:rPr dirty="0" spc="25"/>
              <a:t> </a:t>
            </a:r>
            <a:r>
              <a:rPr dirty="0" spc="-5"/>
              <a:t>All</a:t>
            </a:r>
            <a:r>
              <a:rPr dirty="0" spc="5"/>
              <a:t> </a:t>
            </a:r>
            <a:r>
              <a:rPr dirty="0" spc="-5"/>
              <a:t>rights</a:t>
            </a:r>
            <a:r>
              <a:rPr dirty="0" spc="15"/>
              <a:t> </a:t>
            </a:r>
            <a:r>
              <a:rPr dirty="0" spc="-5"/>
              <a:t>reserved.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112" y="748031"/>
            <a:ext cx="3439795" cy="528320"/>
          </a:xfrm>
          <a:prstGeom prst="rect"/>
        </p:spPr>
        <p:txBody>
          <a:bodyPr wrap="square" lIns="0" tIns="12700" rIns="0" bIns="0" rtlCol="0" vert="horz">
            <a:spAutoFit/>
          </a:bodyPr>
          <a:lstStyle/>
          <a:p>
            <a:pPr marL="12700">
              <a:lnSpc>
                <a:spcPct val="100000"/>
              </a:lnSpc>
              <a:spcBef>
                <a:spcPts val="100"/>
              </a:spcBef>
            </a:pPr>
            <a:r>
              <a:rPr dirty="0" spc="-15"/>
              <a:t>Relationship</a:t>
            </a:r>
            <a:r>
              <a:rPr dirty="0" spc="-10"/>
              <a:t> </a:t>
            </a:r>
            <a:r>
              <a:rPr dirty="0" spc="-20"/>
              <a:t>Review</a:t>
            </a:r>
          </a:p>
        </p:txBody>
      </p:sp>
      <p:sp>
        <p:nvSpPr>
          <p:cNvPr id="3" name="object 3"/>
          <p:cNvSpPr txBox="1"/>
          <p:nvPr/>
        </p:nvSpPr>
        <p:spPr>
          <a:xfrm>
            <a:off x="483552" y="1393401"/>
            <a:ext cx="8001000" cy="1567180"/>
          </a:xfrm>
          <a:prstGeom prst="rect">
            <a:avLst/>
          </a:prstGeom>
        </p:spPr>
        <p:txBody>
          <a:bodyPr wrap="square" lIns="0" tIns="34290" rIns="0" bIns="0" rtlCol="0" vert="horz">
            <a:spAutoFit/>
          </a:bodyPr>
          <a:lstStyle/>
          <a:p>
            <a:pPr marL="184785" indent="-172720">
              <a:lnSpc>
                <a:spcPct val="100000"/>
              </a:lnSpc>
              <a:spcBef>
                <a:spcPts val="270"/>
              </a:spcBef>
              <a:buClr>
                <a:srgbClr val="D1350F"/>
              </a:buClr>
              <a:buFont typeface="Arial MT"/>
              <a:buChar char="•"/>
              <a:tabLst>
                <a:tab pos="185420" algn="l"/>
              </a:tabLst>
            </a:pPr>
            <a:r>
              <a:rPr dirty="0" sz="2800" spc="-15">
                <a:solidFill>
                  <a:srgbClr val="4E3629"/>
                </a:solidFill>
                <a:latin typeface="Calibri"/>
                <a:cs typeface="Calibri"/>
              </a:rPr>
              <a:t>Cardinality:</a:t>
            </a:r>
            <a:endParaRPr sz="2800">
              <a:latin typeface="Calibri"/>
              <a:cs typeface="Calibri"/>
            </a:endParaRPr>
          </a:p>
          <a:p>
            <a:pPr marL="530860" marR="257810" indent="-175260">
              <a:lnSpc>
                <a:spcPts val="2590"/>
              </a:lnSpc>
              <a:spcBef>
                <a:spcPts val="475"/>
              </a:spcBef>
            </a:pPr>
            <a:r>
              <a:rPr dirty="0" sz="2400" spc="40">
                <a:solidFill>
                  <a:srgbClr val="D1350F"/>
                </a:solidFill>
                <a:latin typeface="Calibri"/>
                <a:cs typeface="Calibri"/>
              </a:rPr>
              <a:t>−</a:t>
            </a:r>
            <a:r>
              <a:rPr dirty="0" sz="2400" spc="40">
                <a:solidFill>
                  <a:srgbClr val="4E3629"/>
                </a:solidFill>
                <a:latin typeface="Calibri"/>
                <a:cs typeface="Calibri"/>
              </a:rPr>
              <a:t>How </a:t>
            </a:r>
            <a:r>
              <a:rPr dirty="0" sz="2400" spc="-15">
                <a:solidFill>
                  <a:srgbClr val="4E3629"/>
                </a:solidFill>
                <a:latin typeface="Calibri"/>
                <a:cs typeface="Calibri"/>
              </a:rPr>
              <a:t>many EMPLOYEEs </a:t>
            </a:r>
            <a:r>
              <a:rPr dirty="0" sz="2400" spc="-10">
                <a:solidFill>
                  <a:srgbClr val="4E3629"/>
                </a:solidFill>
                <a:latin typeface="Calibri"/>
                <a:cs typeface="Calibri"/>
              </a:rPr>
              <a:t>can </a:t>
            </a:r>
            <a:r>
              <a:rPr dirty="0" sz="2400">
                <a:solidFill>
                  <a:srgbClr val="4E3629"/>
                </a:solidFill>
                <a:latin typeface="Calibri"/>
                <a:cs typeface="Calibri"/>
              </a:rPr>
              <a:t>a </a:t>
            </a:r>
            <a:r>
              <a:rPr dirty="0" sz="2400" spc="-25">
                <a:solidFill>
                  <a:srgbClr val="4E3629"/>
                </a:solidFill>
                <a:latin typeface="Calibri"/>
                <a:cs typeface="Calibri"/>
              </a:rPr>
              <a:t>DEPARTMENT </a:t>
            </a:r>
            <a:r>
              <a:rPr dirty="0" sz="2400" spc="-5">
                <a:solidFill>
                  <a:srgbClr val="4E3629"/>
                </a:solidFill>
                <a:latin typeface="Calibri"/>
                <a:cs typeface="Calibri"/>
              </a:rPr>
              <a:t>be </a:t>
            </a:r>
            <a:r>
              <a:rPr dirty="0" sz="2400" spc="-10">
                <a:solidFill>
                  <a:srgbClr val="4E3629"/>
                </a:solidFill>
                <a:latin typeface="Calibri"/>
                <a:cs typeface="Calibri"/>
              </a:rPr>
              <a:t>responsible </a:t>
            </a:r>
            <a:r>
              <a:rPr dirty="0" sz="2400" spc="-530">
                <a:solidFill>
                  <a:srgbClr val="4E3629"/>
                </a:solidFill>
                <a:latin typeface="Calibri"/>
                <a:cs typeface="Calibri"/>
              </a:rPr>
              <a:t> </a:t>
            </a:r>
            <a:r>
              <a:rPr dirty="0" sz="2400" spc="-15">
                <a:solidFill>
                  <a:srgbClr val="4E3629"/>
                </a:solidFill>
                <a:latin typeface="Calibri"/>
                <a:cs typeface="Calibri"/>
              </a:rPr>
              <a:t>for?</a:t>
            </a:r>
            <a:endParaRPr sz="2400">
              <a:latin typeface="Calibri"/>
              <a:cs typeface="Calibri"/>
            </a:endParaRPr>
          </a:p>
          <a:p>
            <a:pPr marL="355600">
              <a:lnSpc>
                <a:spcPct val="100000"/>
              </a:lnSpc>
              <a:spcBef>
                <a:spcPts val="70"/>
              </a:spcBef>
            </a:pPr>
            <a:r>
              <a:rPr dirty="0" sz="2400" spc="40">
                <a:solidFill>
                  <a:srgbClr val="D1350F"/>
                </a:solidFill>
                <a:latin typeface="Calibri"/>
                <a:cs typeface="Calibri"/>
              </a:rPr>
              <a:t>−</a:t>
            </a:r>
            <a:r>
              <a:rPr dirty="0" sz="2400" spc="40">
                <a:solidFill>
                  <a:srgbClr val="4E3629"/>
                </a:solidFill>
                <a:latin typeface="Calibri"/>
                <a:cs typeface="Calibri"/>
              </a:rPr>
              <a:t>How</a:t>
            </a:r>
            <a:r>
              <a:rPr dirty="0" sz="2400" spc="-5">
                <a:solidFill>
                  <a:srgbClr val="4E3629"/>
                </a:solidFill>
                <a:latin typeface="Calibri"/>
                <a:cs typeface="Calibri"/>
              </a:rPr>
              <a:t> </a:t>
            </a:r>
            <a:r>
              <a:rPr dirty="0" sz="2400" spc="-15">
                <a:solidFill>
                  <a:srgbClr val="4E3629"/>
                </a:solidFill>
                <a:latin typeface="Calibri"/>
                <a:cs typeface="Calibri"/>
              </a:rPr>
              <a:t>many</a:t>
            </a:r>
            <a:r>
              <a:rPr dirty="0" sz="2400" spc="-10">
                <a:solidFill>
                  <a:srgbClr val="4E3629"/>
                </a:solidFill>
                <a:latin typeface="Calibri"/>
                <a:cs typeface="Calibri"/>
              </a:rPr>
              <a:t> </a:t>
            </a:r>
            <a:r>
              <a:rPr dirty="0" sz="2400" spc="-40">
                <a:solidFill>
                  <a:srgbClr val="4E3629"/>
                </a:solidFill>
                <a:latin typeface="Calibri"/>
                <a:cs typeface="Calibri"/>
              </a:rPr>
              <a:t>DEPARTMENTs</a:t>
            </a:r>
            <a:r>
              <a:rPr dirty="0" sz="2400" spc="5">
                <a:solidFill>
                  <a:srgbClr val="4E3629"/>
                </a:solidFill>
                <a:latin typeface="Calibri"/>
                <a:cs typeface="Calibri"/>
              </a:rPr>
              <a:t> </a:t>
            </a:r>
            <a:r>
              <a:rPr dirty="0" sz="2400" spc="-10">
                <a:solidFill>
                  <a:srgbClr val="4E3629"/>
                </a:solidFill>
                <a:latin typeface="Calibri"/>
                <a:cs typeface="Calibri"/>
              </a:rPr>
              <a:t>can</a:t>
            </a:r>
            <a:r>
              <a:rPr dirty="0" sz="2400" spc="-5">
                <a:solidFill>
                  <a:srgbClr val="4E3629"/>
                </a:solidFill>
                <a:latin typeface="Calibri"/>
                <a:cs typeface="Calibri"/>
              </a:rPr>
              <a:t> </a:t>
            </a:r>
            <a:r>
              <a:rPr dirty="0" sz="2400">
                <a:solidFill>
                  <a:srgbClr val="4E3629"/>
                </a:solidFill>
                <a:latin typeface="Calibri"/>
                <a:cs typeface="Calibri"/>
              </a:rPr>
              <a:t>an</a:t>
            </a:r>
            <a:r>
              <a:rPr dirty="0" sz="2400" spc="-20">
                <a:solidFill>
                  <a:srgbClr val="4E3629"/>
                </a:solidFill>
                <a:latin typeface="Calibri"/>
                <a:cs typeface="Calibri"/>
              </a:rPr>
              <a:t> EMPLOYEE</a:t>
            </a:r>
            <a:r>
              <a:rPr dirty="0" sz="2400" spc="10">
                <a:solidFill>
                  <a:srgbClr val="4E3629"/>
                </a:solidFill>
                <a:latin typeface="Calibri"/>
                <a:cs typeface="Calibri"/>
              </a:rPr>
              <a:t> </a:t>
            </a:r>
            <a:r>
              <a:rPr dirty="0" sz="2400" spc="-5">
                <a:solidFill>
                  <a:srgbClr val="4E3629"/>
                </a:solidFill>
                <a:latin typeface="Calibri"/>
                <a:cs typeface="Calibri"/>
              </a:rPr>
              <a:t>be</a:t>
            </a:r>
            <a:r>
              <a:rPr dirty="0" sz="2400">
                <a:solidFill>
                  <a:srgbClr val="4E3629"/>
                </a:solidFill>
                <a:latin typeface="Calibri"/>
                <a:cs typeface="Calibri"/>
              </a:rPr>
              <a:t> </a:t>
            </a:r>
            <a:r>
              <a:rPr dirty="0" sz="2400" spc="-5">
                <a:solidFill>
                  <a:srgbClr val="4E3629"/>
                </a:solidFill>
                <a:latin typeface="Calibri"/>
                <a:cs typeface="Calibri"/>
              </a:rPr>
              <a:t>assigned </a:t>
            </a:r>
            <a:r>
              <a:rPr dirty="0" sz="2400" spc="-15">
                <a:solidFill>
                  <a:srgbClr val="4E3629"/>
                </a:solidFill>
                <a:latin typeface="Calibri"/>
                <a:cs typeface="Calibri"/>
              </a:rPr>
              <a:t>to?</a:t>
            </a:r>
            <a:endParaRPr sz="2400">
              <a:latin typeface="Calibri"/>
              <a:cs typeface="Calibri"/>
            </a:endParaRPr>
          </a:p>
        </p:txBody>
      </p:sp>
      <p:grpSp>
        <p:nvGrpSpPr>
          <p:cNvPr id="4" name="object 4"/>
          <p:cNvGrpSpPr/>
          <p:nvPr/>
        </p:nvGrpSpPr>
        <p:grpSpPr>
          <a:xfrm>
            <a:off x="5715000" y="4192527"/>
            <a:ext cx="1797050" cy="1043940"/>
            <a:chOff x="5715000" y="4192527"/>
            <a:chExt cx="1797050" cy="1043940"/>
          </a:xfrm>
        </p:grpSpPr>
        <p:sp>
          <p:nvSpPr>
            <p:cNvPr id="5" name="object 5"/>
            <p:cNvSpPr/>
            <p:nvPr/>
          </p:nvSpPr>
          <p:spPr>
            <a:xfrm>
              <a:off x="5721095" y="4198623"/>
              <a:ext cx="1784985" cy="1031875"/>
            </a:xfrm>
            <a:custGeom>
              <a:avLst/>
              <a:gdLst/>
              <a:ahLst/>
              <a:cxnLst/>
              <a:rect l="l" t="t" r="r" b="b"/>
              <a:pathLst>
                <a:path w="1784984" h="1031875">
                  <a:moveTo>
                    <a:pt x="1612646" y="0"/>
                  </a:moveTo>
                  <a:lnTo>
                    <a:pt x="171958" y="0"/>
                  </a:lnTo>
                  <a:lnTo>
                    <a:pt x="126244" y="6142"/>
                  </a:lnTo>
                  <a:lnTo>
                    <a:pt x="85167" y="23477"/>
                  </a:lnTo>
                  <a:lnTo>
                    <a:pt x="50365" y="50365"/>
                  </a:lnTo>
                  <a:lnTo>
                    <a:pt x="23477" y="85167"/>
                  </a:lnTo>
                  <a:lnTo>
                    <a:pt x="6142" y="126244"/>
                  </a:lnTo>
                  <a:lnTo>
                    <a:pt x="0" y="171957"/>
                  </a:lnTo>
                  <a:lnTo>
                    <a:pt x="0" y="859777"/>
                  </a:lnTo>
                  <a:lnTo>
                    <a:pt x="6142" y="905496"/>
                  </a:lnTo>
                  <a:lnTo>
                    <a:pt x="23477" y="946577"/>
                  </a:lnTo>
                  <a:lnTo>
                    <a:pt x="50365" y="981381"/>
                  </a:lnTo>
                  <a:lnTo>
                    <a:pt x="85167" y="1008270"/>
                  </a:lnTo>
                  <a:lnTo>
                    <a:pt x="126244" y="1025605"/>
                  </a:lnTo>
                  <a:lnTo>
                    <a:pt x="171958" y="1031747"/>
                  </a:lnTo>
                  <a:lnTo>
                    <a:pt x="1612646" y="1031747"/>
                  </a:lnTo>
                  <a:lnTo>
                    <a:pt x="1658359" y="1025605"/>
                  </a:lnTo>
                  <a:lnTo>
                    <a:pt x="1699436" y="1008270"/>
                  </a:lnTo>
                  <a:lnTo>
                    <a:pt x="1734238" y="981381"/>
                  </a:lnTo>
                  <a:lnTo>
                    <a:pt x="1761126" y="946577"/>
                  </a:lnTo>
                  <a:lnTo>
                    <a:pt x="1778461" y="905496"/>
                  </a:lnTo>
                  <a:lnTo>
                    <a:pt x="1784604" y="859777"/>
                  </a:lnTo>
                  <a:lnTo>
                    <a:pt x="1784604" y="171957"/>
                  </a:lnTo>
                  <a:lnTo>
                    <a:pt x="1778461" y="126244"/>
                  </a:lnTo>
                  <a:lnTo>
                    <a:pt x="1761126" y="85167"/>
                  </a:lnTo>
                  <a:lnTo>
                    <a:pt x="1734238" y="50365"/>
                  </a:lnTo>
                  <a:lnTo>
                    <a:pt x="1699436" y="23477"/>
                  </a:lnTo>
                  <a:lnTo>
                    <a:pt x="1658359" y="6142"/>
                  </a:lnTo>
                  <a:lnTo>
                    <a:pt x="1612646" y="0"/>
                  </a:lnTo>
                  <a:close/>
                </a:path>
              </a:pathLst>
            </a:custGeom>
            <a:solidFill>
              <a:srgbClr val="FAD2C9"/>
            </a:solidFill>
          </p:spPr>
          <p:txBody>
            <a:bodyPr wrap="square" lIns="0" tIns="0" rIns="0" bIns="0" rtlCol="0"/>
            <a:lstStyle/>
            <a:p/>
          </p:txBody>
        </p:sp>
        <p:sp>
          <p:nvSpPr>
            <p:cNvPr id="6" name="object 6"/>
            <p:cNvSpPr/>
            <p:nvPr/>
          </p:nvSpPr>
          <p:spPr>
            <a:xfrm>
              <a:off x="5721095" y="4198623"/>
              <a:ext cx="1784985" cy="1031875"/>
            </a:xfrm>
            <a:custGeom>
              <a:avLst/>
              <a:gdLst/>
              <a:ahLst/>
              <a:cxnLst/>
              <a:rect l="l" t="t" r="r" b="b"/>
              <a:pathLst>
                <a:path w="1784984" h="1031875">
                  <a:moveTo>
                    <a:pt x="0" y="171957"/>
                  </a:moveTo>
                  <a:lnTo>
                    <a:pt x="6142" y="126244"/>
                  </a:lnTo>
                  <a:lnTo>
                    <a:pt x="23477" y="85167"/>
                  </a:lnTo>
                  <a:lnTo>
                    <a:pt x="50365" y="50365"/>
                  </a:lnTo>
                  <a:lnTo>
                    <a:pt x="85167" y="23477"/>
                  </a:lnTo>
                  <a:lnTo>
                    <a:pt x="126244" y="6142"/>
                  </a:lnTo>
                  <a:lnTo>
                    <a:pt x="171958" y="0"/>
                  </a:lnTo>
                  <a:lnTo>
                    <a:pt x="1612646" y="0"/>
                  </a:lnTo>
                  <a:lnTo>
                    <a:pt x="1658359" y="6142"/>
                  </a:lnTo>
                  <a:lnTo>
                    <a:pt x="1699436" y="23477"/>
                  </a:lnTo>
                  <a:lnTo>
                    <a:pt x="1734238" y="50365"/>
                  </a:lnTo>
                  <a:lnTo>
                    <a:pt x="1761126" y="85167"/>
                  </a:lnTo>
                  <a:lnTo>
                    <a:pt x="1778461" y="126244"/>
                  </a:lnTo>
                  <a:lnTo>
                    <a:pt x="1784604" y="171957"/>
                  </a:lnTo>
                  <a:lnTo>
                    <a:pt x="1784604" y="859777"/>
                  </a:lnTo>
                  <a:lnTo>
                    <a:pt x="1778461" y="905496"/>
                  </a:lnTo>
                  <a:lnTo>
                    <a:pt x="1761126" y="946577"/>
                  </a:lnTo>
                  <a:lnTo>
                    <a:pt x="1734238" y="981381"/>
                  </a:lnTo>
                  <a:lnTo>
                    <a:pt x="1699436" y="1008270"/>
                  </a:lnTo>
                  <a:lnTo>
                    <a:pt x="1658359" y="1025605"/>
                  </a:lnTo>
                  <a:lnTo>
                    <a:pt x="1612646" y="1031747"/>
                  </a:lnTo>
                  <a:lnTo>
                    <a:pt x="171958" y="1031747"/>
                  </a:lnTo>
                  <a:lnTo>
                    <a:pt x="126244" y="1025605"/>
                  </a:lnTo>
                  <a:lnTo>
                    <a:pt x="85167" y="1008270"/>
                  </a:lnTo>
                  <a:lnTo>
                    <a:pt x="50365" y="981381"/>
                  </a:lnTo>
                  <a:lnTo>
                    <a:pt x="23477" y="946577"/>
                  </a:lnTo>
                  <a:lnTo>
                    <a:pt x="6142" y="905496"/>
                  </a:lnTo>
                  <a:lnTo>
                    <a:pt x="0" y="859777"/>
                  </a:lnTo>
                  <a:lnTo>
                    <a:pt x="0" y="171957"/>
                  </a:lnTo>
                  <a:close/>
                </a:path>
              </a:pathLst>
            </a:custGeom>
            <a:ln w="12192">
              <a:solidFill>
                <a:srgbClr val="4E3629"/>
              </a:solidFill>
            </a:ln>
          </p:spPr>
          <p:txBody>
            <a:bodyPr wrap="square" lIns="0" tIns="0" rIns="0" bIns="0" rtlCol="0"/>
            <a:lstStyle/>
            <a:p/>
          </p:txBody>
        </p:sp>
      </p:grpSp>
      <p:grpSp>
        <p:nvGrpSpPr>
          <p:cNvPr id="7" name="object 7"/>
          <p:cNvGrpSpPr/>
          <p:nvPr/>
        </p:nvGrpSpPr>
        <p:grpSpPr>
          <a:xfrm>
            <a:off x="3553904" y="4591748"/>
            <a:ext cx="1124585" cy="247015"/>
            <a:chOff x="3553904" y="4591748"/>
            <a:chExt cx="1124585" cy="247015"/>
          </a:xfrm>
        </p:grpSpPr>
        <p:sp>
          <p:nvSpPr>
            <p:cNvPr id="8" name="object 8"/>
            <p:cNvSpPr/>
            <p:nvPr/>
          </p:nvSpPr>
          <p:spPr>
            <a:xfrm>
              <a:off x="3566923" y="4711445"/>
              <a:ext cx="152400" cy="114300"/>
            </a:xfrm>
            <a:custGeom>
              <a:avLst/>
              <a:gdLst/>
              <a:ahLst/>
              <a:cxnLst/>
              <a:rect l="l" t="t" r="r" b="b"/>
              <a:pathLst>
                <a:path w="152400" h="114300">
                  <a:moveTo>
                    <a:pt x="152400" y="0"/>
                  </a:moveTo>
                  <a:lnTo>
                    <a:pt x="0" y="113982"/>
                  </a:lnTo>
                </a:path>
              </a:pathLst>
            </a:custGeom>
            <a:ln w="25908">
              <a:solidFill>
                <a:srgbClr val="4E3629"/>
              </a:solidFill>
            </a:ln>
          </p:spPr>
          <p:txBody>
            <a:bodyPr wrap="square" lIns="0" tIns="0" rIns="0" bIns="0" rtlCol="0"/>
            <a:lstStyle/>
            <a:p/>
          </p:txBody>
        </p:sp>
        <p:sp>
          <p:nvSpPr>
            <p:cNvPr id="9" name="object 9"/>
            <p:cNvSpPr/>
            <p:nvPr/>
          </p:nvSpPr>
          <p:spPr>
            <a:xfrm>
              <a:off x="3577589" y="4717541"/>
              <a:ext cx="1087755" cy="0"/>
            </a:xfrm>
            <a:custGeom>
              <a:avLst/>
              <a:gdLst/>
              <a:ahLst/>
              <a:cxnLst/>
              <a:rect l="l" t="t" r="r" b="b"/>
              <a:pathLst>
                <a:path w="1087754" h="0">
                  <a:moveTo>
                    <a:pt x="0" y="0"/>
                  </a:moveTo>
                  <a:lnTo>
                    <a:pt x="1087437" y="0"/>
                  </a:lnTo>
                </a:path>
              </a:pathLst>
            </a:custGeom>
            <a:ln w="25908">
              <a:solidFill>
                <a:srgbClr val="4E3629"/>
              </a:solidFill>
            </a:ln>
          </p:spPr>
          <p:txBody>
            <a:bodyPr wrap="square" lIns="0" tIns="0" rIns="0" bIns="0" rtlCol="0"/>
            <a:lstStyle/>
            <a:p/>
          </p:txBody>
        </p:sp>
        <p:sp>
          <p:nvSpPr>
            <p:cNvPr id="10" name="object 10"/>
            <p:cNvSpPr/>
            <p:nvPr/>
          </p:nvSpPr>
          <p:spPr>
            <a:xfrm>
              <a:off x="3577589" y="4716019"/>
              <a:ext cx="193040" cy="0"/>
            </a:xfrm>
            <a:custGeom>
              <a:avLst/>
              <a:gdLst/>
              <a:ahLst/>
              <a:cxnLst/>
              <a:rect l="l" t="t" r="r" b="b"/>
              <a:pathLst>
                <a:path w="193039" h="0">
                  <a:moveTo>
                    <a:pt x="0" y="0"/>
                  </a:moveTo>
                  <a:lnTo>
                    <a:pt x="193040" y="0"/>
                  </a:lnTo>
                </a:path>
              </a:pathLst>
            </a:custGeom>
            <a:ln w="25908">
              <a:solidFill>
                <a:srgbClr val="4E3629"/>
              </a:solidFill>
            </a:ln>
          </p:spPr>
          <p:txBody>
            <a:bodyPr wrap="square" lIns="0" tIns="0" rIns="0" bIns="0" rtlCol="0"/>
            <a:lstStyle/>
            <a:p/>
          </p:txBody>
        </p:sp>
        <p:sp>
          <p:nvSpPr>
            <p:cNvPr id="11" name="object 11"/>
            <p:cNvSpPr/>
            <p:nvPr/>
          </p:nvSpPr>
          <p:spPr>
            <a:xfrm>
              <a:off x="3566921" y="4604765"/>
              <a:ext cx="138430" cy="109855"/>
            </a:xfrm>
            <a:custGeom>
              <a:avLst/>
              <a:gdLst/>
              <a:ahLst/>
              <a:cxnLst/>
              <a:rect l="l" t="t" r="r" b="b"/>
              <a:pathLst>
                <a:path w="138429" h="109854">
                  <a:moveTo>
                    <a:pt x="0" y="0"/>
                  </a:moveTo>
                  <a:lnTo>
                    <a:pt x="138430" y="109537"/>
                  </a:lnTo>
                </a:path>
              </a:pathLst>
            </a:custGeom>
            <a:ln w="25908">
              <a:solidFill>
                <a:srgbClr val="4E3629"/>
              </a:solidFill>
            </a:ln>
          </p:spPr>
          <p:txBody>
            <a:bodyPr wrap="square" lIns="0" tIns="0" rIns="0" bIns="0" rtlCol="0"/>
            <a:lstStyle/>
            <a:p/>
          </p:txBody>
        </p:sp>
      </p:grpSp>
      <p:sp>
        <p:nvSpPr>
          <p:cNvPr id="12" name="object 12"/>
          <p:cNvSpPr txBox="1"/>
          <p:nvPr/>
        </p:nvSpPr>
        <p:spPr>
          <a:xfrm>
            <a:off x="4729226" y="4221434"/>
            <a:ext cx="2421890" cy="546100"/>
          </a:xfrm>
          <a:prstGeom prst="rect">
            <a:avLst/>
          </a:prstGeom>
        </p:spPr>
        <p:txBody>
          <a:bodyPr wrap="square" lIns="0" tIns="12700" rIns="0" bIns="0" rtlCol="0" vert="horz">
            <a:spAutoFit/>
          </a:bodyPr>
          <a:lstStyle/>
          <a:p>
            <a:pPr marL="1093470">
              <a:lnSpc>
                <a:spcPct val="100000"/>
              </a:lnSpc>
              <a:spcBef>
                <a:spcPts val="100"/>
              </a:spcBef>
            </a:pPr>
            <a:r>
              <a:rPr dirty="0" sz="1800" spc="-20" b="1">
                <a:solidFill>
                  <a:srgbClr val="4E3629"/>
                </a:solidFill>
                <a:latin typeface="Calibri"/>
                <a:cs typeface="Calibri"/>
              </a:rPr>
              <a:t>DEPARTMENT</a:t>
            </a:r>
            <a:endParaRPr sz="1800">
              <a:latin typeface="Calibri"/>
              <a:cs typeface="Calibri"/>
            </a:endParaRPr>
          </a:p>
          <a:p>
            <a:pPr marL="12700">
              <a:lnSpc>
                <a:spcPct val="100000"/>
              </a:lnSpc>
              <a:spcBef>
                <a:spcPts val="20"/>
              </a:spcBef>
              <a:tabLst>
                <a:tab pos="991869" algn="l"/>
              </a:tabLst>
            </a:pPr>
            <a:r>
              <a:rPr dirty="0" u="heavy" sz="1600" spc="-5">
                <a:solidFill>
                  <a:srgbClr val="4E3629"/>
                </a:solidFill>
                <a:uFill>
                  <a:solidFill>
                    <a:srgbClr val="4E3629"/>
                  </a:solidFill>
                </a:uFill>
                <a:latin typeface="Calibri"/>
                <a:cs typeface="Calibri"/>
              </a:rPr>
              <a:t> </a:t>
            </a:r>
            <a:r>
              <a:rPr dirty="0" u="heavy" sz="1600" spc="-5">
                <a:solidFill>
                  <a:srgbClr val="4E3629"/>
                </a:solidFill>
                <a:uFill>
                  <a:solidFill>
                    <a:srgbClr val="4E3629"/>
                  </a:solidFill>
                </a:uFill>
                <a:latin typeface="Calibri"/>
                <a:cs typeface="Calibri"/>
              </a:rPr>
              <a:t>	</a:t>
            </a:r>
            <a:r>
              <a:rPr dirty="0" sz="1600" spc="25">
                <a:solidFill>
                  <a:srgbClr val="4E3629"/>
                </a:solidFill>
                <a:latin typeface="Calibri"/>
                <a:cs typeface="Calibri"/>
              </a:rPr>
              <a:t> </a:t>
            </a:r>
            <a:r>
              <a:rPr dirty="0" sz="1600" spc="-5">
                <a:solidFill>
                  <a:srgbClr val="4E3629"/>
                </a:solidFill>
                <a:latin typeface="Calibri"/>
                <a:cs typeface="Calibri"/>
              </a:rPr>
              <a:t>#</a:t>
            </a:r>
            <a:r>
              <a:rPr dirty="0" sz="1600" spc="-35">
                <a:solidFill>
                  <a:srgbClr val="4E3629"/>
                </a:solidFill>
                <a:latin typeface="Calibri"/>
                <a:cs typeface="Calibri"/>
              </a:rPr>
              <a:t> </a:t>
            </a:r>
            <a:r>
              <a:rPr dirty="0" sz="1600">
                <a:solidFill>
                  <a:srgbClr val="4E3629"/>
                </a:solidFill>
                <a:latin typeface="Calibri"/>
                <a:cs typeface="Calibri"/>
              </a:rPr>
              <a:t>ID</a:t>
            </a:r>
            <a:endParaRPr sz="1600">
              <a:latin typeface="Calibri"/>
              <a:cs typeface="Calibri"/>
            </a:endParaRPr>
          </a:p>
        </p:txBody>
      </p:sp>
      <p:sp>
        <p:nvSpPr>
          <p:cNvPr id="13" name="object 13"/>
          <p:cNvSpPr txBox="1"/>
          <p:nvPr/>
        </p:nvSpPr>
        <p:spPr>
          <a:xfrm>
            <a:off x="3607687" y="4351408"/>
            <a:ext cx="956944"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4E3629"/>
                </a:solidFill>
                <a:latin typeface="Calibri"/>
                <a:cs typeface="Calibri"/>
              </a:rPr>
              <a:t>assigned</a:t>
            </a:r>
            <a:r>
              <a:rPr dirty="0" sz="1600" spc="-75">
                <a:solidFill>
                  <a:srgbClr val="4E3629"/>
                </a:solidFill>
                <a:latin typeface="Calibri"/>
                <a:cs typeface="Calibri"/>
              </a:rPr>
              <a:t> </a:t>
            </a:r>
            <a:r>
              <a:rPr dirty="0" sz="1600" spc="-10">
                <a:solidFill>
                  <a:srgbClr val="4E3629"/>
                </a:solidFill>
                <a:latin typeface="Calibri"/>
                <a:cs typeface="Calibri"/>
              </a:rPr>
              <a:t>to</a:t>
            </a:r>
            <a:endParaRPr sz="1600">
              <a:latin typeface="Calibri"/>
              <a:cs typeface="Calibri"/>
            </a:endParaRPr>
          </a:p>
        </p:txBody>
      </p:sp>
      <p:sp>
        <p:nvSpPr>
          <p:cNvPr id="14" name="object 14"/>
          <p:cNvSpPr txBox="1"/>
          <p:nvPr/>
        </p:nvSpPr>
        <p:spPr>
          <a:xfrm>
            <a:off x="4432036" y="4742604"/>
            <a:ext cx="1990089" cy="269240"/>
          </a:xfrm>
          <a:prstGeom prst="rect">
            <a:avLst/>
          </a:prstGeom>
        </p:spPr>
        <p:txBody>
          <a:bodyPr wrap="square" lIns="0" tIns="12065" rIns="0" bIns="0" rtlCol="0" vert="horz">
            <a:spAutoFit/>
          </a:bodyPr>
          <a:lstStyle/>
          <a:p>
            <a:pPr marL="12700">
              <a:lnSpc>
                <a:spcPct val="100000"/>
              </a:lnSpc>
              <a:spcBef>
                <a:spcPts val="95"/>
              </a:spcBef>
            </a:pPr>
            <a:r>
              <a:rPr dirty="0" sz="1600" spc="-10">
                <a:solidFill>
                  <a:srgbClr val="4E3629"/>
                </a:solidFill>
                <a:latin typeface="Calibri"/>
                <a:cs typeface="Calibri"/>
              </a:rPr>
              <a:t>responsible </a:t>
            </a:r>
            <a:r>
              <a:rPr dirty="0" sz="1600" spc="-15">
                <a:solidFill>
                  <a:srgbClr val="4E3629"/>
                </a:solidFill>
                <a:latin typeface="Calibri"/>
                <a:cs typeface="Calibri"/>
              </a:rPr>
              <a:t>for</a:t>
            </a:r>
            <a:r>
              <a:rPr dirty="0" sz="1600" spc="375">
                <a:solidFill>
                  <a:srgbClr val="4E3629"/>
                </a:solidFill>
                <a:latin typeface="Calibri"/>
                <a:cs typeface="Calibri"/>
              </a:rPr>
              <a:t> </a:t>
            </a:r>
            <a:r>
              <a:rPr dirty="0" sz="1600" spc="-5">
                <a:solidFill>
                  <a:srgbClr val="4E3629"/>
                </a:solidFill>
                <a:latin typeface="Calibri"/>
                <a:cs typeface="Calibri"/>
              </a:rPr>
              <a:t>* Name</a:t>
            </a:r>
            <a:endParaRPr sz="1600">
              <a:latin typeface="Calibri"/>
              <a:cs typeface="Calibri"/>
            </a:endParaRPr>
          </a:p>
        </p:txBody>
      </p:sp>
      <p:grpSp>
        <p:nvGrpSpPr>
          <p:cNvPr id="15" name="object 15"/>
          <p:cNvGrpSpPr/>
          <p:nvPr/>
        </p:nvGrpSpPr>
        <p:grpSpPr>
          <a:xfrm>
            <a:off x="1632204" y="3752094"/>
            <a:ext cx="1950720" cy="1926589"/>
            <a:chOff x="1632204" y="3752094"/>
            <a:chExt cx="1950720" cy="1926589"/>
          </a:xfrm>
        </p:grpSpPr>
        <p:sp>
          <p:nvSpPr>
            <p:cNvPr id="16" name="object 16"/>
            <p:cNvSpPr/>
            <p:nvPr/>
          </p:nvSpPr>
          <p:spPr>
            <a:xfrm>
              <a:off x="1638300" y="3758190"/>
              <a:ext cx="1938655" cy="1914525"/>
            </a:xfrm>
            <a:custGeom>
              <a:avLst/>
              <a:gdLst/>
              <a:ahLst/>
              <a:cxnLst/>
              <a:rect l="l" t="t" r="r" b="b"/>
              <a:pathLst>
                <a:path w="1938654" h="1914525">
                  <a:moveTo>
                    <a:pt x="1619504" y="0"/>
                  </a:moveTo>
                  <a:lnTo>
                    <a:pt x="319024" y="0"/>
                  </a:lnTo>
                  <a:lnTo>
                    <a:pt x="271882" y="3458"/>
                  </a:lnTo>
                  <a:lnTo>
                    <a:pt x="226887" y="13506"/>
                  </a:lnTo>
                  <a:lnTo>
                    <a:pt x="184533" y="29649"/>
                  </a:lnTo>
                  <a:lnTo>
                    <a:pt x="145314" y="51394"/>
                  </a:lnTo>
                  <a:lnTo>
                    <a:pt x="109722" y="78248"/>
                  </a:lnTo>
                  <a:lnTo>
                    <a:pt x="78252" y="109717"/>
                  </a:lnTo>
                  <a:lnTo>
                    <a:pt x="51397" y="145308"/>
                  </a:lnTo>
                  <a:lnTo>
                    <a:pt x="29651" y="184528"/>
                  </a:lnTo>
                  <a:lnTo>
                    <a:pt x="13507" y="226882"/>
                  </a:lnTo>
                  <a:lnTo>
                    <a:pt x="3459" y="271879"/>
                  </a:lnTo>
                  <a:lnTo>
                    <a:pt x="0" y="319024"/>
                  </a:lnTo>
                  <a:lnTo>
                    <a:pt x="0" y="1595107"/>
                  </a:lnTo>
                  <a:lnTo>
                    <a:pt x="3459" y="1642252"/>
                  </a:lnTo>
                  <a:lnTo>
                    <a:pt x="13507" y="1687249"/>
                  </a:lnTo>
                  <a:lnTo>
                    <a:pt x="29651" y="1729605"/>
                  </a:lnTo>
                  <a:lnTo>
                    <a:pt x="51397" y="1768826"/>
                  </a:lnTo>
                  <a:lnTo>
                    <a:pt x="78252" y="1804419"/>
                  </a:lnTo>
                  <a:lnTo>
                    <a:pt x="109722" y="1835889"/>
                  </a:lnTo>
                  <a:lnTo>
                    <a:pt x="145314" y="1862745"/>
                  </a:lnTo>
                  <a:lnTo>
                    <a:pt x="184533" y="1884492"/>
                  </a:lnTo>
                  <a:lnTo>
                    <a:pt x="226887" y="1900636"/>
                  </a:lnTo>
                  <a:lnTo>
                    <a:pt x="271882" y="1910684"/>
                  </a:lnTo>
                  <a:lnTo>
                    <a:pt x="319024" y="1914144"/>
                  </a:lnTo>
                  <a:lnTo>
                    <a:pt x="1619504" y="1914144"/>
                  </a:lnTo>
                  <a:lnTo>
                    <a:pt x="1666645" y="1910684"/>
                  </a:lnTo>
                  <a:lnTo>
                    <a:pt x="1711640" y="1900636"/>
                  </a:lnTo>
                  <a:lnTo>
                    <a:pt x="1753994" y="1884492"/>
                  </a:lnTo>
                  <a:lnTo>
                    <a:pt x="1793213" y="1862745"/>
                  </a:lnTo>
                  <a:lnTo>
                    <a:pt x="1828805" y="1835889"/>
                  </a:lnTo>
                  <a:lnTo>
                    <a:pt x="1860275" y="1804419"/>
                  </a:lnTo>
                  <a:lnTo>
                    <a:pt x="1887130" y="1768826"/>
                  </a:lnTo>
                  <a:lnTo>
                    <a:pt x="1908876" y="1729605"/>
                  </a:lnTo>
                  <a:lnTo>
                    <a:pt x="1925020" y="1687249"/>
                  </a:lnTo>
                  <a:lnTo>
                    <a:pt x="1935068" y="1642252"/>
                  </a:lnTo>
                  <a:lnTo>
                    <a:pt x="1938527" y="1595107"/>
                  </a:lnTo>
                  <a:lnTo>
                    <a:pt x="1938527" y="319024"/>
                  </a:lnTo>
                  <a:lnTo>
                    <a:pt x="1935068" y="271879"/>
                  </a:lnTo>
                  <a:lnTo>
                    <a:pt x="1925020" y="226882"/>
                  </a:lnTo>
                  <a:lnTo>
                    <a:pt x="1908876" y="184528"/>
                  </a:lnTo>
                  <a:lnTo>
                    <a:pt x="1887130" y="145308"/>
                  </a:lnTo>
                  <a:lnTo>
                    <a:pt x="1860275" y="109717"/>
                  </a:lnTo>
                  <a:lnTo>
                    <a:pt x="1828805" y="78248"/>
                  </a:lnTo>
                  <a:lnTo>
                    <a:pt x="1793213" y="51394"/>
                  </a:lnTo>
                  <a:lnTo>
                    <a:pt x="1753994" y="29649"/>
                  </a:lnTo>
                  <a:lnTo>
                    <a:pt x="1711640" y="13506"/>
                  </a:lnTo>
                  <a:lnTo>
                    <a:pt x="1666645" y="3458"/>
                  </a:lnTo>
                  <a:lnTo>
                    <a:pt x="1619504" y="0"/>
                  </a:lnTo>
                  <a:close/>
                </a:path>
              </a:pathLst>
            </a:custGeom>
            <a:solidFill>
              <a:srgbClr val="FAD2C9"/>
            </a:solidFill>
          </p:spPr>
          <p:txBody>
            <a:bodyPr wrap="square" lIns="0" tIns="0" rIns="0" bIns="0" rtlCol="0"/>
            <a:lstStyle/>
            <a:p/>
          </p:txBody>
        </p:sp>
        <p:sp>
          <p:nvSpPr>
            <p:cNvPr id="17" name="object 17"/>
            <p:cNvSpPr/>
            <p:nvPr/>
          </p:nvSpPr>
          <p:spPr>
            <a:xfrm>
              <a:off x="1638300" y="3758190"/>
              <a:ext cx="1938655" cy="1914525"/>
            </a:xfrm>
            <a:custGeom>
              <a:avLst/>
              <a:gdLst/>
              <a:ahLst/>
              <a:cxnLst/>
              <a:rect l="l" t="t" r="r" b="b"/>
              <a:pathLst>
                <a:path w="1938654" h="1914525">
                  <a:moveTo>
                    <a:pt x="0" y="319024"/>
                  </a:moveTo>
                  <a:lnTo>
                    <a:pt x="3459" y="271879"/>
                  </a:lnTo>
                  <a:lnTo>
                    <a:pt x="13507" y="226882"/>
                  </a:lnTo>
                  <a:lnTo>
                    <a:pt x="29651" y="184528"/>
                  </a:lnTo>
                  <a:lnTo>
                    <a:pt x="51397" y="145308"/>
                  </a:lnTo>
                  <a:lnTo>
                    <a:pt x="78252" y="109717"/>
                  </a:lnTo>
                  <a:lnTo>
                    <a:pt x="109722" y="78248"/>
                  </a:lnTo>
                  <a:lnTo>
                    <a:pt x="145314" y="51394"/>
                  </a:lnTo>
                  <a:lnTo>
                    <a:pt x="184533" y="29649"/>
                  </a:lnTo>
                  <a:lnTo>
                    <a:pt x="226887" y="13506"/>
                  </a:lnTo>
                  <a:lnTo>
                    <a:pt x="271882" y="3458"/>
                  </a:lnTo>
                  <a:lnTo>
                    <a:pt x="319024" y="0"/>
                  </a:lnTo>
                  <a:lnTo>
                    <a:pt x="1619504" y="0"/>
                  </a:lnTo>
                  <a:lnTo>
                    <a:pt x="1666645" y="3458"/>
                  </a:lnTo>
                  <a:lnTo>
                    <a:pt x="1711640" y="13506"/>
                  </a:lnTo>
                  <a:lnTo>
                    <a:pt x="1753994" y="29649"/>
                  </a:lnTo>
                  <a:lnTo>
                    <a:pt x="1793213" y="51394"/>
                  </a:lnTo>
                  <a:lnTo>
                    <a:pt x="1828805" y="78248"/>
                  </a:lnTo>
                  <a:lnTo>
                    <a:pt x="1860275" y="109717"/>
                  </a:lnTo>
                  <a:lnTo>
                    <a:pt x="1887130" y="145308"/>
                  </a:lnTo>
                  <a:lnTo>
                    <a:pt x="1908876" y="184528"/>
                  </a:lnTo>
                  <a:lnTo>
                    <a:pt x="1925020" y="226882"/>
                  </a:lnTo>
                  <a:lnTo>
                    <a:pt x="1935068" y="271879"/>
                  </a:lnTo>
                  <a:lnTo>
                    <a:pt x="1938527" y="319024"/>
                  </a:lnTo>
                  <a:lnTo>
                    <a:pt x="1938527" y="1595107"/>
                  </a:lnTo>
                  <a:lnTo>
                    <a:pt x="1935068" y="1642252"/>
                  </a:lnTo>
                  <a:lnTo>
                    <a:pt x="1925020" y="1687249"/>
                  </a:lnTo>
                  <a:lnTo>
                    <a:pt x="1908876" y="1729605"/>
                  </a:lnTo>
                  <a:lnTo>
                    <a:pt x="1887130" y="1768826"/>
                  </a:lnTo>
                  <a:lnTo>
                    <a:pt x="1860275" y="1804419"/>
                  </a:lnTo>
                  <a:lnTo>
                    <a:pt x="1828805" y="1835889"/>
                  </a:lnTo>
                  <a:lnTo>
                    <a:pt x="1793213" y="1862745"/>
                  </a:lnTo>
                  <a:lnTo>
                    <a:pt x="1753994" y="1884492"/>
                  </a:lnTo>
                  <a:lnTo>
                    <a:pt x="1711640" y="1900636"/>
                  </a:lnTo>
                  <a:lnTo>
                    <a:pt x="1666645" y="1910684"/>
                  </a:lnTo>
                  <a:lnTo>
                    <a:pt x="1619504" y="1914144"/>
                  </a:lnTo>
                  <a:lnTo>
                    <a:pt x="319024" y="1914144"/>
                  </a:lnTo>
                  <a:lnTo>
                    <a:pt x="271882" y="1910684"/>
                  </a:lnTo>
                  <a:lnTo>
                    <a:pt x="226887" y="1900636"/>
                  </a:lnTo>
                  <a:lnTo>
                    <a:pt x="184533" y="1884492"/>
                  </a:lnTo>
                  <a:lnTo>
                    <a:pt x="145314" y="1862745"/>
                  </a:lnTo>
                  <a:lnTo>
                    <a:pt x="109722" y="1835889"/>
                  </a:lnTo>
                  <a:lnTo>
                    <a:pt x="78252" y="1804419"/>
                  </a:lnTo>
                  <a:lnTo>
                    <a:pt x="51397" y="1768826"/>
                  </a:lnTo>
                  <a:lnTo>
                    <a:pt x="29651" y="1729605"/>
                  </a:lnTo>
                  <a:lnTo>
                    <a:pt x="13507" y="1687249"/>
                  </a:lnTo>
                  <a:lnTo>
                    <a:pt x="3459" y="1642252"/>
                  </a:lnTo>
                  <a:lnTo>
                    <a:pt x="0" y="1595107"/>
                  </a:lnTo>
                  <a:lnTo>
                    <a:pt x="0" y="319024"/>
                  </a:lnTo>
                  <a:close/>
                </a:path>
              </a:pathLst>
            </a:custGeom>
            <a:ln w="12192">
              <a:solidFill>
                <a:srgbClr val="4E3629"/>
              </a:solidFill>
            </a:ln>
          </p:spPr>
          <p:txBody>
            <a:bodyPr wrap="square" lIns="0" tIns="0" rIns="0" bIns="0" rtlCol="0"/>
            <a:lstStyle/>
            <a:p/>
          </p:txBody>
        </p:sp>
      </p:grpSp>
      <p:sp>
        <p:nvSpPr>
          <p:cNvPr id="18" name="object 18"/>
          <p:cNvSpPr txBox="1"/>
          <p:nvPr/>
        </p:nvSpPr>
        <p:spPr>
          <a:xfrm>
            <a:off x="1718307" y="3823196"/>
            <a:ext cx="1183005" cy="1765300"/>
          </a:xfrm>
          <a:prstGeom prst="rect">
            <a:avLst/>
          </a:prstGeom>
        </p:spPr>
        <p:txBody>
          <a:bodyPr wrap="square" lIns="0" tIns="12700" rIns="0" bIns="0" rtlCol="0" vert="horz">
            <a:spAutoFit/>
          </a:bodyPr>
          <a:lstStyle/>
          <a:p>
            <a:pPr marL="64135">
              <a:lnSpc>
                <a:spcPct val="100000"/>
              </a:lnSpc>
              <a:spcBef>
                <a:spcPts val="100"/>
              </a:spcBef>
            </a:pPr>
            <a:r>
              <a:rPr dirty="0" sz="1800" spc="-20" b="1">
                <a:solidFill>
                  <a:srgbClr val="4E3629"/>
                </a:solidFill>
                <a:latin typeface="Calibri"/>
                <a:cs typeface="Calibri"/>
              </a:rPr>
              <a:t>EMPLOYEE</a:t>
            </a:r>
            <a:endParaRPr sz="1800">
              <a:latin typeface="Calibri"/>
              <a:cs typeface="Calibri"/>
            </a:endParaRPr>
          </a:p>
          <a:p>
            <a:pPr marL="12700">
              <a:lnSpc>
                <a:spcPct val="100000"/>
              </a:lnSpc>
              <a:spcBef>
                <a:spcPts val="20"/>
              </a:spcBef>
            </a:pPr>
            <a:r>
              <a:rPr dirty="0" sz="1600" spc="-5">
                <a:solidFill>
                  <a:srgbClr val="4E3629"/>
                </a:solidFill>
                <a:latin typeface="Calibri"/>
                <a:cs typeface="Calibri"/>
              </a:rPr>
              <a:t>#</a:t>
            </a:r>
            <a:r>
              <a:rPr dirty="0" sz="1600" spc="-35">
                <a:solidFill>
                  <a:srgbClr val="4E3629"/>
                </a:solidFill>
                <a:latin typeface="Calibri"/>
                <a:cs typeface="Calibri"/>
              </a:rPr>
              <a:t> </a:t>
            </a:r>
            <a:r>
              <a:rPr dirty="0" sz="1600">
                <a:solidFill>
                  <a:srgbClr val="4E3629"/>
                </a:solidFill>
                <a:latin typeface="Calibri"/>
                <a:cs typeface="Calibri"/>
              </a:rPr>
              <a:t>ID</a:t>
            </a:r>
            <a:endParaRPr sz="1600">
              <a:latin typeface="Calibri"/>
              <a:cs typeface="Calibri"/>
            </a:endParaRPr>
          </a:p>
          <a:p>
            <a:pPr marL="160020" indent="-147955">
              <a:lnSpc>
                <a:spcPct val="100000"/>
              </a:lnSpc>
              <a:buChar char="*"/>
              <a:tabLst>
                <a:tab pos="160655" algn="l"/>
              </a:tabLst>
            </a:pPr>
            <a:r>
              <a:rPr dirty="0" sz="1600" spc="-15">
                <a:solidFill>
                  <a:srgbClr val="4E3629"/>
                </a:solidFill>
                <a:latin typeface="Calibri"/>
                <a:cs typeface="Calibri"/>
              </a:rPr>
              <a:t>First</a:t>
            </a:r>
            <a:r>
              <a:rPr dirty="0" sz="1600" spc="-35">
                <a:solidFill>
                  <a:srgbClr val="4E3629"/>
                </a:solidFill>
                <a:latin typeface="Calibri"/>
                <a:cs typeface="Calibri"/>
              </a:rPr>
              <a:t> </a:t>
            </a:r>
            <a:r>
              <a:rPr dirty="0" sz="1600" spc="-5">
                <a:solidFill>
                  <a:srgbClr val="4E3629"/>
                </a:solidFill>
                <a:latin typeface="Calibri"/>
                <a:cs typeface="Calibri"/>
              </a:rPr>
              <a:t>name</a:t>
            </a:r>
            <a:endParaRPr sz="1600">
              <a:latin typeface="Calibri"/>
              <a:cs typeface="Calibri"/>
            </a:endParaRPr>
          </a:p>
          <a:p>
            <a:pPr marL="160020" indent="-147955">
              <a:lnSpc>
                <a:spcPct val="100000"/>
              </a:lnSpc>
              <a:buChar char="*"/>
              <a:tabLst>
                <a:tab pos="160655" algn="l"/>
              </a:tabLst>
            </a:pPr>
            <a:r>
              <a:rPr dirty="0" sz="1600" spc="-10">
                <a:solidFill>
                  <a:srgbClr val="4E3629"/>
                </a:solidFill>
                <a:latin typeface="Calibri"/>
                <a:cs typeface="Calibri"/>
              </a:rPr>
              <a:t>Last</a:t>
            </a:r>
            <a:r>
              <a:rPr dirty="0" sz="1600" spc="-45">
                <a:solidFill>
                  <a:srgbClr val="4E3629"/>
                </a:solidFill>
                <a:latin typeface="Calibri"/>
                <a:cs typeface="Calibri"/>
              </a:rPr>
              <a:t> </a:t>
            </a:r>
            <a:r>
              <a:rPr dirty="0" sz="1600" spc="-5">
                <a:solidFill>
                  <a:srgbClr val="4E3629"/>
                </a:solidFill>
                <a:latin typeface="Calibri"/>
                <a:cs typeface="Calibri"/>
              </a:rPr>
              <a:t>name</a:t>
            </a:r>
            <a:endParaRPr sz="1600">
              <a:latin typeface="Calibri"/>
              <a:cs typeface="Calibri"/>
            </a:endParaRPr>
          </a:p>
          <a:p>
            <a:pPr marL="160020" indent="-147955">
              <a:lnSpc>
                <a:spcPct val="100000"/>
              </a:lnSpc>
              <a:buChar char="*"/>
              <a:tabLst>
                <a:tab pos="160655" algn="l"/>
              </a:tabLst>
            </a:pPr>
            <a:r>
              <a:rPr dirty="0" sz="1600" spc="-10">
                <a:solidFill>
                  <a:srgbClr val="4E3629"/>
                </a:solidFill>
                <a:latin typeface="Calibri"/>
                <a:cs typeface="Calibri"/>
              </a:rPr>
              <a:t>Hire</a:t>
            </a:r>
            <a:r>
              <a:rPr dirty="0" sz="1600" spc="-30">
                <a:solidFill>
                  <a:srgbClr val="4E3629"/>
                </a:solidFill>
                <a:latin typeface="Calibri"/>
                <a:cs typeface="Calibri"/>
              </a:rPr>
              <a:t> </a:t>
            </a:r>
            <a:r>
              <a:rPr dirty="0" sz="1600" spc="-10">
                <a:solidFill>
                  <a:srgbClr val="4E3629"/>
                </a:solidFill>
                <a:latin typeface="Calibri"/>
                <a:cs typeface="Calibri"/>
              </a:rPr>
              <a:t>date</a:t>
            </a:r>
            <a:endParaRPr sz="1600">
              <a:latin typeface="Calibri"/>
              <a:cs typeface="Calibri"/>
            </a:endParaRPr>
          </a:p>
          <a:p>
            <a:pPr marL="160020" indent="-147955">
              <a:lnSpc>
                <a:spcPct val="100000"/>
              </a:lnSpc>
              <a:buChar char="*"/>
              <a:tabLst>
                <a:tab pos="160655" algn="l"/>
              </a:tabLst>
            </a:pPr>
            <a:r>
              <a:rPr dirty="0" sz="1600" spc="-5">
                <a:solidFill>
                  <a:srgbClr val="4E3629"/>
                </a:solidFill>
                <a:latin typeface="Calibri"/>
                <a:cs typeface="Calibri"/>
              </a:rPr>
              <a:t>Salary</a:t>
            </a:r>
            <a:endParaRPr sz="1600">
              <a:latin typeface="Calibri"/>
              <a:cs typeface="Calibri"/>
            </a:endParaRPr>
          </a:p>
          <a:p>
            <a:pPr marL="12700">
              <a:lnSpc>
                <a:spcPct val="100000"/>
              </a:lnSpc>
            </a:pPr>
            <a:r>
              <a:rPr dirty="0" sz="1600" spc="-5">
                <a:solidFill>
                  <a:srgbClr val="4E3629"/>
                </a:solidFill>
                <a:latin typeface="Calibri"/>
                <a:cs typeface="Calibri"/>
              </a:rPr>
              <a:t>o</a:t>
            </a:r>
            <a:r>
              <a:rPr dirty="0" sz="1600" spc="-65">
                <a:solidFill>
                  <a:srgbClr val="4E3629"/>
                </a:solidFill>
                <a:latin typeface="Calibri"/>
                <a:cs typeface="Calibri"/>
              </a:rPr>
              <a:t> </a:t>
            </a:r>
            <a:r>
              <a:rPr dirty="0" sz="1600" spc="-5">
                <a:solidFill>
                  <a:srgbClr val="4E3629"/>
                </a:solidFill>
                <a:latin typeface="Calibri"/>
                <a:cs typeface="Calibri"/>
              </a:rPr>
              <a:t>Commission</a:t>
            </a:r>
            <a:endParaRPr sz="1600">
              <a:latin typeface="Calibri"/>
              <a:cs typeface="Calibri"/>
            </a:endParaRPr>
          </a:p>
        </p:txBody>
      </p:sp>
      <p:sp>
        <p:nvSpPr>
          <p:cNvPr id="19" name="object 19"/>
          <p:cNvSpPr txBox="1">
            <a:spLocks noGrp="1"/>
          </p:cNvSpPr>
          <p:nvPr>
            <p:ph type="dt" idx="6" sz="half"/>
          </p:nvPr>
        </p:nvSpPr>
        <p:spPr>
          <a:prstGeom prst="rect"/>
        </p:spPr>
        <p:txBody>
          <a:bodyPr wrap="square" lIns="0" tIns="0" rIns="0" bIns="0" rtlCol="0" vert="horz">
            <a:spAutoFit/>
          </a:bodyPr>
          <a:lstStyle/>
          <a:p>
            <a:pPr marL="12700">
              <a:lnSpc>
                <a:spcPts val="855"/>
              </a:lnSpc>
            </a:pPr>
            <a:r>
              <a:rPr dirty="0"/>
              <a:t>DDS5L1</a:t>
            </a:r>
          </a:p>
          <a:p>
            <a:pPr marL="12700">
              <a:lnSpc>
                <a:spcPts val="965"/>
              </a:lnSpc>
            </a:pPr>
            <a:r>
              <a:rPr dirty="0" spc="-5"/>
              <a:t>Relationship</a:t>
            </a:r>
            <a:r>
              <a:rPr dirty="0" spc="25"/>
              <a:t> </a:t>
            </a:r>
            <a:r>
              <a:rPr dirty="0" spc="-5"/>
              <a:t>Transferability</a:t>
            </a:r>
          </a:p>
        </p:txBody>
      </p:sp>
      <p:sp>
        <p:nvSpPr>
          <p:cNvPr id="20" name="object 20"/>
          <p:cNvSpPr txBox="1">
            <a:spLocks noGrp="1"/>
          </p:cNvSpPr>
          <p:nvPr>
            <p:ph type="sldNum" idx="7" sz="quarter"/>
          </p:nvPr>
        </p:nvSpPr>
        <p:spPr>
          <a:prstGeom prst="rect"/>
        </p:spPr>
        <p:txBody>
          <a:bodyPr wrap="square" lIns="0" tIns="0" rIns="0" bIns="0" rtlCol="0" vert="horz">
            <a:spAutoFit/>
          </a:bodyPr>
          <a:lstStyle/>
          <a:p>
            <a:pPr marL="38100">
              <a:lnSpc>
                <a:spcPts val="1045"/>
              </a:lnSpc>
            </a:pPr>
            <a:fld id="{81D60167-4931-47E6-BA6A-407CBD079E47}" type="slidenum">
              <a:rPr dirty="0" spc="-5"/>
              <a:t>10</a:t>
            </a:fld>
          </a:p>
        </p:txBody>
      </p:sp>
      <p:sp>
        <p:nvSpPr>
          <p:cNvPr id="21" name="object 21"/>
          <p:cNvSpPr txBox="1">
            <a:spLocks noGrp="1"/>
          </p:cNvSpPr>
          <p:nvPr>
            <p:ph type="ftr" idx="5" sz="quarter"/>
          </p:nvPr>
        </p:nvSpPr>
        <p:spPr>
          <a:prstGeom prst="rect"/>
        </p:spPr>
        <p:txBody>
          <a:bodyPr wrap="square" lIns="0" tIns="0" rIns="0" bIns="0" rtlCol="0" vert="horz">
            <a:spAutoFit/>
          </a:bodyPr>
          <a:lstStyle/>
          <a:p>
            <a:pPr marL="12700">
              <a:lnSpc>
                <a:spcPts val="910"/>
              </a:lnSpc>
            </a:pPr>
            <a:r>
              <a:rPr dirty="0" spc="-5"/>
              <a:t>Copyright</a:t>
            </a:r>
            <a:r>
              <a:rPr dirty="0" spc="25"/>
              <a:t> </a:t>
            </a:r>
            <a:r>
              <a:rPr dirty="0"/>
              <a:t>©</a:t>
            </a:r>
            <a:r>
              <a:rPr dirty="0" spc="-5"/>
              <a:t> </a:t>
            </a:r>
            <a:r>
              <a:rPr dirty="0"/>
              <a:t>2020,</a:t>
            </a:r>
            <a:r>
              <a:rPr dirty="0" spc="-30"/>
              <a:t> </a:t>
            </a:r>
            <a:r>
              <a:rPr dirty="0" spc="-5"/>
              <a:t>Oracle</a:t>
            </a:r>
            <a:r>
              <a:rPr dirty="0" spc="5"/>
              <a:t> </a:t>
            </a:r>
            <a:r>
              <a:rPr dirty="0" spc="-5"/>
              <a:t>and/or</a:t>
            </a:r>
            <a:r>
              <a:rPr dirty="0" spc="30"/>
              <a:t> </a:t>
            </a:r>
            <a:r>
              <a:rPr dirty="0" spc="-5"/>
              <a:t>its</a:t>
            </a:r>
            <a:r>
              <a:rPr dirty="0"/>
              <a:t> </a:t>
            </a:r>
            <a:r>
              <a:rPr dirty="0" spc="-5"/>
              <a:t>affiliates.</a:t>
            </a:r>
            <a:r>
              <a:rPr dirty="0" spc="25"/>
              <a:t> </a:t>
            </a:r>
            <a:r>
              <a:rPr dirty="0" spc="-5"/>
              <a:t>All</a:t>
            </a:r>
            <a:r>
              <a:rPr dirty="0" spc="5"/>
              <a:t> </a:t>
            </a:r>
            <a:r>
              <a:rPr dirty="0" spc="-5"/>
              <a:t>rights</a:t>
            </a:r>
            <a:r>
              <a:rPr dirty="0" spc="15"/>
              <a:t> </a:t>
            </a:r>
            <a:r>
              <a:rPr dirty="0" spc="-5"/>
              <a:t>reserved.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112" y="748031"/>
            <a:ext cx="3439795" cy="528320"/>
          </a:xfrm>
          <a:prstGeom prst="rect"/>
        </p:spPr>
        <p:txBody>
          <a:bodyPr wrap="square" lIns="0" tIns="12700" rIns="0" bIns="0" rtlCol="0" vert="horz">
            <a:spAutoFit/>
          </a:bodyPr>
          <a:lstStyle/>
          <a:p>
            <a:pPr marL="12700">
              <a:lnSpc>
                <a:spcPct val="100000"/>
              </a:lnSpc>
              <a:spcBef>
                <a:spcPts val="100"/>
              </a:spcBef>
            </a:pPr>
            <a:r>
              <a:rPr dirty="0" spc="-15"/>
              <a:t>Relationship</a:t>
            </a:r>
            <a:r>
              <a:rPr dirty="0" spc="-10"/>
              <a:t> </a:t>
            </a:r>
            <a:r>
              <a:rPr dirty="0" spc="-20"/>
              <a:t>Review</a:t>
            </a:r>
          </a:p>
        </p:txBody>
      </p:sp>
      <p:sp>
        <p:nvSpPr>
          <p:cNvPr id="3" name="object 3"/>
          <p:cNvSpPr txBox="1"/>
          <p:nvPr/>
        </p:nvSpPr>
        <p:spPr>
          <a:xfrm>
            <a:off x="483552" y="1393401"/>
            <a:ext cx="7936230" cy="1187450"/>
          </a:xfrm>
          <a:prstGeom prst="rect">
            <a:avLst/>
          </a:prstGeom>
        </p:spPr>
        <p:txBody>
          <a:bodyPr wrap="square" lIns="0" tIns="34290" rIns="0" bIns="0" rtlCol="0" vert="horz">
            <a:spAutoFit/>
          </a:bodyPr>
          <a:lstStyle/>
          <a:p>
            <a:pPr marL="184785" indent="-172720">
              <a:lnSpc>
                <a:spcPct val="100000"/>
              </a:lnSpc>
              <a:spcBef>
                <a:spcPts val="270"/>
              </a:spcBef>
              <a:buClr>
                <a:srgbClr val="D1350F"/>
              </a:buClr>
              <a:buFont typeface="Arial MT"/>
              <a:buChar char="•"/>
              <a:tabLst>
                <a:tab pos="185420" algn="l"/>
              </a:tabLst>
            </a:pPr>
            <a:r>
              <a:rPr dirty="0" sz="2800" spc="-30">
                <a:solidFill>
                  <a:srgbClr val="4E3629"/>
                </a:solidFill>
                <a:latin typeface="Calibri"/>
                <a:cs typeface="Calibri"/>
              </a:rPr>
              <a:t>Transferability:</a:t>
            </a:r>
            <a:endParaRPr sz="2800">
              <a:latin typeface="Calibri"/>
              <a:cs typeface="Calibri"/>
            </a:endParaRPr>
          </a:p>
          <a:p>
            <a:pPr marL="530860" marR="5080" indent="-175260">
              <a:lnSpc>
                <a:spcPts val="2590"/>
              </a:lnSpc>
              <a:spcBef>
                <a:spcPts val="475"/>
              </a:spcBef>
            </a:pPr>
            <a:r>
              <a:rPr dirty="0" sz="2400" spc="45">
                <a:solidFill>
                  <a:srgbClr val="D1350F"/>
                </a:solidFill>
                <a:latin typeface="Calibri"/>
                <a:cs typeface="Calibri"/>
              </a:rPr>
              <a:t>−</a:t>
            </a:r>
            <a:r>
              <a:rPr dirty="0" sz="2400" spc="45">
                <a:solidFill>
                  <a:srgbClr val="4E3629"/>
                </a:solidFill>
                <a:latin typeface="Calibri"/>
                <a:cs typeface="Calibri"/>
              </a:rPr>
              <a:t>Can</a:t>
            </a:r>
            <a:r>
              <a:rPr dirty="0" sz="2400" spc="-20">
                <a:solidFill>
                  <a:srgbClr val="4E3629"/>
                </a:solidFill>
                <a:latin typeface="Calibri"/>
                <a:cs typeface="Calibri"/>
              </a:rPr>
              <a:t> </a:t>
            </a:r>
            <a:r>
              <a:rPr dirty="0" sz="2400">
                <a:solidFill>
                  <a:srgbClr val="4E3629"/>
                </a:solidFill>
                <a:latin typeface="Calibri"/>
                <a:cs typeface="Calibri"/>
              </a:rPr>
              <a:t>an</a:t>
            </a:r>
            <a:r>
              <a:rPr dirty="0" sz="2400" spc="-5">
                <a:solidFill>
                  <a:srgbClr val="4E3629"/>
                </a:solidFill>
                <a:latin typeface="Calibri"/>
                <a:cs typeface="Calibri"/>
              </a:rPr>
              <a:t> </a:t>
            </a:r>
            <a:r>
              <a:rPr dirty="0" sz="2400" spc="-20">
                <a:solidFill>
                  <a:srgbClr val="4E3629"/>
                </a:solidFill>
                <a:latin typeface="Calibri"/>
                <a:cs typeface="Calibri"/>
              </a:rPr>
              <a:t>EMPLOYEE</a:t>
            </a:r>
            <a:r>
              <a:rPr dirty="0" sz="2400" spc="5">
                <a:solidFill>
                  <a:srgbClr val="4E3629"/>
                </a:solidFill>
                <a:latin typeface="Calibri"/>
                <a:cs typeface="Calibri"/>
              </a:rPr>
              <a:t> </a:t>
            </a:r>
            <a:r>
              <a:rPr dirty="0" sz="2400" spc="-5">
                <a:solidFill>
                  <a:srgbClr val="4E3629"/>
                </a:solidFill>
                <a:latin typeface="Calibri"/>
                <a:cs typeface="Calibri"/>
              </a:rPr>
              <a:t>be</a:t>
            </a:r>
            <a:r>
              <a:rPr dirty="0" sz="2400">
                <a:solidFill>
                  <a:srgbClr val="4E3629"/>
                </a:solidFill>
                <a:latin typeface="Calibri"/>
                <a:cs typeface="Calibri"/>
              </a:rPr>
              <a:t> </a:t>
            </a:r>
            <a:r>
              <a:rPr dirty="0" sz="2400" spc="-20">
                <a:solidFill>
                  <a:srgbClr val="4E3629"/>
                </a:solidFill>
                <a:latin typeface="Calibri"/>
                <a:cs typeface="Calibri"/>
              </a:rPr>
              <a:t>transferred</a:t>
            </a:r>
            <a:r>
              <a:rPr dirty="0" sz="2400">
                <a:solidFill>
                  <a:srgbClr val="4E3629"/>
                </a:solidFill>
                <a:latin typeface="Calibri"/>
                <a:cs typeface="Calibri"/>
              </a:rPr>
              <a:t> </a:t>
            </a:r>
            <a:r>
              <a:rPr dirty="0" sz="2400" spc="-15">
                <a:solidFill>
                  <a:srgbClr val="4E3629"/>
                </a:solidFill>
                <a:latin typeface="Calibri"/>
                <a:cs typeface="Calibri"/>
              </a:rPr>
              <a:t>from</a:t>
            </a:r>
            <a:r>
              <a:rPr dirty="0" sz="2400">
                <a:solidFill>
                  <a:srgbClr val="4E3629"/>
                </a:solidFill>
                <a:latin typeface="Calibri"/>
                <a:cs typeface="Calibri"/>
              </a:rPr>
              <a:t> </a:t>
            </a:r>
            <a:r>
              <a:rPr dirty="0" sz="2400" spc="-5">
                <a:solidFill>
                  <a:srgbClr val="4E3629"/>
                </a:solidFill>
                <a:latin typeface="Calibri"/>
                <a:cs typeface="Calibri"/>
              </a:rPr>
              <a:t>one</a:t>
            </a:r>
            <a:r>
              <a:rPr dirty="0" sz="2400" spc="5">
                <a:solidFill>
                  <a:srgbClr val="4E3629"/>
                </a:solidFill>
                <a:latin typeface="Calibri"/>
                <a:cs typeface="Calibri"/>
              </a:rPr>
              <a:t> </a:t>
            </a:r>
            <a:r>
              <a:rPr dirty="0" sz="2400" spc="-25">
                <a:solidFill>
                  <a:srgbClr val="4E3629"/>
                </a:solidFill>
                <a:latin typeface="Calibri"/>
                <a:cs typeface="Calibri"/>
              </a:rPr>
              <a:t>DEPARTMENT</a:t>
            </a:r>
            <a:r>
              <a:rPr dirty="0" sz="2400">
                <a:solidFill>
                  <a:srgbClr val="4E3629"/>
                </a:solidFill>
                <a:latin typeface="Calibri"/>
                <a:cs typeface="Calibri"/>
              </a:rPr>
              <a:t> </a:t>
            </a:r>
            <a:r>
              <a:rPr dirty="0" sz="2400" spc="-15">
                <a:solidFill>
                  <a:srgbClr val="4E3629"/>
                </a:solidFill>
                <a:latin typeface="Calibri"/>
                <a:cs typeface="Calibri"/>
              </a:rPr>
              <a:t>to </a:t>
            </a:r>
            <a:r>
              <a:rPr dirty="0" sz="2400" spc="-525">
                <a:solidFill>
                  <a:srgbClr val="4E3629"/>
                </a:solidFill>
                <a:latin typeface="Calibri"/>
                <a:cs typeface="Calibri"/>
              </a:rPr>
              <a:t> </a:t>
            </a:r>
            <a:r>
              <a:rPr dirty="0" sz="2400" spc="-5">
                <a:solidFill>
                  <a:srgbClr val="4E3629"/>
                </a:solidFill>
                <a:latin typeface="Calibri"/>
                <a:cs typeface="Calibri"/>
              </a:rPr>
              <a:t>another </a:t>
            </a:r>
            <a:r>
              <a:rPr dirty="0" sz="2400" spc="-25">
                <a:solidFill>
                  <a:srgbClr val="4E3629"/>
                </a:solidFill>
                <a:latin typeface="Calibri"/>
                <a:cs typeface="Calibri"/>
              </a:rPr>
              <a:t>DEPARTMENT?</a:t>
            </a:r>
            <a:endParaRPr sz="2400">
              <a:latin typeface="Calibri"/>
              <a:cs typeface="Calibri"/>
            </a:endParaRPr>
          </a:p>
        </p:txBody>
      </p:sp>
      <p:grpSp>
        <p:nvGrpSpPr>
          <p:cNvPr id="4" name="object 4"/>
          <p:cNvGrpSpPr/>
          <p:nvPr/>
        </p:nvGrpSpPr>
        <p:grpSpPr>
          <a:xfrm>
            <a:off x="5715000" y="4192527"/>
            <a:ext cx="1797050" cy="1043940"/>
            <a:chOff x="5715000" y="4192527"/>
            <a:chExt cx="1797050" cy="1043940"/>
          </a:xfrm>
        </p:grpSpPr>
        <p:sp>
          <p:nvSpPr>
            <p:cNvPr id="5" name="object 5"/>
            <p:cNvSpPr/>
            <p:nvPr/>
          </p:nvSpPr>
          <p:spPr>
            <a:xfrm>
              <a:off x="5721095" y="4198623"/>
              <a:ext cx="1784985" cy="1031875"/>
            </a:xfrm>
            <a:custGeom>
              <a:avLst/>
              <a:gdLst/>
              <a:ahLst/>
              <a:cxnLst/>
              <a:rect l="l" t="t" r="r" b="b"/>
              <a:pathLst>
                <a:path w="1784984" h="1031875">
                  <a:moveTo>
                    <a:pt x="1612646" y="0"/>
                  </a:moveTo>
                  <a:lnTo>
                    <a:pt x="171958" y="0"/>
                  </a:lnTo>
                  <a:lnTo>
                    <a:pt x="126244" y="6142"/>
                  </a:lnTo>
                  <a:lnTo>
                    <a:pt x="85167" y="23477"/>
                  </a:lnTo>
                  <a:lnTo>
                    <a:pt x="50365" y="50365"/>
                  </a:lnTo>
                  <a:lnTo>
                    <a:pt x="23477" y="85167"/>
                  </a:lnTo>
                  <a:lnTo>
                    <a:pt x="6142" y="126244"/>
                  </a:lnTo>
                  <a:lnTo>
                    <a:pt x="0" y="171957"/>
                  </a:lnTo>
                  <a:lnTo>
                    <a:pt x="0" y="859777"/>
                  </a:lnTo>
                  <a:lnTo>
                    <a:pt x="6142" y="905496"/>
                  </a:lnTo>
                  <a:lnTo>
                    <a:pt x="23477" y="946577"/>
                  </a:lnTo>
                  <a:lnTo>
                    <a:pt x="50365" y="981381"/>
                  </a:lnTo>
                  <a:lnTo>
                    <a:pt x="85167" y="1008270"/>
                  </a:lnTo>
                  <a:lnTo>
                    <a:pt x="126244" y="1025605"/>
                  </a:lnTo>
                  <a:lnTo>
                    <a:pt x="171958" y="1031747"/>
                  </a:lnTo>
                  <a:lnTo>
                    <a:pt x="1612646" y="1031747"/>
                  </a:lnTo>
                  <a:lnTo>
                    <a:pt x="1658359" y="1025605"/>
                  </a:lnTo>
                  <a:lnTo>
                    <a:pt x="1699436" y="1008270"/>
                  </a:lnTo>
                  <a:lnTo>
                    <a:pt x="1734238" y="981381"/>
                  </a:lnTo>
                  <a:lnTo>
                    <a:pt x="1761126" y="946577"/>
                  </a:lnTo>
                  <a:lnTo>
                    <a:pt x="1778461" y="905496"/>
                  </a:lnTo>
                  <a:lnTo>
                    <a:pt x="1784604" y="859777"/>
                  </a:lnTo>
                  <a:lnTo>
                    <a:pt x="1784604" y="171957"/>
                  </a:lnTo>
                  <a:lnTo>
                    <a:pt x="1778461" y="126244"/>
                  </a:lnTo>
                  <a:lnTo>
                    <a:pt x="1761126" y="85167"/>
                  </a:lnTo>
                  <a:lnTo>
                    <a:pt x="1734238" y="50365"/>
                  </a:lnTo>
                  <a:lnTo>
                    <a:pt x="1699436" y="23477"/>
                  </a:lnTo>
                  <a:lnTo>
                    <a:pt x="1658359" y="6142"/>
                  </a:lnTo>
                  <a:lnTo>
                    <a:pt x="1612646" y="0"/>
                  </a:lnTo>
                  <a:close/>
                </a:path>
              </a:pathLst>
            </a:custGeom>
            <a:solidFill>
              <a:srgbClr val="FAD2C9"/>
            </a:solidFill>
          </p:spPr>
          <p:txBody>
            <a:bodyPr wrap="square" lIns="0" tIns="0" rIns="0" bIns="0" rtlCol="0"/>
            <a:lstStyle/>
            <a:p/>
          </p:txBody>
        </p:sp>
        <p:sp>
          <p:nvSpPr>
            <p:cNvPr id="6" name="object 6"/>
            <p:cNvSpPr/>
            <p:nvPr/>
          </p:nvSpPr>
          <p:spPr>
            <a:xfrm>
              <a:off x="5721095" y="4198623"/>
              <a:ext cx="1784985" cy="1031875"/>
            </a:xfrm>
            <a:custGeom>
              <a:avLst/>
              <a:gdLst/>
              <a:ahLst/>
              <a:cxnLst/>
              <a:rect l="l" t="t" r="r" b="b"/>
              <a:pathLst>
                <a:path w="1784984" h="1031875">
                  <a:moveTo>
                    <a:pt x="0" y="171957"/>
                  </a:moveTo>
                  <a:lnTo>
                    <a:pt x="6142" y="126244"/>
                  </a:lnTo>
                  <a:lnTo>
                    <a:pt x="23477" y="85167"/>
                  </a:lnTo>
                  <a:lnTo>
                    <a:pt x="50365" y="50365"/>
                  </a:lnTo>
                  <a:lnTo>
                    <a:pt x="85167" y="23477"/>
                  </a:lnTo>
                  <a:lnTo>
                    <a:pt x="126244" y="6142"/>
                  </a:lnTo>
                  <a:lnTo>
                    <a:pt x="171958" y="0"/>
                  </a:lnTo>
                  <a:lnTo>
                    <a:pt x="1612646" y="0"/>
                  </a:lnTo>
                  <a:lnTo>
                    <a:pt x="1658359" y="6142"/>
                  </a:lnTo>
                  <a:lnTo>
                    <a:pt x="1699436" y="23477"/>
                  </a:lnTo>
                  <a:lnTo>
                    <a:pt x="1734238" y="50365"/>
                  </a:lnTo>
                  <a:lnTo>
                    <a:pt x="1761126" y="85167"/>
                  </a:lnTo>
                  <a:lnTo>
                    <a:pt x="1778461" y="126244"/>
                  </a:lnTo>
                  <a:lnTo>
                    <a:pt x="1784604" y="171957"/>
                  </a:lnTo>
                  <a:lnTo>
                    <a:pt x="1784604" y="859777"/>
                  </a:lnTo>
                  <a:lnTo>
                    <a:pt x="1778461" y="905496"/>
                  </a:lnTo>
                  <a:lnTo>
                    <a:pt x="1761126" y="946577"/>
                  </a:lnTo>
                  <a:lnTo>
                    <a:pt x="1734238" y="981381"/>
                  </a:lnTo>
                  <a:lnTo>
                    <a:pt x="1699436" y="1008270"/>
                  </a:lnTo>
                  <a:lnTo>
                    <a:pt x="1658359" y="1025605"/>
                  </a:lnTo>
                  <a:lnTo>
                    <a:pt x="1612646" y="1031747"/>
                  </a:lnTo>
                  <a:lnTo>
                    <a:pt x="171958" y="1031747"/>
                  </a:lnTo>
                  <a:lnTo>
                    <a:pt x="126244" y="1025605"/>
                  </a:lnTo>
                  <a:lnTo>
                    <a:pt x="85167" y="1008270"/>
                  </a:lnTo>
                  <a:lnTo>
                    <a:pt x="50365" y="981381"/>
                  </a:lnTo>
                  <a:lnTo>
                    <a:pt x="23477" y="946577"/>
                  </a:lnTo>
                  <a:lnTo>
                    <a:pt x="6142" y="905496"/>
                  </a:lnTo>
                  <a:lnTo>
                    <a:pt x="0" y="859777"/>
                  </a:lnTo>
                  <a:lnTo>
                    <a:pt x="0" y="171957"/>
                  </a:lnTo>
                  <a:close/>
                </a:path>
              </a:pathLst>
            </a:custGeom>
            <a:ln w="12192">
              <a:solidFill>
                <a:srgbClr val="4E3629"/>
              </a:solidFill>
            </a:ln>
          </p:spPr>
          <p:txBody>
            <a:bodyPr wrap="square" lIns="0" tIns="0" rIns="0" bIns="0" rtlCol="0"/>
            <a:lstStyle/>
            <a:p/>
          </p:txBody>
        </p:sp>
      </p:grpSp>
      <p:grpSp>
        <p:nvGrpSpPr>
          <p:cNvPr id="7" name="object 7"/>
          <p:cNvGrpSpPr/>
          <p:nvPr/>
        </p:nvGrpSpPr>
        <p:grpSpPr>
          <a:xfrm>
            <a:off x="3553904" y="4591748"/>
            <a:ext cx="1124585" cy="247015"/>
            <a:chOff x="3553904" y="4591748"/>
            <a:chExt cx="1124585" cy="247015"/>
          </a:xfrm>
        </p:grpSpPr>
        <p:sp>
          <p:nvSpPr>
            <p:cNvPr id="8" name="object 8"/>
            <p:cNvSpPr/>
            <p:nvPr/>
          </p:nvSpPr>
          <p:spPr>
            <a:xfrm>
              <a:off x="3566923" y="4711445"/>
              <a:ext cx="152400" cy="114300"/>
            </a:xfrm>
            <a:custGeom>
              <a:avLst/>
              <a:gdLst/>
              <a:ahLst/>
              <a:cxnLst/>
              <a:rect l="l" t="t" r="r" b="b"/>
              <a:pathLst>
                <a:path w="152400" h="114300">
                  <a:moveTo>
                    <a:pt x="152400" y="0"/>
                  </a:moveTo>
                  <a:lnTo>
                    <a:pt x="0" y="113982"/>
                  </a:lnTo>
                </a:path>
              </a:pathLst>
            </a:custGeom>
            <a:ln w="25908">
              <a:solidFill>
                <a:srgbClr val="4E3629"/>
              </a:solidFill>
            </a:ln>
          </p:spPr>
          <p:txBody>
            <a:bodyPr wrap="square" lIns="0" tIns="0" rIns="0" bIns="0" rtlCol="0"/>
            <a:lstStyle/>
            <a:p/>
          </p:txBody>
        </p:sp>
        <p:sp>
          <p:nvSpPr>
            <p:cNvPr id="9" name="object 9"/>
            <p:cNvSpPr/>
            <p:nvPr/>
          </p:nvSpPr>
          <p:spPr>
            <a:xfrm>
              <a:off x="3577589" y="4717541"/>
              <a:ext cx="1087755" cy="0"/>
            </a:xfrm>
            <a:custGeom>
              <a:avLst/>
              <a:gdLst/>
              <a:ahLst/>
              <a:cxnLst/>
              <a:rect l="l" t="t" r="r" b="b"/>
              <a:pathLst>
                <a:path w="1087754" h="0">
                  <a:moveTo>
                    <a:pt x="0" y="0"/>
                  </a:moveTo>
                  <a:lnTo>
                    <a:pt x="1087437" y="0"/>
                  </a:lnTo>
                </a:path>
              </a:pathLst>
            </a:custGeom>
            <a:ln w="25908">
              <a:solidFill>
                <a:srgbClr val="4E3629"/>
              </a:solidFill>
            </a:ln>
          </p:spPr>
          <p:txBody>
            <a:bodyPr wrap="square" lIns="0" tIns="0" rIns="0" bIns="0" rtlCol="0"/>
            <a:lstStyle/>
            <a:p/>
          </p:txBody>
        </p:sp>
        <p:sp>
          <p:nvSpPr>
            <p:cNvPr id="10" name="object 10"/>
            <p:cNvSpPr/>
            <p:nvPr/>
          </p:nvSpPr>
          <p:spPr>
            <a:xfrm>
              <a:off x="3577589" y="4716019"/>
              <a:ext cx="193040" cy="0"/>
            </a:xfrm>
            <a:custGeom>
              <a:avLst/>
              <a:gdLst/>
              <a:ahLst/>
              <a:cxnLst/>
              <a:rect l="l" t="t" r="r" b="b"/>
              <a:pathLst>
                <a:path w="193039" h="0">
                  <a:moveTo>
                    <a:pt x="0" y="0"/>
                  </a:moveTo>
                  <a:lnTo>
                    <a:pt x="193040" y="0"/>
                  </a:lnTo>
                </a:path>
              </a:pathLst>
            </a:custGeom>
            <a:ln w="25908">
              <a:solidFill>
                <a:srgbClr val="4E3629"/>
              </a:solidFill>
            </a:ln>
          </p:spPr>
          <p:txBody>
            <a:bodyPr wrap="square" lIns="0" tIns="0" rIns="0" bIns="0" rtlCol="0"/>
            <a:lstStyle/>
            <a:p/>
          </p:txBody>
        </p:sp>
        <p:sp>
          <p:nvSpPr>
            <p:cNvPr id="11" name="object 11"/>
            <p:cNvSpPr/>
            <p:nvPr/>
          </p:nvSpPr>
          <p:spPr>
            <a:xfrm>
              <a:off x="3566921" y="4604765"/>
              <a:ext cx="138430" cy="109855"/>
            </a:xfrm>
            <a:custGeom>
              <a:avLst/>
              <a:gdLst/>
              <a:ahLst/>
              <a:cxnLst/>
              <a:rect l="l" t="t" r="r" b="b"/>
              <a:pathLst>
                <a:path w="138429" h="109854">
                  <a:moveTo>
                    <a:pt x="0" y="0"/>
                  </a:moveTo>
                  <a:lnTo>
                    <a:pt x="138430" y="109537"/>
                  </a:lnTo>
                </a:path>
              </a:pathLst>
            </a:custGeom>
            <a:ln w="25908">
              <a:solidFill>
                <a:srgbClr val="4E3629"/>
              </a:solidFill>
            </a:ln>
          </p:spPr>
          <p:txBody>
            <a:bodyPr wrap="square" lIns="0" tIns="0" rIns="0" bIns="0" rtlCol="0"/>
            <a:lstStyle/>
            <a:p/>
          </p:txBody>
        </p:sp>
      </p:grpSp>
      <p:sp>
        <p:nvSpPr>
          <p:cNvPr id="12" name="object 12"/>
          <p:cNvSpPr txBox="1"/>
          <p:nvPr/>
        </p:nvSpPr>
        <p:spPr>
          <a:xfrm>
            <a:off x="4729226" y="4221434"/>
            <a:ext cx="2421890" cy="546100"/>
          </a:xfrm>
          <a:prstGeom prst="rect">
            <a:avLst/>
          </a:prstGeom>
        </p:spPr>
        <p:txBody>
          <a:bodyPr wrap="square" lIns="0" tIns="12700" rIns="0" bIns="0" rtlCol="0" vert="horz">
            <a:spAutoFit/>
          </a:bodyPr>
          <a:lstStyle/>
          <a:p>
            <a:pPr marL="1093470">
              <a:lnSpc>
                <a:spcPct val="100000"/>
              </a:lnSpc>
              <a:spcBef>
                <a:spcPts val="100"/>
              </a:spcBef>
            </a:pPr>
            <a:r>
              <a:rPr dirty="0" sz="1800" spc="-20" b="1">
                <a:solidFill>
                  <a:srgbClr val="4E3629"/>
                </a:solidFill>
                <a:latin typeface="Calibri"/>
                <a:cs typeface="Calibri"/>
              </a:rPr>
              <a:t>DEPARTMENT</a:t>
            </a:r>
            <a:endParaRPr sz="1800">
              <a:latin typeface="Calibri"/>
              <a:cs typeface="Calibri"/>
            </a:endParaRPr>
          </a:p>
          <a:p>
            <a:pPr marL="12700">
              <a:lnSpc>
                <a:spcPct val="100000"/>
              </a:lnSpc>
              <a:spcBef>
                <a:spcPts val="20"/>
              </a:spcBef>
              <a:tabLst>
                <a:tab pos="991869" algn="l"/>
              </a:tabLst>
            </a:pPr>
            <a:r>
              <a:rPr dirty="0" u="heavy" sz="1600" spc="-5">
                <a:solidFill>
                  <a:srgbClr val="4E3629"/>
                </a:solidFill>
                <a:uFill>
                  <a:solidFill>
                    <a:srgbClr val="4E3629"/>
                  </a:solidFill>
                </a:uFill>
                <a:latin typeface="Calibri"/>
                <a:cs typeface="Calibri"/>
              </a:rPr>
              <a:t> </a:t>
            </a:r>
            <a:r>
              <a:rPr dirty="0" u="heavy" sz="1600" spc="-5">
                <a:solidFill>
                  <a:srgbClr val="4E3629"/>
                </a:solidFill>
                <a:uFill>
                  <a:solidFill>
                    <a:srgbClr val="4E3629"/>
                  </a:solidFill>
                </a:uFill>
                <a:latin typeface="Calibri"/>
                <a:cs typeface="Calibri"/>
              </a:rPr>
              <a:t>	</a:t>
            </a:r>
            <a:r>
              <a:rPr dirty="0" sz="1600" spc="25">
                <a:solidFill>
                  <a:srgbClr val="4E3629"/>
                </a:solidFill>
                <a:latin typeface="Calibri"/>
                <a:cs typeface="Calibri"/>
              </a:rPr>
              <a:t> </a:t>
            </a:r>
            <a:r>
              <a:rPr dirty="0" sz="1600" spc="-5">
                <a:solidFill>
                  <a:srgbClr val="4E3629"/>
                </a:solidFill>
                <a:latin typeface="Calibri"/>
                <a:cs typeface="Calibri"/>
              </a:rPr>
              <a:t>#</a:t>
            </a:r>
            <a:r>
              <a:rPr dirty="0" sz="1600" spc="-35">
                <a:solidFill>
                  <a:srgbClr val="4E3629"/>
                </a:solidFill>
                <a:latin typeface="Calibri"/>
                <a:cs typeface="Calibri"/>
              </a:rPr>
              <a:t> </a:t>
            </a:r>
            <a:r>
              <a:rPr dirty="0" sz="1600">
                <a:solidFill>
                  <a:srgbClr val="4E3629"/>
                </a:solidFill>
                <a:latin typeface="Calibri"/>
                <a:cs typeface="Calibri"/>
              </a:rPr>
              <a:t>ID</a:t>
            </a:r>
            <a:endParaRPr sz="1600">
              <a:latin typeface="Calibri"/>
              <a:cs typeface="Calibri"/>
            </a:endParaRPr>
          </a:p>
        </p:txBody>
      </p:sp>
      <p:sp>
        <p:nvSpPr>
          <p:cNvPr id="13" name="object 13"/>
          <p:cNvSpPr txBox="1"/>
          <p:nvPr/>
        </p:nvSpPr>
        <p:spPr>
          <a:xfrm>
            <a:off x="3607687" y="4351408"/>
            <a:ext cx="956944"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4E3629"/>
                </a:solidFill>
                <a:latin typeface="Calibri"/>
                <a:cs typeface="Calibri"/>
              </a:rPr>
              <a:t>assigned</a:t>
            </a:r>
            <a:r>
              <a:rPr dirty="0" sz="1600" spc="-75">
                <a:solidFill>
                  <a:srgbClr val="4E3629"/>
                </a:solidFill>
                <a:latin typeface="Calibri"/>
                <a:cs typeface="Calibri"/>
              </a:rPr>
              <a:t> </a:t>
            </a:r>
            <a:r>
              <a:rPr dirty="0" sz="1600" spc="-10">
                <a:solidFill>
                  <a:srgbClr val="4E3629"/>
                </a:solidFill>
                <a:latin typeface="Calibri"/>
                <a:cs typeface="Calibri"/>
              </a:rPr>
              <a:t>to</a:t>
            </a:r>
            <a:endParaRPr sz="1600">
              <a:latin typeface="Calibri"/>
              <a:cs typeface="Calibri"/>
            </a:endParaRPr>
          </a:p>
        </p:txBody>
      </p:sp>
      <p:sp>
        <p:nvSpPr>
          <p:cNvPr id="14" name="object 14"/>
          <p:cNvSpPr txBox="1"/>
          <p:nvPr/>
        </p:nvSpPr>
        <p:spPr>
          <a:xfrm>
            <a:off x="4432036" y="4742604"/>
            <a:ext cx="1990089" cy="269240"/>
          </a:xfrm>
          <a:prstGeom prst="rect">
            <a:avLst/>
          </a:prstGeom>
        </p:spPr>
        <p:txBody>
          <a:bodyPr wrap="square" lIns="0" tIns="12065" rIns="0" bIns="0" rtlCol="0" vert="horz">
            <a:spAutoFit/>
          </a:bodyPr>
          <a:lstStyle/>
          <a:p>
            <a:pPr marL="12700">
              <a:lnSpc>
                <a:spcPct val="100000"/>
              </a:lnSpc>
              <a:spcBef>
                <a:spcPts val="95"/>
              </a:spcBef>
            </a:pPr>
            <a:r>
              <a:rPr dirty="0" sz="1600" spc="-10">
                <a:solidFill>
                  <a:srgbClr val="4E3629"/>
                </a:solidFill>
                <a:latin typeface="Calibri"/>
                <a:cs typeface="Calibri"/>
              </a:rPr>
              <a:t>responsible </a:t>
            </a:r>
            <a:r>
              <a:rPr dirty="0" sz="1600" spc="-15">
                <a:solidFill>
                  <a:srgbClr val="4E3629"/>
                </a:solidFill>
                <a:latin typeface="Calibri"/>
                <a:cs typeface="Calibri"/>
              </a:rPr>
              <a:t>for</a:t>
            </a:r>
            <a:r>
              <a:rPr dirty="0" sz="1600" spc="375">
                <a:solidFill>
                  <a:srgbClr val="4E3629"/>
                </a:solidFill>
                <a:latin typeface="Calibri"/>
                <a:cs typeface="Calibri"/>
              </a:rPr>
              <a:t> </a:t>
            </a:r>
            <a:r>
              <a:rPr dirty="0" sz="1600" spc="-5">
                <a:solidFill>
                  <a:srgbClr val="4E3629"/>
                </a:solidFill>
                <a:latin typeface="Calibri"/>
                <a:cs typeface="Calibri"/>
              </a:rPr>
              <a:t>* Name</a:t>
            </a:r>
            <a:endParaRPr sz="1600">
              <a:latin typeface="Calibri"/>
              <a:cs typeface="Calibri"/>
            </a:endParaRPr>
          </a:p>
        </p:txBody>
      </p:sp>
      <p:grpSp>
        <p:nvGrpSpPr>
          <p:cNvPr id="15" name="object 15"/>
          <p:cNvGrpSpPr/>
          <p:nvPr/>
        </p:nvGrpSpPr>
        <p:grpSpPr>
          <a:xfrm>
            <a:off x="1632204" y="3752094"/>
            <a:ext cx="1950720" cy="1926589"/>
            <a:chOff x="1632204" y="3752094"/>
            <a:chExt cx="1950720" cy="1926589"/>
          </a:xfrm>
        </p:grpSpPr>
        <p:sp>
          <p:nvSpPr>
            <p:cNvPr id="16" name="object 16"/>
            <p:cNvSpPr/>
            <p:nvPr/>
          </p:nvSpPr>
          <p:spPr>
            <a:xfrm>
              <a:off x="1638300" y="3758190"/>
              <a:ext cx="1938655" cy="1914525"/>
            </a:xfrm>
            <a:custGeom>
              <a:avLst/>
              <a:gdLst/>
              <a:ahLst/>
              <a:cxnLst/>
              <a:rect l="l" t="t" r="r" b="b"/>
              <a:pathLst>
                <a:path w="1938654" h="1914525">
                  <a:moveTo>
                    <a:pt x="1619504" y="0"/>
                  </a:moveTo>
                  <a:lnTo>
                    <a:pt x="319024" y="0"/>
                  </a:lnTo>
                  <a:lnTo>
                    <a:pt x="271882" y="3458"/>
                  </a:lnTo>
                  <a:lnTo>
                    <a:pt x="226887" y="13506"/>
                  </a:lnTo>
                  <a:lnTo>
                    <a:pt x="184533" y="29649"/>
                  </a:lnTo>
                  <a:lnTo>
                    <a:pt x="145314" y="51394"/>
                  </a:lnTo>
                  <a:lnTo>
                    <a:pt x="109722" y="78248"/>
                  </a:lnTo>
                  <a:lnTo>
                    <a:pt x="78252" y="109717"/>
                  </a:lnTo>
                  <a:lnTo>
                    <a:pt x="51397" y="145308"/>
                  </a:lnTo>
                  <a:lnTo>
                    <a:pt x="29651" y="184528"/>
                  </a:lnTo>
                  <a:lnTo>
                    <a:pt x="13507" y="226882"/>
                  </a:lnTo>
                  <a:lnTo>
                    <a:pt x="3459" y="271879"/>
                  </a:lnTo>
                  <a:lnTo>
                    <a:pt x="0" y="319024"/>
                  </a:lnTo>
                  <a:lnTo>
                    <a:pt x="0" y="1595107"/>
                  </a:lnTo>
                  <a:lnTo>
                    <a:pt x="3459" y="1642252"/>
                  </a:lnTo>
                  <a:lnTo>
                    <a:pt x="13507" y="1687249"/>
                  </a:lnTo>
                  <a:lnTo>
                    <a:pt x="29651" y="1729605"/>
                  </a:lnTo>
                  <a:lnTo>
                    <a:pt x="51397" y="1768826"/>
                  </a:lnTo>
                  <a:lnTo>
                    <a:pt x="78252" y="1804419"/>
                  </a:lnTo>
                  <a:lnTo>
                    <a:pt x="109722" y="1835889"/>
                  </a:lnTo>
                  <a:lnTo>
                    <a:pt x="145314" y="1862745"/>
                  </a:lnTo>
                  <a:lnTo>
                    <a:pt x="184533" y="1884492"/>
                  </a:lnTo>
                  <a:lnTo>
                    <a:pt x="226887" y="1900636"/>
                  </a:lnTo>
                  <a:lnTo>
                    <a:pt x="271882" y="1910684"/>
                  </a:lnTo>
                  <a:lnTo>
                    <a:pt x="319024" y="1914144"/>
                  </a:lnTo>
                  <a:lnTo>
                    <a:pt x="1619504" y="1914144"/>
                  </a:lnTo>
                  <a:lnTo>
                    <a:pt x="1666645" y="1910684"/>
                  </a:lnTo>
                  <a:lnTo>
                    <a:pt x="1711640" y="1900636"/>
                  </a:lnTo>
                  <a:lnTo>
                    <a:pt x="1753994" y="1884492"/>
                  </a:lnTo>
                  <a:lnTo>
                    <a:pt x="1793213" y="1862745"/>
                  </a:lnTo>
                  <a:lnTo>
                    <a:pt x="1828805" y="1835889"/>
                  </a:lnTo>
                  <a:lnTo>
                    <a:pt x="1860275" y="1804419"/>
                  </a:lnTo>
                  <a:lnTo>
                    <a:pt x="1887130" y="1768826"/>
                  </a:lnTo>
                  <a:lnTo>
                    <a:pt x="1908876" y="1729605"/>
                  </a:lnTo>
                  <a:lnTo>
                    <a:pt x="1925020" y="1687249"/>
                  </a:lnTo>
                  <a:lnTo>
                    <a:pt x="1935068" y="1642252"/>
                  </a:lnTo>
                  <a:lnTo>
                    <a:pt x="1938527" y="1595107"/>
                  </a:lnTo>
                  <a:lnTo>
                    <a:pt x="1938527" y="319024"/>
                  </a:lnTo>
                  <a:lnTo>
                    <a:pt x="1935068" y="271879"/>
                  </a:lnTo>
                  <a:lnTo>
                    <a:pt x="1925020" y="226882"/>
                  </a:lnTo>
                  <a:lnTo>
                    <a:pt x="1908876" y="184528"/>
                  </a:lnTo>
                  <a:lnTo>
                    <a:pt x="1887130" y="145308"/>
                  </a:lnTo>
                  <a:lnTo>
                    <a:pt x="1860275" y="109717"/>
                  </a:lnTo>
                  <a:lnTo>
                    <a:pt x="1828805" y="78248"/>
                  </a:lnTo>
                  <a:lnTo>
                    <a:pt x="1793213" y="51394"/>
                  </a:lnTo>
                  <a:lnTo>
                    <a:pt x="1753994" y="29649"/>
                  </a:lnTo>
                  <a:lnTo>
                    <a:pt x="1711640" y="13506"/>
                  </a:lnTo>
                  <a:lnTo>
                    <a:pt x="1666645" y="3458"/>
                  </a:lnTo>
                  <a:lnTo>
                    <a:pt x="1619504" y="0"/>
                  </a:lnTo>
                  <a:close/>
                </a:path>
              </a:pathLst>
            </a:custGeom>
            <a:solidFill>
              <a:srgbClr val="FAD2C9"/>
            </a:solidFill>
          </p:spPr>
          <p:txBody>
            <a:bodyPr wrap="square" lIns="0" tIns="0" rIns="0" bIns="0" rtlCol="0"/>
            <a:lstStyle/>
            <a:p/>
          </p:txBody>
        </p:sp>
        <p:sp>
          <p:nvSpPr>
            <p:cNvPr id="17" name="object 17"/>
            <p:cNvSpPr/>
            <p:nvPr/>
          </p:nvSpPr>
          <p:spPr>
            <a:xfrm>
              <a:off x="1638300" y="3758190"/>
              <a:ext cx="1938655" cy="1914525"/>
            </a:xfrm>
            <a:custGeom>
              <a:avLst/>
              <a:gdLst/>
              <a:ahLst/>
              <a:cxnLst/>
              <a:rect l="l" t="t" r="r" b="b"/>
              <a:pathLst>
                <a:path w="1938654" h="1914525">
                  <a:moveTo>
                    <a:pt x="0" y="319024"/>
                  </a:moveTo>
                  <a:lnTo>
                    <a:pt x="3459" y="271879"/>
                  </a:lnTo>
                  <a:lnTo>
                    <a:pt x="13507" y="226882"/>
                  </a:lnTo>
                  <a:lnTo>
                    <a:pt x="29651" y="184528"/>
                  </a:lnTo>
                  <a:lnTo>
                    <a:pt x="51397" y="145308"/>
                  </a:lnTo>
                  <a:lnTo>
                    <a:pt x="78252" y="109717"/>
                  </a:lnTo>
                  <a:lnTo>
                    <a:pt x="109722" y="78248"/>
                  </a:lnTo>
                  <a:lnTo>
                    <a:pt x="145314" y="51394"/>
                  </a:lnTo>
                  <a:lnTo>
                    <a:pt x="184533" y="29649"/>
                  </a:lnTo>
                  <a:lnTo>
                    <a:pt x="226887" y="13506"/>
                  </a:lnTo>
                  <a:lnTo>
                    <a:pt x="271882" y="3458"/>
                  </a:lnTo>
                  <a:lnTo>
                    <a:pt x="319024" y="0"/>
                  </a:lnTo>
                  <a:lnTo>
                    <a:pt x="1619504" y="0"/>
                  </a:lnTo>
                  <a:lnTo>
                    <a:pt x="1666645" y="3458"/>
                  </a:lnTo>
                  <a:lnTo>
                    <a:pt x="1711640" y="13506"/>
                  </a:lnTo>
                  <a:lnTo>
                    <a:pt x="1753994" y="29649"/>
                  </a:lnTo>
                  <a:lnTo>
                    <a:pt x="1793213" y="51394"/>
                  </a:lnTo>
                  <a:lnTo>
                    <a:pt x="1828805" y="78248"/>
                  </a:lnTo>
                  <a:lnTo>
                    <a:pt x="1860275" y="109717"/>
                  </a:lnTo>
                  <a:lnTo>
                    <a:pt x="1887130" y="145308"/>
                  </a:lnTo>
                  <a:lnTo>
                    <a:pt x="1908876" y="184528"/>
                  </a:lnTo>
                  <a:lnTo>
                    <a:pt x="1925020" y="226882"/>
                  </a:lnTo>
                  <a:lnTo>
                    <a:pt x="1935068" y="271879"/>
                  </a:lnTo>
                  <a:lnTo>
                    <a:pt x="1938527" y="319024"/>
                  </a:lnTo>
                  <a:lnTo>
                    <a:pt x="1938527" y="1595107"/>
                  </a:lnTo>
                  <a:lnTo>
                    <a:pt x="1935068" y="1642252"/>
                  </a:lnTo>
                  <a:lnTo>
                    <a:pt x="1925020" y="1687249"/>
                  </a:lnTo>
                  <a:lnTo>
                    <a:pt x="1908876" y="1729605"/>
                  </a:lnTo>
                  <a:lnTo>
                    <a:pt x="1887130" y="1768826"/>
                  </a:lnTo>
                  <a:lnTo>
                    <a:pt x="1860275" y="1804419"/>
                  </a:lnTo>
                  <a:lnTo>
                    <a:pt x="1828805" y="1835889"/>
                  </a:lnTo>
                  <a:lnTo>
                    <a:pt x="1793213" y="1862745"/>
                  </a:lnTo>
                  <a:lnTo>
                    <a:pt x="1753994" y="1884492"/>
                  </a:lnTo>
                  <a:lnTo>
                    <a:pt x="1711640" y="1900636"/>
                  </a:lnTo>
                  <a:lnTo>
                    <a:pt x="1666645" y="1910684"/>
                  </a:lnTo>
                  <a:lnTo>
                    <a:pt x="1619504" y="1914144"/>
                  </a:lnTo>
                  <a:lnTo>
                    <a:pt x="319024" y="1914144"/>
                  </a:lnTo>
                  <a:lnTo>
                    <a:pt x="271882" y="1910684"/>
                  </a:lnTo>
                  <a:lnTo>
                    <a:pt x="226887" y="1900636"/>
                  </a:lnTo>
                  <a:lnTo>
                    <a:pt x="184533" y="1884492"/>
                  </a:lnTo>
                  <a:lnTo>
                    <a:pt x="145314" y="1862745"/>
                  </a:lnTo>
                  <a:lnTo>
                    <a:pt x="109722" y="1835889"/>
                  </a:lnTo>
                  <a:lnTo>
                    <a:pt x="78252" y="1804419"/>
                  </a:lnTo>
                  <a:lnTo>
                    <a:pt x="51397" y="1768826"/>
                  </a:lnTo>
                  <a:lnTo>
                    <a:pt x="29651" y="1729605"/>
                  </a:lnTo>
                  <a:lnTo>
                    <a:pt x="13507" y="1687249"/>
                  </a:lnTo>
                  <a:lnTo>
                    <a:pt x="3459" y="1642252"/>
                  </a:lnTo>
                  <a:lnTo>
                    <a:pt x="0" y="1595107"/>
                  </a:lnTo>
                  <a:lnTo>
                    <a:pt x="0" y="319024"/>
                  </a:lnTo>
                  <a:close/>
                </a:path>
              </a:pathLst>
            </a:custGeom>
            <a:ln w="12192">
              <a:solidFill>
                <a:srgbClr val="4E3629"/>
              </a:solidFill>
            </a:ln>
          </p:spPr>
          <p:txBody>
            <a:bodyPr wrap="square" lIns="0" tIns="0" rIns="0" bIns="0" rtlCol="0"/>
            <a:lstStyle/>
            <a:p/>
          </p:txBody>
        </p:sp>
      </p:grpSp>
      <p:sp>
        <p:nvSpPr>
          <p:cNvPr id="18" name="object 18"/>
          <p:cNvSpPr txBox="1"/>
          <p:nvPr/>
        </p:nvSpPr>
        <p:spPr>
          <a:xfrm>
            <a:off x="1718307" y="3823196"/>
            <a:ext cx="1183005" cy="1765300"/>
          </a:xfrm>
          <a:prstGeom prst="rect">
            <a:avLst/>
          </a:prstGeom>
        </p:spPr>
        <p:txBody>
          <a:bodyPr wrap="square" lIns="0" tIns="12700" rIns="0" bIns="0" rtlCol="0" vert="horz">
            <a:spAutoFit/>
          </a:bodyPr>
          <a:lstStyle/>
          <a:p>
            <a:pPr marL="64135">
              <a:lnSpc>
                <a:spcPct val="100000"/>
              </a:lnSpc>
              <a:spcBef>
                <a:spcPts val="100"/>
              </a:spcBef>
            </a:pPr>
            <a:r>
              <a:rPr dirty="0" sz="1800" spc="-20" b="1">
                <a:solidFill>
                  <a:srgbClr val="4E3629"/>
                </a:solidFill>
                <a:latin typeface="Calibri"/>
                <a:cs typeface="Calibri"/>
              </a:rPr>
              <a:t>EMPLOYEE</a:t>
            </a:r>
            <a:endParaRPr sz="1800">
              <a:latin typeface="Calibri"/>
              <a:cs typeface="Calibri"/>
            </a:endParaRPr>
          </a:p>
          <a:p>
            <a:pPr marL="12700">
              <a:lnSpc>
                <a:spcPct val="100000"/>
              </a:lnSpc>
              <a:spcBef>
                <a:spcPts val="20"/>
              </a:spcBef>
            </a:pPr>
            <a:r>
              <a:rPr dirty="0" sz="1600" spc="-5">
                <a:solidFill>
                  <a:srgbClr val="4E3629"/>
                </a:solidFill>
                <a:latin typeface="Calibri"/>
                <a:cs typeface="Calibri"/>
              </a:rPr>
              <a:t>#</a:t>
            </a:r>
            <a:r>
              <a:rPr dirty="0" sz="1600" spc="-35">
                <a:solidFill>
                  <a:srgbClr val="4E3629"/>
                </a:solidFill>
                <a:latin typeface="Calibri"/>
                <a:cs typeface="Calibri"/>
              </a:rPr>
              <a:t> </a:t>
            </a:r>
            <a:r>
              <a:rPr dirty="0" sz="1600">
                <a:solidFill>
                  <a:srgbClr val="4E3629"/>
                </a:solidFill>
                <a:latin typeface="Calibri"/>
                <a:cs typeface="Calibri"/>
              </a:rPr>
              <a:t>ID</a:t>
            </a:r>
            <a:endParaRPr sz="1600">
              <a:latin typeface="Calibri"/>
              <a:cs typeface="Calibri"/>
            </a:endParaRPr>
          </a:p>
          <a:p>
            <a:pPr marL="160020" indent="-147955">
              <a:lnSpc>
                <a:spcPct val="100000"/>
              </a:lnSpc>
              <a:buChar char="*"/>
              <a:tabLst>
                <a:tab pos="160655" algn="l"/>
              </a:tabLst>
            </a:pPr>
            <a:r>
              <a:rPr dirty="0" sz="1600" spc="-15">
                <a:solidFill>
                  <a:srgbClr val="4E3629"/>
                </a:solidFill>
                <a:latin typeface="Calibri"/>
                <a:cs typeface="Calibri"/>
              </a:rPr>
              <a:t>First</a:t>
            </a:r>
            <a:r>
              <a:rPr dirty="0" sz="1600" spc="-35">
                <a:solidFill>
                  <a:srgbClr val="4E3629"/>
                </a:solidFill>
                <a:latin typeface="Calibri"/>
                <a:cs typeface="Calibri"/>
              </a:rPr>
              <a:t> </a:t>
            </a:r>
            <a:r>
              <a:rPr dirty="0" sz="1600" spc="-5">
                <a:solidFill>
                  <a:srgbClr val="4E3629"/>
                </a:solidFill>
                <a:latin typeface="Calibri"/>
                <a:cs typeface="Calibri"/>
              </a:rPr>
              <a:t>name</a:t>
            </a:r>
            <a:endParaRPr sz="1600">
              <a:latin typeface="Calibri"/>
              <a:cs typeface="Calibri"/>
            </a:endParaRPr>
          </a:p>
          <a:p>
            <a:pPr marL="160020" indent="-147955">
              <a:lnSpc>
                <a:spcPct val="100000"/>
              </a:lnSpc>
              <a:buChar char="*"/>
              <a:tabLst>
                <a:tab pos="160655" algn="l"/>
              </a:tabLst>
            </a:pPr>
            <a:r>
              <a:rPr dirty="0" sz="1600" spc="-10">
                <a:solidFill>
                  <a:srgbClr val="4E3629"/>
                </a:solidFill>
                <a:latin typeface="Calibri"/>
                <a:cs typeface="Calibri"/>
              </a:rPr>
              <a:t>Last</a:t>
            </a:r>
            <a:r>
              <a:rPr dirty="0" sz="1600" spc="-45">
                <a:solidFill>
                  <a:srgbClr val="4E3629"/>
                </a:solidFill>
                <a:latin typeface="Calibri"/>
                <a:cs typeface="Calibri"/>
              </a:rPr>
              <a:t> </a:t>
            </a:r>
            <a:r>
              <a:rPr dirty="0" sz="1600" spc="-5">
                <a:solidFill>
                  <a:srgbClr val="4E3629"/>
                </a:solidFill>
                <a:latin typeface="Calibri"/>
                <a:cs typeface="Calibri"/>
              </a:rPr>
              <a:t>name</a:t>
            </a:r>
            <a:endParaRPr sz="1600">
              <a:latin typeface="Calibri"/>
              <a:cs typeface="Calibri"/>
            </a:endParaRPr>
          </a:p>
          <a:p>
            <a:pPr marL="160020" indent="-147955">
              <a:lnSpc>
                <a:spcPct val="100000"/>
              </a:lnSpc>
              <a:buChar char="*"/>
              <a:tabLst>
                <a:tab pos="160655" algn="l"/>
              </a:tabLst>
            </a:pPr>
            <a:r>
              <a:rPr dirty="0" sz="1600" spc="-10">
                <a:solidFill>
                  <a:srgbClr val="4E3629"/>
                </a:solidFill>
                <a:latin typeface="Calibri"/>
                <a:cs typeface="Calibri"/>
              </a:rPr>
              <a:t>Hire</a:t>
            </a:r>
            <a:r>
              <a:rPr dirty="0" sz="1600" spc="-30">
                <a:solidFill>
                  <a:srgbClr val="4E3629"/>
                </a:solidFill>
                <a:latin typeface="Calibri"/>
                <a:cs typeface="Calibri"/>
              </a:rPr>
              <a:t> </a:t>
            </a:r>
            <a:r>
              <a:rPr dirty="0" sz="1600" spc="-10">
                <a:solidFill>
                  <a:srgbClr val="4E3629"/>
                </a:solidFill>
                <a:latin typeface="Calibri"/>
                <a:cs typeface="Calibri"/>
              </a:rPr>
              <a:t>date</a:t>
            </a:r>
            <a:endParaRPr sz="1600">
              <a:latin typeface="Calibri"/>
              <a:cs typeface="Calibri"/>
            </a:endParaRPr>
          </a:p>
          <a:p>
            <a:pPr marL="160020" indent="-147955">
              <a:lnSpc>
                <a:spcPct val="100000"/>
              </a:lnSpc>
              <a:buChar char="*"/>
              <a:tabLst>
                <a:tab pos="160655" algn="l"/>
              </a:tabLst>
            </a:pPr>
            <a:r>
              <a:rPr dirty="0" sz="1600" spc="-5">
                <a:solidFill>
                  <a:srgbClr val="4E3629"/>
                </a:solidFill>
                <a:latin typeface="Calibri"/>
                <a:cs typeface="Calibri"/>
              </a:rPr>
              <a:t>Salary</a:t>
            </a:r>
            <a:endParaRPr sz="1600">
              <a:latin typeface="Calibri"/>
              <a:cs typeface="Calibri"/>
            </a:endParaRPr>
          </a:p>
          <a:p>
            <a:pPr marL="12700">
              <a:lnSpc>
                <a:spcPct val="100000"/>
              </a:lnSpc>
            </a:pPr>
            <a:r>
              <a:rPr dirty="0" sz="1600" spc="-5">
                <a:solidFill>
                  <a:srgbClr val="4E3629"/>
                </a:solidFill>
                <a:latin typeface="Calibri"/>
                <a:cs typeface="Calibri"/>
              </a:rPr>
              <a:t>o</a:t>
            </a:r>
            <a:r>
              <a:rPr dirty="0" sz="1600" spc="-65">
                <a:solidFill>
                  <a:srgbClr val="4E3629"/>
                </a:solidFill>
                <a:latin typeface="Calibri"/>
                <a:cs typeface="Calibri"/>
              </a:rPr>
              <a:t> </a:t>
            </a:r>
            <a:r>
              <a:rPr dirty="0" sz="1600" spc="-5">
                <a:solidFill>
                  <a:srgbClr val="4E3629"/>
                </a:solidFill>
                <a:latin typeface="Calibri"/>
                <a:cs typeface="Calibri"/>
              </a:rPr>
              <a:t>Commission</a:t>
            </a:r>
            <a:endParaRPr sz="1600">
              <a:latin typeface="Calibri"/>
              <a:cs typeface="Calibri"/>
            </a:endParaRPr>
          </a:p>
        </p:txBody>
      </p:sp>
      <p:sp>
        <p:nvSpPr>
          <p:cNvPr id="19" name="object 19"/>
          <p:cNvSpPr txBox="1">
            <a:spLocks noGrp="1"/>
          </p:cNvSpPr>
          <p:nvPr>
            <p:ph type="dt" idx="6" sz="half"/>
          </p:nvPr>
        </p:nvSpPr>
        <p:spPr>
          <a:prstGeom prst="rect"/>
        </p:spPr>
        <p:txBody>
          <a:bodyPr wrap="square" lIns="0" tIns="0" rIns="0" bIns="0" rtlCol="0" vert="horz">
            <a:spAutoFit/>
          </a:bodyPr>
          <a:lstStyle/>
          <a:p>
            <a:pPr marL="12700">
              <a:lnSpc>
                <a:spcPts val="855"/>
              </a:lnSpc>
            </a:pPr>
            <a:r>
              <a:rPr dirty="0"/>
              <a:t>DDS5L1</a:t>
            </a:r>
          </a:p>
          <a:p>
            <a:pPr marL="12700">
              <a:lnSpc>
                <a:spcPts val="965"/>
              </a:lnSpc>
            </a:pPr>
            <a:r>
              <a:rPr dirty="0" spc="-5"/>
              <a:t>Relationship</a:t>
            </a:r>
            <a:r>
              <a:rPr dirty="0" spc="25"/>
              <a:t> </a:t>
            </a:r>
            <a:r>
              <a:rPr dirty="0" spc="-5"/>
              <a:t>Transferability</a:t>
            </a:r>
          </a:p>
        </p:txBody>
      </p:sp>
      <p:sp>
        <p:nvSpPr>
          <p:cNvPr id="20" name="object 20"/>
          <p:cNvSpPr txBox="1">
            <a:spLocks noGrp="1"/>
          </p:cNvSpPr>
          <p:nvPr>
            <p:ph type="sldNum" idx="7" sz="quarter"/>
          </p:nvPr>
        </p:nvSpPr>
        <p:spPr>
          <a:prstGeom prst="rect"/>
        </p:spPr>
        <p:txBody>
          <a:bodyPr wrap="square" lIns="0" tIns="0" rIns="0" bIns="0" rtlCol="0" vert="horz">
            <a:spAutoFit/>
          </a:bodyPr>
          <a:lstStyle/>
          <a:p>
            <a:pPr marL="38100">
              <a:lnSpc>
                <a:spcPts val="1045"/>
              </a:lnSpc>
            </a:pPr>
            <a:fld id="{81D60167-4931-47E6-BA6A-407CBD079E47}" type="slidenum">
              <a:rPr dirty="0" spc="-5"/>
              <a:t>10</a:t>
            </a:fld>
          </a:p>
        </p:txBody>
      </p:sp>
      <p:sp>
        <p:nvSpPr>
          <p:cNvPr id="21" name="object 21"/>
          <p:cNvSpPr txBox="1">
            <a:spLocks noGrp="1"/>
          </p:cNvSpPr>
          <p:nvPr>
            <p:ph type="ftr" idx="5" sz="quarter"/>
          </p:nvPr>
        </p:nvSpPr>
        <p:spPr>
          <a:prstGeom prst="rect"/>
        </p:spPr>
        <p:txBody>
          <a:bodyPr wrap="square" lIns="0" tIns="0" rIns="0" bIns="0" rtlCol="0" vert="horz">
            <a:spAutoFit/>
          </a:bodyPr>
          <a:lstStyle/>
          <a:p>
            <a:pPr marL="12700">
              <a:lnSpc>
                <a:spcPts val="910"/>
              </a:lnSpc>
            </a:pPr>
            <a:r>
              <a:rPr dirty="0" spc="-5"/>
              <a:t>Copyright</a:t>
            </a:r>
            <a:r>
              <a:rPr dirty="0" spc="25"/>
              <a:t> </a:t>
            </a:r>
            <a:r>
              <a:rPr dirty="0"/>
              <a:t>©</a:t>
            </a:r>
            <a:r>
              <a:rPr dirty="0" spc="-5"/>
              <a:t> </a:t>
            </a:r>
            <a:r>
              <a:rPr dirty="0"/>
              <a:t>2020,</a:t>
            </a:r>
            <a:r>
              <a:rPr dirty="0" spc="-30"/>
              <a:t> </a:t>
            </a:r>
            <a:r>
              <a:rPr dirty="0" spc="-5"/>
              <a:t>Oracle</a:t>
            </a:r>
            <a:r>
              <a:rPr dirty="0" spc="5"/>
              <a:t> </a:t>
            </a:r>
            <a:r>
              <a:rPr dirty="0" spc="-5"/>
              <a:t>and/or</a:t>
            </a:r>
            <a:r>
              <a:rPr dirty="0" spc="30"/>
              <a:t> </a:t>
            </a:r>
            <a:r>
              <a:rPr dirty="0" spc="-5"/>
              <a:t>its</a:t>
            </a:r>
            <a:r>
              <a:rPr dirty="0"/>
              <a:t> </a:t>
            </a:r>
            <a:r>
              <a:rPr dirty="0" spc="-5"/>
              <a:t>affiliates.</a:t>
            </a:r>
            <a:r>
              <a:rPr dirty="0" spc="25"/>
              <a:t> </a:t>
            </a:r>
            <a:r>
              <a:rPr dirty="0" spc="-5"/>
              <a:t>All</a:t>
            </a:r>
            <a:r>
              <a:rPr dirty="0" spc="5"/>
              <a:t> </a:t>
            </a:r>
            <a:r>
              <a:rPr dirty="0" spc="-5"/>
              <a:t>rights</a:t>
            </a:r>
            <a:r>
              <a:rPr dirty="0" spc="15"/>
              <a:t> </a:t>
            </a:r>
            <a:r>
              <a:rPr dirty="0" spc="-5"/>
              <a:t>reserved.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112" y="748031"/>
            <a:ext cx="4618990" cy="528320"/>
          </a:xfrm>
          <a:prstGeom prst="rect"/>
        </p:spPr>
        <p:txBody>
          <a:bodyPr wrap="square" lIns="0" tIns="12700" rIns="0" bIns="0" rtlCol="0" vert="horz">
            <a:spAutoFit/>
          </a:bodyPr>
          <a:lstStyle/>
          <a:p>
            <a:pPr marL="12700">
              <a:lnSpc>
                <a:spcPct val="100000"/>
              </a:lnSpc>
              <a:spcBef>
                <a:spcPts val="100"/>
              </a:spcBef>
            </a:pPr>
            <a:r>
              <a:rPr dirty="0" spc="-15"/>
              <a:t>Relationship</a:t>
            </a:r>
            <a:r>
              <a:rPr dirty="0" spc="-20"/>
              <a:t> </a:t>
            </a:r>
            <a:r>
              <a:rPr dirty="0" spc="-35"/>
              <a:t>Transferability</a:t>
            </a:r>
          </a:p>
        </p:txBody>
      </p:sp>
      <p:sp>
        <p:nvSpPr>
          <p:cNvPr id="3" name="object 3"/>
          <p:cNvSpPr txBox="1"/>
          <p:nvPr/>
        </p:nvSpPr>
        <p:spPr>
          <a:xfrm>
            <a:off x="483552" y="1415417"/>
            <a:ext cx="7924165" cy="1706245"/>
          </a:xfrm>
          <a:prstGeom prst="rect">
            <a:avLst/>
          </a:prstGeom>
        </p:spPr>
        <p:txBody>
          <a:bodyPr wrap="square" lIns="0" tIns="59690" rIns="0" bIns="0" rtlCol="0" vert="horz">
            <a:spAutoFit/>
          </a:bodyPr>
          <a:lstStyle/>
          <a:p>
            <a:pPr marL="184785" marR="5080" indent="-172720">
              <a:lnSpc>
                <a:spcPts val="3030"/>
              </a:lnSpc>
              <a:spcBef>
                <a:spcPts val="470"/>
              </a:spcBef>
              <a:buClr>
                <a:srgbClr val="D1350F"/>
              </a:buClr>
              <a:buFont typeface="Arial MT"/>
              <a:buChar char="•"/>
              <a:tabLst>
                <a:tab pos="185420" algn="l"/>
              </a:tabLst>
            </a:pPr>
            <a:r>
              <a:rPr dirty="0" sz="2800" spc="-35">
                <a:solidFill>
                  <a:srgbClr val="4E3629"/>
                </a:solidFill>
                <a:latin typeface="Calibri"/>
                <a:cs typeface="Calibri"/>
              </a:rPr>
              <a:t>Transferable:</a:t>
            </a:r>
            <a:r>
              <a:rPr dirty="0" sz="2800" spc="5">
                <a:solidFill>
                  <a:srgbClr val="4E3629"/>
                </a:solidFill>
                <a:latin typeface="Calibri"/>
                <a:cs typeface="Calibri"/>
              </a:rPr>
              <a:t> </a:t>
            </a:r>
            <a:r>
              <a:rPr dirty="0" sz="2800" spc="-5">
                <a:solidFill>
                  <a:srgbClr val="4E3629"/>
                </a:solidFill>
                <a:latin typeface="Calibri"/>
                <a:cs typeface="Calibri"/>
              </a:rPr>
              <a:t>A</a:t>
            </a:r>
            <a:r>
              <a:rPr dirty="0" sz="2800" spc="10">
                <a:solidFill>
                  <a:srgbClr val="4E3629"/>
                </a:solidFill>
                <a:latin typeface="Calibri"/>
                <a:cs typeface="Calibri"/>
              </a:rPr>
              <a:t> </a:t>
            </a:r>
            <a:r>
              <a:rPr dirty="0" sz="2800" spc="-10">
                <a:solidFill>
                  <a:srgbClr val="4E3629"/>
                </a:solidFill>
                <a:latin typeface="Calibri"/>
                <a:cs typeface="Calibri"/>
              </a:rPr>
              <a:t>STUDENT</a:t>
            </a:r>
            <a:r>
              <a:rPr dirty="0" sz="2800" spc="15">
                <a:solidFill>
                  <a:srgbClr val="4E3629"/>
                </a:solidFill>
                <a:latin typeface="Calibri"/>
                <a:cs typeface="Calibri"/>
              </a:rPr>
              <a:t> </a:t>
            </a:r>
            <a:r>
              <a:rPr dirty="0" sz="2800" spc="-10">
                <a:solidFill>
                  <a:srgbClr val="4E3629"/>
                </a:solidFill>
                <a:latin typeface="Calibri"/>
                <a:cs typeface="Calibri"/>
              </a:rPr>
              <a:t>being</a:t>
            </a:r>
            <a:r>
              <a:rPr dirty="0" sz="2800" spc="15">
                <a:solidFill>
                  <a:srgbClr val="4E3629"/>
                </a:solidFill>
                <a:latin typeface="Calibri"/>
                <a:cs typeface="Calibri"/>
              </a:rPr>
              <a:t> </a:t>
            </a:r>
            <a:r>
              <a:rPr dirty="0" sz="2800" spc="-10">
                <a:solidFill>
                  <a:srgbClr val="4E3629"/>
                </a:solidFill>
                <a:latin typeface="Calibri"/>
                <a:cs typeface="Calibri"/>
              </a:rPr>
              <a:t>allowed </a:t>
            </a:r>
            <a:r>
              <a:rPr dirty="0" sz="2800" spc="-15">
                <a:solidFill>
                  <a:srgbClr val="4E3629"/>
                </a:solidFill>
                <a:latin typeface="Calibri"/>
                <a:cs typeface="Calibri"/>
              </a:rPr>
              <a:t>to</a:t>
            </a:r>
            <a:r>
              <a:rPr dirty="0" sz="2800" spc="-5">
                <a:solidFill>
                  <a:srgbClr val="4E3629"/>
                </a:solidFill>
                <a:latin typeface="Calibri"/>
                <a:cs typeface="Calibri"/>
              </a:rPr>
              <a:t> </a:t>
            </a:r>
            <a:r>
              <a:rPr dirty="0" sz="2800" spc="-15">
                <a:solidFill>
                  <a:srgbClr val="4E3629"/>
                </a:solidFill>
                <a:latin typeface="Calibri"/>
                <a:cs typeface="Calibri"/>
              </a:rPr>
              <a:t>move</a:t>
            </a:r>
            <a:r>
              <a:rPr dirty="0" sz="2800" spc="-5">
                <a:solidFill>
                  <a:srgbClr val="4E3629"/>
                </a:solidFill>
                <a:latin typeface="Calibri"/>
                <a:cs typeface="Calibri"/>
              </a:rPr>
              <a:t> </a:t>
            </a:r>
            <a:r>
              <a:rPr dirty="0" sz="2800" spc="-20">
                <a:solidFill>
                  <a:srgbClr val="4E3629"/>
                </a:solidFill>
                <a:latin typeface="Calibri"/>
                <a:cs typeface="Calibri"/>
              </a:rPr>
              <a:t>from </a:t>
            </a:r>
            <a:r>
              <a:rPr dirty="0" sz="2800" spc="-615">
                <a:solidFill>
                  <a:srgbClr val="4E3629"/>
                </a:solidFill>
                <a:latin typeface="Calibri"/>
                <a:cs typeface="Calibri"/>
              </a:rPr>
              <a:t> </a:t>
            </a:r>
            <a:r>
              <a:rPr dirty="0" sz="2800" spc="-5">
                <a:solidFill>
                  <a:srgbClr val="4E3629"/>
                </a:solidFill>
                <a:latin typeface="Calibri"/>
                <a:cs typeface="Calibri"/>
              </a:rPr>
              <a:t>one</a:t>
            </a:r>
            <a:r>
              <a:rPr dirty="0" sz="2800" spc="10">
                <a:solidFill>
                  <a:srgbClr val="4E3629"/>
                </a:solidFill>
                <a:latin typeface="Calibri"/>
                <a:cs typeface="Calibri"/>
              </a:rPr>
              <a:t> </a:t>
            </a:r>
            <a:r>
              <a:rPr dirty="0" sz="2800" spc="-20">
                <a:solidFill>
                  <a:srgbClr val="4E3629"/>
                </a:solidFill>
                <a:latin typeface="Calibri"/>
                <a:cs typeface="Calibri"/>
              </a:rPr>
              <a:t>STUDY</a:t>
            </a:r>
            <a:r>
              <a:rPr dirty="0" sz="2800" spc="5">
                <a:solidFill>
                  <a:srgbClr val="4E3629"/>
                </a:solidFill>
                <a:latin typeface="Calibri"/>
                <a:cs typeface="Calibri"/>
              </a:rPr>
              <a:t> </a:t>
            </a:r>
            <a:r>
              <a:rPr dirty="0" sz="2800" spc="-10">
                <a:solidFill>
                  <a:srgbClr val="4E3629"/>
                </a:solidFill>
                <a:latin typeface="Calibri"/>
                <a:cs typeface="Calibri"/>
              </a:rPr>
              <a:t>GROUP</a:t>
            </a:r>
            <a:r>
              <a:rPr dirty="0" sz="2800" spc="10">
                <a:solidFill>
                  <a:srgbClr val="4E3629"/>
                </a:solidFill>
                <a:latin typeface="Calibri"/>
                <a:cs typeface="Calibri"/>
              </a:rPr>
              <a:t> </a:t>
            </a:r>
            <a:r>
              <a:rPr dirty="0" sz="2800" spc="-15">
                <a:solidFill>
                  <a:srgbClr val="4E3629"/>
                </a:solidFill>
                <a:latin typeface="Calibri"/>
                <a:cs typeface="Calibri"/>
              </a:rPr>
              <a:t>to</a:t>
            </a:r>
            <a:r>
              <a:rPr dirty="0" sz="2800" spc="-10">
                <a:solidFill>
                  <a:srgbClr val="4E3629"/>
                </a:solidFill>
                <a:latin typeface="Calibri"/>
                <a:cs typeface="Calibri"/>
              </a:rPr>
              <a:t> </a:t>
            </a:r>
            <a:r>
              <a:rPr dirty="0" sz="2800" spc="-5">
                <a:solidFill>
                  <a:srgbClr val="4E3629"/>
                </a:solidFill>
                <a:latin typeface="Calibri"/>
                <a:cs typeface="Calibri"/>
              </a:rPr>
              <a:t>another</a:t>
            </a:r>
            <a:endParaRPr sz="2800">
              <a:latin typeface="Calibri"/>
              <a:cs typeface="Calibri"/>
            </a:endParaRPr>
          </a:p>
          <a:p>
            <a:pPr marL="184785" marR="108585" indent="-172720">
              <a:lnSpc>
                <a:spcPts val="3030"/>
              </a:lnSpc>
              <a:spcBef>
                <a:spcPts val="795"/>
              </a:spcBef>
              <a:buClr>
                <a:srgbClr val="D1350F"/>
              </a:buClr>
              <a:buFont typeface="Arial MT"/>
              <a:buChar char="•"/>
              <a:tabLst>
                <a:tab pos="185420" algn="l"/>
              </a:tabLst>
            </a:pPr>
            <a:r>
              <a:rPr dirty="0" sz="2800" spc="-10">
                <a:solidFill>
                  <a:srgbClr val="4E3629"/>
                </a:solidFill>
                <a:latin typeface="Calibri"/>
                <a:cs typeface="Calibri"/>
              </a:rPr>
              <a:t>There</a:t>
            </a:r>
            <a:r>
              <a:rPr dirty="0" sz="2800">
                <a:solidFill>
                  <a:srgbClr val="4E3629"/>
                </a:solidFill>
                <a:latin typeface="Calibri"/>
                <a:cs typeface="Calibri"/>
              </a:rPr>
              <a:t> </a:t>
            </a:r>
            <a:r>
              <a:rPr dirty="0" sz="2800" spc="-10">
                <a:solidFill>
                  <a:srgbClr val="4E3629"/>
                </a:solidFill>
                <a:latin typeface="Calibri"/>
                <a:cs typeface="Calibri"/>
              </a:rPr>
              <a:t>is</a:t>
            </a:r>
            <a:r>
              <a:rPr dirty="0" sz="2800" spc="15">
                <a:solidFill>
                  <a:srgbClr val="4E3629"/>
                </a:solidFill>
                <a:latin typeface="Calibri"/>
                <a:cs typeface="Calibri"/>
              </a:rPr>
              <a:t> </a:t>
            </a:r>
            <a:r>
              <a:rPr dirty="0" sz="2800" spc="-5">
                <a:solidFill>
                  <a:srgbClr val="4E3629"/>
                </a:solidFill>
                <a:latin typeface="Calibri"/>
                <a:cs typeface="Calibri"/>
              </a:rPr>
              <a:t>a </a:t>
            </a:r>
            <a:r>
              <a:rPr dirty="0" sz="2800" spc="-15">
                <a:solidFill>
                  <a:srgbClr val="4E3629"/>
                </a:solidFill>
                <a:latin typeface="Calibri"/>
                <a:cs typeface="Calibri"/>
              </a:rPr>
              <a:t>relationship</a:t>
            </a:r>
            <a:r>
              <a:rPr dirty="0" sz="2800" spc="50">
                <a:solidFill>
                  <a:srgbClr val="4E3629"/>
                </a:solidFill>
                <a:latin typeface="Calibri"/>
                <a:cs typeface="Calibri"/>
              </a:rPr>
              <a:t> </a:t>
            </a:r>
            <a:r>
              <a:rPr dirty="0" sz="2800" spc="-10">
                <a:solidFill>
                  <a:srgbClr val="4E3629"/>
                </a:solidFill>
                <a:latin typeface="Calibri"/>
                <a:cs typeface="Calibri"/>
              </a:rPr>
              <a:t>between</a:t>
            </a:r>
            <a:r>
              <a:rPr dirty="0" sz="2800" spc="-5">
                <a:solidFill>
                  <a:srgbClr val="4E3629"/>
                </a:solidFill>
                <a:latin typeface="Calibri"/>
                <a:cs typeface="Calibri"/>
              </a:rPr>
              <a:t> </a:t>
            </a:r>
            <a:r>
              <a:rPr dirty="0" sz="2800" spc="-10">
                <a:solidFill>
                  <a:srgbClr val="4E3629"/>
                </a:solidFill>
                <a:latin typeface="Calibri"/>
                <a:cs typeface="Calibri"/>
              </a:rPr>
              <a:t>STUDENT</a:t>
            </a:r>
            <a:r>
              <a:rPr dirty="0" sz="2800" spc="25">
                <a:solidFill>
                  <a:srgbClr val="4E3629"/>
                </a:solidFill>
                <a:latin typeface="Calibri"/>
                <a:cs typeface="Calibri"/>
              </a:rPr>
              <a:t> </a:t>
            </a:r>
            <a:r>
              <a:rPr dirty="0" sz="2800" spc="-5">
                <a:solidFill>
                  <a:srgbClr val="4E3629"/>
                </a:solidFill>
                <a:latin typeface="Calibri"/>
                <a:cs typeface="Calibri"/>
              </a:rPr>
              <a:t>and</a:t>
            </a:r>
            <a:r>
              <a:rPr dirty="0" sz="2800" spc="20">
                <a:solidFill>
                  <a:srgbClr val="4E3629"/>
                </a:solidFill>
                <a:latin typeface="Calibri"/>
                <a:cs typeface="Calibri"/>
              </a:rPr>
              <a:t> </a:t>
            </a:r>
            <a:r>
              <a:rPr dirty="0" sz="2800" spc="-20">
                <a:solidFill>
                  <a:srgbClr val="4E3629"/>
                </a:solidFill>
                <a:latin typeface="Calibri"/>
                <a:cs typeface="Calibri"/>
              </a:rPr>
              <a:t>STUDY </a:t>
            </a:r>
            <a:r>
              <a:rPr dirty="0" sz="2800" spc="-615">
                <a:solidFill>
                  <a:srgbClr val="4E3629"/>
                </a:solidFill>
                <a:latin typeface="Calibri"/>
                <a:cs typeface="Calibri"/>
              </a:rPr>
              <a:t> </a:t>
            </a:r>
            <a:r>
              <a:rPr dirty="0" sz="2800" spc="-10">
                <a:solidFill>
                  <a:srgbClr val="4E3629"/>
                </a:solidFill>
                <a:latin typeface="Calibri"/>
                <a:cs typeface="Calibri"/>
              </a:rPr>
              <a:t>GROUP</a:t>
            </a:r>
            <a:r>
              <a:rPr dirty="0" sz="2800" spc="5">
                <a:solidFill>
                  <a:srgbClr val="4E3629"/>
                </a:solidFill>
                <a:latin typeface="Calibri"/>
                <a:cs typeface="Calibri"/>
              </a:rPr>
              <a:t> </a:t>
            </a:r>
            <a:r>
              <a:rPr dirty="0" sz="2800" spc="-10">
                <a:solidFill>
                  <a:srgbClr val="4E3629"/>
                </a:solidFill>
                <a:latin typeface="Calibri"/>
                <a:cs typeface="Calibri"/>
              </a:rPr>
              <a:t>that</a:t>
            </a:r>
            <a:r>
              <a:rPr dirty="0" sz="2800">
                <a:solidFill>
                  <a:srgbClr val="4E3629"/>
                </a:solidFill>
                <a:latin typeface="Calibri"/>
                <a:cs typeface="Calibri"/>
              </a:rPr>
              <a:t> </a:t>
            </a:r>
            <a:r>
              <a:rPr dirty="0" sz="2800" spc="-10">
                <a:solidFill>
                  <a:srgbClr val="4E3629"/>
                </a:solidFill>
                <a:latin typeface="Calibri"/>
                <a:cs typeface="Calibri"/>
              </a:rPr>
              <a:t>is</a:t>
            </a:r>
            <a:r>
              <a:rPr dirty="0" sz="2800" spc="10">
                <a:solidFill>
                  <a:srgbClr val="4E3629"/>
                </a:solidFill>
                <a:latin typeface="Calibri"/>
                <a:cs typeface="Calibri"/>
              </a:rPr>
              <a:t> </a:t>
            </a:r>
            <a:r>
              <a:rPr dirty="0" sz="2800" spc="-25">
                <a:solidFill>
                  <a:srgbClr val="4E3629"/>
                </a:solidFill>
                <a:latin typeface="Calibri"/>
                <a:cs typeface="Calibri"/>
              </a:rPr>
              <a:t>transferable</a:t>
            </a:r>
            <a:endParaRPr sz="2800">
              <a:latin typeface="Calibri"/>
              <a:cs typeface="Calibri"/>
            </a:endParaRPr>
          </a:p>
        </p:txBody>
      </p:sp>
      <p:grpSp>
        <p:nvGrpSpPr>
          <p:cNvPr id="4" name="object 4"/>
          <p:cNvGrpSpPr/>
          <p:nvPr/>
        </p:nvGrpSpPr>
        <p:grpSpPr>
          <a:xfrm>
            <a:off x="2747517" y="3715261"/>
            <a:ext cx="1109980" cy="1036955"/>
            <a:chOff x="2747517" y="3715261"/>
            <a:chExt cx="1109980" cy="1036955"/>
          </a:xfrm>
        </p:grpSpPr>
        <p:sp>
          <p:nvSpPr>
            <p:cNvPr id="5" name="object 5"/>
            <p:cNvSpPr/>
            <p:nvPr/>
          </p:nvSpPr>
          <p:spPr>
            <a:xfrm>
              <a:off x="2753867" y="3721611"/>
              <a:ext cx="1097280" cy="1024255"/>
            </a:xfrm>
            <a:custGeom>
              <a:avLst/>
              <a:gdLst/>
              <a:ahLst/>
              <a:cxnLst/>
              <a:rect l="l" t="t" r="r" b="b"/>
              <a:pathLst>
                <a:path w="1097279" h="1024254">
                  <a:moveTo>
                    <a:pt x="926591" y="0"/>
                  </a:moveTo>
                  <a:lnTo>
                    <a:pt x="170688" y="0"/>
                  </a:lnTo>
                  <a:lnTo>
                    <a:pt x="125311" y="6096"/>
                  </a:lnTo>
                  <a:lnTo>
                    <a:pt x="84536" y="23303"/>
                  </a:lnTo>
                  <a:lnTo>
                    <a:pt x="49991" y="49991"/>
                  </a:lnTo>
                  <a:lnTo>
                    <a:pt x="23303" y="84536"/>
                  </a:lnTo>
                  <a:lnTo>
                    <a:pt x="6096" y="125311"/>
                  </a:lnTo>
                  <a:lnTo>
                    <a:pt x="0" y="170687"/>
                  </a:lnTo>
                  <a:lnTo>
                    <a:pt x="0" y="853427"/>
                  </a:lnTo>
                  <a:lnTo>
                    <a:pt x="6096" y="898805"/>
                  </a:lnTo>
                  <a:lnTo>
                    <a:pt x="23303" y="939581"/>
                  </a:lnTo>
                  <a:lnTo>
                    <a:pt x="49991" y="974129"/>
                  </a:lnTo>
                  <a:lnTo>
                    <a:pt x="84536" y="1000821"/>
                  </a:lnTo>
                  <a:lnTo>
                    <a:pt x="125311" y="1018030"/>
                  </a:lnTo>
                  <a:lnTo>
                    <a:pt x="170688" y="1024128"/>
                  </a:lnTo>
                  <a:lnTo>
                    <a:pt x="926591" y="1024128"/>
                  </a:lnTo>
                  <a:lnTo>
                    <a:pt x="971968" y="1018030"/>
                  </a:lnTo>
                  <a:lnTo>
                    <a:pt x="1012743" y="1000821"/>
                  </a:lnTo>
                  <a:lnTo>
                    <a:pt x="1047288" y="974129"/>
                  </a:lnTo>
                  <a:lnTo>
                    <a:pt x="1073976" y="939581"/>
                  </a:lnTo>
                  <a:lnTo>
                    <a:pt x="1091183" y="898805"/>
                  </a:lnTo>
                  <a:lnTo>
                    <a:pt x="1097280" y="853427"/>
                  </a:lnTo>
                  <a:lnTo>
                    <a:pt x="1097280" y="170687"/>
                  </a:lnTo>
                  <a:lnTo>
                    <a:pt x="1091183" y="125311"/>
                  </a:lnTo>
                  <a:lnTo>
                    <a:pt x="1073976" y="84536"/>
                  </a:lnTo>
                  <a:lnTo>
                    <a:pt x="1047288" y="49991"/>
                  </a:lnTo>
                  <a:lnTo>
                    <a:pt x="1012743" y="23303"/>
                  </a:lnTo>
                  <a:lnTo>
                    <a:pt x="971968" y="6096"/>
                  </a:lnTo>
                  <a:lnTo>
                    <a:pt x="926591" y="0"/>
                  </a:lnTo>
                  <a:close/>
                </a:path>
              </a:pathLst>
            </a:custGeom>
            <a:solidFill>
              <a:srgbClr val="FAD2C9"/>
            </a:solidFill>
          </p:spPr>
          <p:txBody>
            <a:bodyPr wrap="square" lIns="0" tIns="0" rIns="0" bIns="0" rtlCol="0"/>
            <a:lstStyle/>
            <a:p/>
          </p:txBody>
        </p:sp>
        <p:sp>
          <p:nvSpPr>
            <p:cNvPr id="6" name="object 6"/>
            <p:cNvSpPr/>
            <p:nvPr/>
          </p:nvSpPr>
          <p:spPr>
            <a:xfrm>
              <a:off x="2753867" y="3721611"/>
              <a:ext cx="1097280" cy="1024255"/>
            </a:xfrm>
            <a:custGeom>
              <a:avLst/>
              <a:gdLst/>
              <a:ahLst/>
              <a:cxnLst/>
              <a:rect l="l" t="t" r="r" b="b"/>
              <a:pathLst>
                <a:path w="1097279" h="1024254">
                  <a:moveTo>
                    <a:pt x="0" y="170687"/>
                  </a:moveTo>
                  <a:lnTo>
                    <a:pt x="6096" y="125311"/>
                  </a:lnTo>
                  <a:lnTo>
                    <a:pt x="23303" y="84536"/>
                  </a:lnTo>
                  <a:lnTo>
                    <a:pt x="49991" y="49991"/>
                  </a:lnTo>
                  <a:lnTo>
                    <a:pt x="84536" y="23303"/>
                  </a:lnTo>
                  <a:lnTo>
                    <a:pt x="125311" y="6096"/>
                  </a:lnTo>
                  <a:lnTo>
                    <a:pt x="170688" y="0"/>
                  </a:lnTo>
                  <a:lnTo>
                    <a:pt x="926591" y="0"/>
                  </a:lnTo>
                  <a:lnTo>
                    <a:pt x="971968" y="6096"/>
                  </a:lnTo>
                  <a:lnTo>
                    <a:pt x="1012743" y="23303"/>
                  </a:lnTo>
                  <a:lnTo>
                    <a:pt x="1047288" y="49991"/>
                  </a:lnTo>
                  <a:lnTo>
                    <a:pt x="1073976" y="84536"/>
                  </a:lnTo>
                  <a:lnTo>
                    <a:pt x="1091183" y="125311"/>
                  </a:lnTo>
                  <a:lnTo>
                    <a:pt x="1097280" y="170687"/>
                  </a:lnTo>
                  <a:lnTo>
                    <a:pt x="1097280" y="853427"/>
                  </a:lnTo>
                  <a:lnTo>
                    <a:pt x="1091183" y="898805"/>
                  </a:lnTo>
                  <a:lnTo>
                    <a:pt x="1073976" y="939581"/>
                  </a:lnTo>
                  <a:lnTo>
                    <a:pt x="1047288" y="974129"/>
                  </a:lnTo>
                  <a:lnTo>
                    <a:pt x="1012743" y="1000821"/>
                  </a:lnTo>
                  <a:lnTo>
                    <a:pt x="971968" y="1018030"/>
                  </a:lnTo>
                  <a:lnTo>
                    <a:pt x="926591" y="1024128"/>
                  </a:lnTo>
                  <a:lnTo>
                    <a:pt x="170688" y="1024128"/>
                  </a:lnTo>
                  <a:lnTo>
                    <a:pt x="125311" y="1018030"/>
                  </a:lnTo>
                  <a:lnTo>
                    <a:pt x="84536" y="1000821"/>
                  </a:lnTo>
                  <a:lnTo>
                    <a:pt x="49991" y="974129"/>
                  </a:lnTo>
                  <a:lnTo>
                    <a:pt x="23303" y="939581"/>
                  </a:lnTo>
                  <a:lnTo>
                    <a:pt x="6096" y="898805"/>
                  </a:lnTo>
                  <a:lnTo>
                    <a:pt x="0" y="853427"/>
                  </a:lnTo>
                  <a:lnTo>
                    <a:pt x="0" y="170687"/>
                  </a:lnTo>
                  <a:close/>
                </a:path>
              </a:pathLst>
            </a:custGeom>
            <a:ln w="12192">
              <a:solidFill>
                <a:srgbClr val="4E3629"/>
              </a:solidFill>
            </a:ln>
          </p:spPr>
          <p:txBody>
            <a:bodyPr wrap="square" lIns="0" tIns="0" rIns="0" bIns="0" rtlCol="0"/>
            <a:lstStyle/>
            <a:p/>
          </p:txBody>
        </p:sp>
      </p:grpSp>
      <p:sp>
        <p:nvSpPr>
          <p:cNvPr id="7" name="object 7"/>
          <p:cNvSpPr txBox="1"/>
          <p:nvPr/>
        </p:nvSpPr>
        <p:spPr>
          <a:xfrm>
            <a:off x="2883043" y="3793700"/>
            <a:ext cx="915035" cy="299720"/>
          </a:xfrm>
          <a:prstGeom prst="rect">
            <a:avLst/>
          </a:prstGeom>
        </p:spPr>
        <p:txBody>
          <a:bodyPr wrap="square" lIns="0" tIns="12700" rIns="0" bIns="0" rtlCol="0" vert="horz">
            <a:spAutoFit/>
          </a:bodyPr>
          <a:lstStyle/>
          <a:p>
            <a:pPr marL="12700">
              <a:lnSpc>
                <a:spcPct val="100000"/>
              </a:lnSpc>
              <a:spcBef>
                <a:spcPts val="100"/>
              </a:spcBef>
            </a:pPr>
            <a:r>
              <a:rPr dirty="0" sz="1800" spc="-15" b="1">
                <a:solidFill>
                  <a:srgbClr val="4E3629"/>
                </a:solidFill>
                <a:latin typeface="Calibri"/>
                <a:cs typeface="Calibri"/>
              </a:rPr>
              <a:t>S</a:t>
            </a:r>
            <a:r>
              <a:rPr dirty="0" sz="1800" spc="-5" b="1">
                <a:solidFill>
                  <a:srgbClr val="4E3629"/>
                </a:solidFill>
                <a:latin typeface="Calibri"/>
                <a:cs typeface="Calibri"/>
              </a:rPr>
              <a:t>T</a:t>
            </a:r>
            <a:r>
              <a:rPr dirty="0" sz="1800" b="1">
                <a:solidFill>
                  <a:srgbClr val="4E3629"/>
                </a:solidFill>
                <a:latin typeface="Calibri"/>
                <a:cs typeface="Calibri"/>
              </a:rPr>
              <a:t>U</a:t>
            </a:r>
            <a:r>
              <a:rPr dirty="0" sz="1800" spc="5" b="1">
                <a:solidFill>
                  <a:srgbClr val="4E3629"/>
                </a:solidFill>
                <a:latin typeface="Calibri"/>
                <a:cs typeface="Calibri"/>
              </a:rPr>
              <a:t>D</a:t>
            </a:r>
            <a:r>
              <a:rPr dirty="0" sz="1800" spc="-5" b="1">
                <a:solidFill>
                  <a:srgbClr val="4E3629"/>
                </a:solidFill>
                <a:latin typeface="Calibri"/>
                <a:cs typeface="Calibri"/>
              </a:rPr>
              <a:t>E</a:t>
            </a:r>
            <a:r>
              <a:rPr dirty="0" sz="1800" b="1">
                <a:solidFill>
                  <a:srgbClr val="4E3629"/>
                </a:solidFill>
                <a:latin typeface="Calibri"/>
                <a:cs typeface="Calibri"/>
              </a:rPr>
              <a:t>NT</a:t>
            </a:r>
            <a:endParaRPr sz="1800">
              <a:latin typeface="Calibri"/>
              <a:cs typeface="Calibri"/>
            </a:endParaRPr>
          </a:p>
        </p:txBody>
      </p:sp>
      <p:grpSp>
        <p:nvGrpSpPr>
          <p:cNvPr id="8" name="object 8"/>
          <p:cNvGrpSpPr/>
          <p:nvPr/>
        </p:nvGrpSpPr>
        <p:grpSpPr>
          <a:xfrm>
            <a:off x="5342890" y="3715260"/>
            <a:ext cx="1633220" cy="1033780"/>
            <a:chOff x="5342890" y="3715260"/>
            <a:chExt cx="1633220" cy="1033780"/>
          </a:xfrm>
        </p:grpSpPr>
        <p:sp>
          <p:nvSpPr>
            <p:cNvPr id="9" name="object 9"/>
            <p:cNvSpPr/>
            <p:nvPr/>
          </p:nvSpPr>
          <p:spPr>
            <a:xfrm>
              <a:off x="5349240" y="3721610"/>
              <a:ext cx="1620520" cy="1021080"/>
            </a:xfrm>
            <a:custGeom>
              <a:avLst/>
              <a:gdLst/>
              <a:ahLst/>
              <a:cxnLst/>
              <a:rect l="l" t="t" r="r" b="b"/>
              <a:pathLst>
                <a:path w="1620520" h="1021079">
                  <a:moveTo>
                    <a:pt x="1449832" y="0"/>
                  </a:moveTo>
                  <a:lnTo>
                    <a:pt x="170180" y="0"/>
                  </a:lnTo>
                  <a:lnTo>
                    <a:pt x="124937" y="6078"/>
                  </a:lnTo>
                  <a:lnTo>
                    <a:pt x="84284" y="23233"/>
                  </a:lnTo>
                  <a:lnTo>
                    <a:pt x="49842" y="49842"/>
                  </a:lnTo>
                  <a:lnTo>
                    <a:pt x="23233" y="84284"/>
                  </a:lnTo>
                  <a:lnTo>
                    <a:pt x="6078" y="124937"/>
                  </a:lnTo>
                  <a:lnTo>
                    <a:pt x="0" y="170179"/>
                  </a:lnTo>
                  <a:lnTo>
                    <a:pt x="0" y="850899"/>
                  </a:lnTo>
                  <a:lnTo>
                    <a:pt x="6078" y="896137"/>
                  </a:lnTo>
                  <a:lnTo>
                    <a:pt x="23233" y="936789"/>
                  </a:lnTo>
                  <a:lnTo>
                    <a:pt x="49842" y="971232"/>
                  </a:lnTo>
                  <a:lnTo>
                    <a:pt x="84284" y="997843"/>
                  </a:lnTo>
                  <a:lnTo>
                    <a:pt x="124937" y="1015000"/>
                  </a:lnTo>
                  <a:lnTo>
                    <a:pt x="170180" y="1021079"/>
                  </a:lnTo>
                  <a:lnTo>
                    <a:pt x="1449832" y="1021079"/>
                  </a:lnTo>
                  <a:lnTo>
                    <a:pt x="1495074" y="1015000"/>
                  </a:lnTo>
                  <a:lnTo>
                    <a:pt x="1535727" y="997843"/>
                  </a:lnTo>
                  <a:lnTo>
                    <a:pt x="1570169" y="971232"/>
                  </a:lnTo>
                  <a:lnTo>
                    <a:pt x="1596778" y="936789"/>
                  </a:lnTo>
                  <a:lnTo>
                    <a:pt x="1613933" y="896137"/>
                  </a:lnTo>
                  <a:lnTo>
                    <a:pt x="1620012" y="850899"/>
                  </a:lnTo>
                  <a:lnTo>
                    <a:pt x="1620012" y="170179"/>
                  </a:lnTo>
                  <a:lnTo>
                    <a:pt x="1613933" y="124937"/>
                  </a:lnTo>
                  <a:lnTo>
                    <a:pt x="1596778" y="84284"/>
                  </a:lnTo>
                  <a:lnTo>
                    <a:pt x="1570169" y="49842"/>
                  </a:lnTo>
                  <a:lnTo>
                    <a:pt x="1535727" y="23233"/>
                  </a:lnTo>
                  <a:lnTo>
                    <a:pt x="1495074" y="6078"/>
                  </a:lnTo>
                  <a:lnTo>
                    <a:pt x="1449832" y="0"/>
                  </a:lnTo>
                  <a:close/>
                </a:path>
              </a:pathLst>
            </a:custGeom>
            <a:solidFill>
              <a:srgbClr val="FAD2C9"/>
            </a:solidFill>
          </p:spPr>
          <p:txBody>
            <a:bodyPr wrap="square" lIns="0" tIns="0" rIns="0" bIns="0" rtlCol="0"/>
            <a:lstStyle/>
            <a:p/>
          </p:txBody>
        </p:sp>
        <p:sp>
          <p:nvSpPr>
            <p:cNvPr id="10" name="object 10"/>
            <p:cNvSpPr/>
            <p:nvPr/>
          </p:nvSpPr>
          <p:spPr>
            <a:xfrm>
              <a:off x="5349240" y="3721610"/>
              <a:ext cx="1620520" cy="1021080"/>
            </a:xfrm>
            <a:custGeom>
              <a:avLst/>
              <a:gdLst/>
              <a:ahLst/>
              <a:cxnLst/>
              <a:rect l="l" t="t" r="r" b="b"/>
              <a:pathLst>
                <a:path w="1620520" h="1021079">
                  <a:moveTo>
                    <a:pt x="0" y="170179"/>
                  </a:moveTo>
                  <a:lnTo>
                    <a:pt x="6078" y="124937"/>
                  </a:lnTo>
                  <a:lnTo>
                    <a:pt x="23233" y="84284"/>
                  </a:lnTo>
                  <a:lnTo>
                    <a:pt x="49842" y="49842"/>
                  </a:lnTo>
                  <a:lnTo>
                    <a:pt x="84284" y="23233"/>
                  </a:lnTo>
                  <a:lnTo>
                    <a:pt x="124937" y="6078"/>
                  </a:lnTo>
                  <a:lnTo>
                    <a:pt x="170180" y="0"/>
                  </a:lnTo>
                  <a:lnTo>
                    <a:pt x="1449832" y="0"/>
                  </a:lnTo>
                  <a:lnTo>
                    <a:pt x="1495074" y="6078"/>
                  </a:lnTo>
                  <a:lnTo>
                    <a:pt x="1535727" y="23233"/>
                  </a:lnTo>
                  <a:lnTo>
                    <a:pt x="1570169" y="49842"/>
                  </a:lnTo>
                  <a:lnTo>
                    <a:pt x="1596778" y="84284"/>
                  </a:lnTo>
                  <a:lnTo>
                    <a:pt x="1613933" y="124937"/>
                  </a:lnTo>
                  <a:lnTo>
                    <a:pt x="1620012" y="170179"/>
                  </a:lnTo>
                  <a:lnTo>
                    <a:pt x="1620012" y="850899"/>
                  </a:lnTo>
                  <a:lnTo>
                    <a:pt x="1613933" y="896137"/>
                  </a:lnTo>
                  <a:lnTo>
                    <a:pt x="1596778" y="936789"/>
                  </a:lnTo>
                  <a:lnTo>
                    <a:pt x="1570169" y="971232"/>
                  </a:lnTo>
                  <a:lnTo>
                    <a:pt x="1535727" y="997843"/>
                  </a:lnTo>
                  <a:lnTo>
                    <a:pt x="1495074" y="1015000"/>
                  </a:lnTo>
                  <a:lnTo>
                    <a:pt x="1449832" y="1021079"/>
                  </a:lnTo>
                  <a:lnTo>
                    <a:pt x="170180" y="1021079"/>
                  </a:lnTo>
                  <a:lnTo>
                    <a:pt x="124937" y="1015000"/>
                  </a:lnTo>
                  <a:lnTo>
                    <a:pt x="84284" y="997843"/>
                  </a:lnTo>
                  <a:lnTo>
                    <a:pt x="49842" y="971232"/>
                  </a:lnTo>
                  <a:lnTo>
                    <a:pt x="23233" y="936789"/>
                  </a:lnTo>
                  <a:lnTo>
                    <a:pt x="6078" y="896137"/>
                  </a:lnTo>
                  <a:lnTo>
                    <a:pt x="0" y="850899"/>
                  </a:lnTo>
                  <a:lnTo>
                    <a:pt x="0" y="170179"/>
                  </a:lnTo>
                  <a:close/>
                </a:path>
              </a:pathLst>
            </a:custGeom>
            <a:ln w="12192">
              <a:solidFill>
                <a:srgbClr val="4E3629"/>
              </a:solidFill>
            </a:ln>
          </p:spPr>
          <p:txBody>
            <a:bodyPr wrap="square" lIns="0" tIns="0" rIns="0" bIns="0" rtlCol="0"/>
            <a:lstStyle/>
            <a:p/>
          </p:txBody>
        </p:sp>
      </p:grpSp>
      <p:sp>
        <p:nvSpPr>
          <p:cNvPr id="11" name="object 11"/>
          <p:cNvSpPr txBox="1"/>
          <p:nvPr/>
        </p:nvSpPr>
        <p:spPr>
          <a:xfrm>
            <a:off x="5478488" y="3929669"/>
            <a:ext cx="1400175" cy="299720"/>
          </a:xfrm>
          <a:prstGeom prst="rect">
            <a:avLst/>
          </a:prstGeom>
        </p:spPr>
        <p:txBody>
          <a:bodyPr wrap="square" lIns="0" tIns="12700" rIns="0" bIns="0" rtlCol="0" vert="horz">
            <a:spAutoFit/>
          </a:bodyPr>
          <a:lstStyle/>
          <a:p>
            <a:pPr marL="12700">
              <a:lnSpc>
                <a:spcPct val="100000"/>
              </a:lnSpc>
              <a:spcBef>
                <a:spcPts val="100"/>
              </a:spcBef>
            </a:pPr>
            <a:r>
              <a:rPr dirty="0" sz="1800" spc="-15" b="1">
                <a:solidFill>
                  <a:srgbClr val="4E3629"/>
                </a:solidFill>
                <a:latin typeface="Calibri"/>
                <a:cs typeface="Calibri"/>
              </a:rPr>
              <a:t>STUDY</a:t>
            </a:r>
            <a:r>
              <a:rPr dirty="0" sz="1800" spc="-70" b="1">
                <a:solidFill>
                  <a:srgbClr val="4E3629"/>
                </a:solidFill>
                <a:latin typeface="Calibri"/>
                <a:cs typeface="Calibri"/>
              </a:rPr>
              <a:t> </a:t>
            </a:r>
            <a:r>
              <a:rPr dirty="0" sz="1800" spc="-10" b="1">
                <a:solidFill>
                  <a:srgbClr val="4E3629"/>
                </a:solidFill>
                <a:latin typeface="Calibri"/>
                <a:cs typeface="Calibri"/>
              </a:rPr>
              <a:t>GROUP</a:t>
            </a:r>
            <a:endParaRPr sz="1800">
              <a:latin typeface="Calibri"/>
              <a:cs typeface="Calibri"/>
            </a:endParaRPr>
          </a:p>
        </p:txBody>
      </p:sp>
      <p:sp>
        <p:nvSpPr>
          <p:cNvPr id="12" name="object 12"/>
          <p:cNvSpPr/>
          <p:nvPr/>
        </p:nvSpPr>
        <p:spPr>
          <a:xfrm>
            <a:off x="3851909" y="4051553"/>
            <a:ext cx="165100" cy="425450"/>
          </a:xfrm>
          <a:custGeom>
            <a:avLst/>
            <a:gdLst/>
            <a:ahLst/>
            <a:cxnLst/>
            <a:rect l="l" t="t" r="r" b="b"/>
            <a:pathLst>
              <a:path w="165100" h="425450">
                <a:moveTo>
                  <a:pt x="164591" y="205740"/>
                </a:moveTo>
                <a:lnTo>
                  <a:pt x="0" y="0"/>
                </a:lnTo>
              </a:path>
              <a:path w="165100" h="425450">
                <a:moveTo>
                  <a:pt x="164591" y="205740"/>
                </a:moveTo>
                <a:lnTo>
                  <a:pt x="0" y="425196"/>
                </a:lnTo>
              </a:path>
            </a:pathLst>
          </a:custGeom>
          <a:ln w="25908">
            <a:solidFill>
              <a:srgbClr val="4E3629"/>
            </a:solidFill>
          </a:ln>
        </p:spPr>
        <p:txBody>
          <a:bodyPr wrap="square" lIns="0" tIns="0" rIns="0" bIns="0" rtlCol="0"/>
          <a:lstStyle/>
          <a:p/>
        </p:txBody>
      </p:sp>
      <p:sp>
        <p:nvSpPr>
          <p:cNvPr id="13" name="object 13"/>
          <p:cNvSpPr txBox="1"/>
          <p:nvPr/>
        </p:nvSpPr>
        <p:spPr>
          <a:xfrm>
            <a:off x="4050666" y="3940786"/>
            <a:ext cx="334645"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4E3629"/>
                </a:solidFill>
                <a:latin typeface="Calibri"/>
                <a:cs typeface="Calibri"/>
              </a:rPr>
              <a:t>j</a:t>
            </a:r>
            <a:r>
              <a:rPr dirty="0" sz="1600" spc="-10">
                <a:solidFill>
                  <a:srgbClr val="4E3629"/>
                </a:solidFill>
                <a:latin typeface="Calibri"/>
                <a:cs typeface="Calibri"/>
              </a:rPr>
              <a:t>o</a:t>
            </a:r>
            <a:r>
              <a:rPr dirty="0" sz="1600">
                <a:solidFill>
                  <a:srgbClr val="4E3629"/>
                </a:solidFill>
                <a:latin typeface="Calibri"/>
                <a:cs typeface="Calibri"/>
              </a:rPr>
              <a:t>i</a:t>
            </a:r>
            <a:r>
              <a:rPr dirty="0" sz="1600" spc="-5">
                <a:solidFill>
                  <a:srgbClr val="4E3629"/>
                </a:solidFill>
                <a:latin typeface="Calibri"/>
                <a:cs typeface="Calibri"/>
              </a:rPr>
              <a:t>n</a:t>
            </a:r>
            <a:endParaRPr sz="1600">
              <a:latin typeface="Calibri"/>
              <a:cs typeface="Calibri"/>
            </a:endParaRPr>
          </a:p>
        </p:txBody>
      </p:sp>
      <p:sp>
        <p:nvSpPr>
          <p:cNvPr id="14" name="object 14"/>
          <p:cNvSpPr txBox="1"/>
          <p:nvPr/>
        </p:nvSpPr>
        <p:spPr>
          <a:xfrm>
            <a:off x="3637438" y="4277053"/>
            <a:ext cx="2423795" cy="877569"/>
          </a:xfrm>
          <a:prstGeom prst="rect">
            <a:avLst/>
          </a:prstGeom>
        </p:spPr>
        <p:txBody>
          <a:bodyPr wrap="square" lIns="0" tIns="12065" rIns="0" bIns="0" rtlCol="0" vert="horz">
            <a:spAutoFit/>
          </a:bodyPr>
          <a:lstStyle/>
          <a:p>
            <a:pPr marL="1223645">
              <a:lnSpc>
                <a:spcPct val="100000"/>
              </a:lnSpc>
              <a:spcBef>
                <a:spcPts val="95"/>
              </a:spcBef>
            </a:pPr>
            <a:r>
              <a:rPr dirty="0" sz="1600" spc="-15">
                <a:solidFill>
                  <a:srgbClr val="4E3629"/>
                </a:solidFill>
                <a:latin typeface="Calibri"/>
                <a:cs typeface="Calibri"/>
              </a:rPr>
              <a:t>have</a:t>
            </a:r>
            <a:endParaRPr sz="1600">
              <a:latin typeface="Calibri"/>
              <a:cs typeface="Calibri"/>
            </a:endParaRPr>
          </a:p>
          <a:p>
            <a:pPr>
              <a:lnSpc>
                <a:spcPct val="100000"/>
              </a:lnSpc>
              <a:spcBef>
                <a:spcPts val="5"/>
              </a:spcBef>
            </a:pPr>
            <a:endParaRPr sz="2150">
              <a:latin typeface="Calibri"/>
              <a:cs typeface="Calibri"/>
            </a:endParaRPr>
          </a:p>
          <a:p>
            <a:pPr marL="12700">
              <a:lnSpc>
                <a:spcPct val="100000"/>
              </a:lnSpc>
            </a:pPr>
            <a:r>
              <a:rPr dirty="0" sz="1800" spc="-100" b="1">
                <a:solidFill>
                  <a:srgbClr val="4E3629"/>
                </a:solidFill>
                <a:latin typeface="Calibri"/>
                <a:cs typeface="Calibri"/>
              </a:rPr>
              <a:t>T</a:t>
            </a:r>
            <a:r>
              <a:rPr dirty="0" sz="1800" spc="-40" b="1">
                <a:solidFill>
                  <a:srgbClr val="4E3629"/>
                </a:solidFill>
                <a:latin typeface="Calibri"/>
                <a:cs typeface="Calibri"/>
              </a:rPr>
              <a:t>r</a:t>
            </a:r>
            <a:r>
              <a:rPr dirty="0" sz="1800" spc="-5" b="1">
                <a:solidFill>
                  <a:srgbClr val="4E3629"/>
                </a:solidFill>
                <a:latin typeface="Calibri"/>
                <a:cs typeface="Calibri"/>
              </a:rPr>
              <a:t>a</a:t>
            </a:r>
            <a:r>
              <a:rPr dirty="0" sz="1800" spc="5" b="1">
                <a:solidFill>
                  <a:srgbClr val="4E3629"/>
                </a:solidFill>
                <a:latin typeface="Calibri"/>
                <a:cs typeface="Calibri"/>
              </a:rPr>
              <a:t>n</a:t>
            </a:r>
            <a:r>
              <a:rPr dirty="0" sz="1800" spc="-10" b="1">
                <a:solidFill>
                  <a:srgbClr val="4E3629"/>
                </a:solidFill>
                <a:latin typeface="Calibri"/>
                <a:cs typeface="Calibri"/>
              </a:rPr>
              <a:t>s</a:t>
            </a:r>
            <a:r>
              <a:rPr dirty="0" sz="1800" spc="-45" b="1">
                <a:solidFill>
                  <a:srgbClr val="4E3629"/>
                </a:solidFill>
                <a:latin typeface="Calibri"/>
                <a:cs typeface="Calibri"/>
              </a:rPr>
              <a:t>f</a:t>
            </a:r>
            <a:r>
              <a:rPr dirty="0" sz="1800" spc="5" b="1">
                <a:solidFill>
                  <a:srgbClr val="4E3629"/>
                </a:solidFill>
                <a:latin typeface="Calibri"/>
                <a:cs typeface="Calibri"/>
              </a:rPr>
              <a:t>e</a:t>
            </a:r>
            <a:r>
              <a:rPr dirty="0" sz="1800" spc="-40" b="1">
                <a:solidFill>
                  <a:srgbClr val="4E3629"/>
                </a:solidFill>
                <a:latin typeface="Calibri"/>
                <a:cs typeface="Calibri"/>
              </a:rPr>
              <a:t>r</a:t>
            </a:r>
            <a:r>
              <a:rPr dirty="0" sz="1800" spc="-5" b="1">
                <a:solidFill>
                  <a:srgbClr val="4E3629"/>
                </a:solidFill>
                <a:latin typeface="Calibri"/>
                <a:cs typeface="Calibri"/>
              </a:rPr>
              <a:t>a</a:t>
            </a:r>
            <a:r>
              <a:rPr dirty="0" sz="1800" spc="5" b="1">
                <a:solidFill>
                  <a:srgbClr val="4E3629"/>
                </a:solidFill>
                <a:latin typeface="Calibri"/>
                <a:cs typeface="Calibri"/>
              </a:rPr>
              <a:t>b</a:t>
            </a:r>
            <a:r>
              <a:rPr dirty="0" sz="1800" b="1">
                <a:solidFill>
                  <a:srgbClr val="4E3629"/>
                </a:solidFill>
                <a:latin typeface="Calibri"/>
                <a:cs typeface="Calibri"/>
              </a:rPr>
              <a:t>le</a:t>
            </a:r>
            <a:r>
              <a:rPr dirty="0" sz="1800" spc="-45" b="1">
                <a:solidFill>
                  <a:srgbClr val="4E3629"/>
                </a:solidFill>
                <a:latin typeface="Calibri"/>
                <a:cs typeface="Calibri"/>
              </a:rPr>
              <a:t> </a:t>
            </a:r>
            <a:r>
              <a:rPr dirty="0" sz="1800" spc="-30" b="1">
                <a:solidFill>
                  <a:srgbClr val="4E3629"/>
                </a:solidFill>
                <a:latin typeface="Calibri"/>
                <a:cs typeface="Calibri"/>
              </a:rPr>
              <a:t>R</a:t>
            </a:r>
            <a:r>
              <a:rPr dirty="0" sz="1800" spc="5" b="1">
                <a:solidFill>
                  <a:srgbClr val="4E3629"/>
                </a:solidFill>
                <a:latin typeface="Calibri"/>
                <a:cs typeface="Calibri"/>
              </a:rPr>
              <a:t>e</a:t>
            </a:r>
            <a:r>
              <a:rPr dirty="0" sz="1800" b="1">
                <a:solidFill>
                  <a:srgbClr val="4E3629"/>
                </a:solidFill>
                <a:latin typeface="Calibri"/>
                <a:cs typeface="Calibri"/>
              </a:rPr>
              <a:t>l</a:t>
            </a:r>
            <a:r>
              <a:rPr dirty="0" sz="1800" spc="-15" b="1">
                <a:solidFill>
                  <a:srgbClr val="4E3629"/>
                </a:solidFill>
                <a:latin typeface="Calibri"/>
                <a:cs typeface="Calibri"/>
              </a:rPr>
              <a:t>a</a:t>
            </a:r>
            <a:r>
              <a:rPr dirty="0" sz="1800" spc="-5" b="1">
                <a:solidFill>
                  <a:srgbClr val="4E3629"/>
                </a:solidFill>
                <a:latin typeface="Calibri"/>
                <a:cs typeface="Calibri"/>
              </a:rPr>
              <a:t>t</a:t>
            </a:r>
            <a:r>
              <a:rPr dirty="0" sz="1800" b="1">
                <a:solidFill>
                  <a:srgbClr val="4E3629"/>
                </a:solidFill>
                <a:latin typeface="Calibri"/>
                <a:cs typeface="Calibri"/>
              </a:rPr>
              <a:t>io</a:t>
            </a:r>
            <a:r>
              <a:rPr dirty="0" sz="1800" spc="5" b="1">
                <a:solidFill>
                  <a:srgbClr val="4E3629"/>
                </a:solidFill>
                <a:latin typeface="Calibri"/>
                <a:cs typeface="Calibri"/>
              </a:rPr>
              <a:t>n</a:t>
            </a:r>
            <a:r>
              <a:rPr dirty="0" sz="1800" spc="-10" b="1">
                <a:solidFill>
                  <a:srgbClr val="4E3629"/>
                </a:solidFill>
                <a:latin typeface="Calibri"/>
                <a:cs typeface="Calibri"/>
              </a:rPr>
              <a:t>sh</a:t>
            </a:r>
            <a:r>
              <a:rPr dirty="0" sz="1800" b="1">
                <a:solidFill>
                  <a:srgbClr val="4E3629"/>
                </a:solidFill>
                <a:latin typeface="Calibri"/>
                <a:cs typeface="Calibri"/>
              </a:rPr>
              <a:t>ip</a:t>
            </a:r>
            <a:endParaRPr sz="1800">
              <a:latin typeface="Calibri"/>
              <a:cs typeface="Calibri"/>
            </a:endParaRPr>
          </a:p>
        </p:txBody>
      </p:sp>
      <p:sp>
        <p:nvSpPr>
          <p:cNvPr id="15" name="object 15"/>
          <p:cNvSpPr/>
          <p:nvPr/>
        </p:nvSpPr>
        <p:spPr>
          <a:xfrm>
            <a:off x="3851909" y="4271009"/>
            <a:ext cx="1447800" cy="0"/>
          </a:xfrm>
          <a:custGeom>
            <a:avLst/>
            <a:gdLst/>
            <a:ahLst/>
            <a:cxnLst/>
            <a:rect l="l" t="t" r="r" b="b"/>
            <a:pathLst>
              <a:path w="1447800" h="0">
                <a:moveTo>
                  <a:pt x="0" y="0"/>
                </a:moveTo>
                <a:lnTo>
                  <a:pt x="1447800" y="0"/>
                </a:lnTo>
              </a:path>
            </a:pathLst>
          </a:custGeom>
          <a:ln w="25908">
            <a:solidFill>
              <a:srgbClr val="4E3629"/>
            </a:solidFill>
            <a:prstDash val="lgDash"/>
          </a:ln>
        </p:spPr>
        <p:txBody>
          <a:bodyPr wrap="square" lIns="0" tIns="0" rIns="0" bIns="0" rtlCol="0"/>
          <a:lstStyle/>
          <a:p/>
        </p:txBody>
      </p:sp>
      <p:sp>
        <p:nvSpPr>
          <p:cNvPr id="16" name="object 16"/>
          <p:cNvSpPr txBox="1">
            <a:spLocks noGrp="1"/>
          </p:cNvSpPr>
          <p:nvPr>
            <p:ph type="dt" idx="6" sz="half"/>
          </p:nvPr>
        </p:nvSpPr>
        <p:spPr>
          <a:prstGeom prst="rect"/>
        </p:spPr>
        <p:txBody>
          <a:bodyPr wrap="square" lIns="0" tIns="0" rIns="0" bIns="0" rtlCol="0" vert="horz">
            <a:spAutoFit/>
          </a:bodyPr>
          <a:lstStyle/>
          <a:p>
            <a:pPr marL="12700">
              <a:lnSpc>
                <a:spcPts val="855"/>
              </a:lnSpc>
            </a:pPr>
            <a:r>
              <a:rPr dirty="0"/>
              <a:t>DDS5L1</a:t>
            </a:r>
          </a:p>
          <a:p>
            <a:pPr marL="12700">
              <a:lnSpc>
                <a:spcPts val="965"/>
              </a:lnSpc>
            </a:pPr>
            <a:r>
              <a:rPr dirty="0" spc="-5"/>
              <a:t>Relationship</a:t>
            </a:r>
            <a:r>
              <a:rPr dirty="0" spc="25"/>
              <a:t> </a:t>
            </a:r>
            <a:r>
              <a:rPr dirty="0" spc="-5"/>
              <a:t>Transferability</a:t>
            </a:r>
          </a:p>
        </p:txBody>
      </p:sp>
      <p:sp>
        <p:nvSpPr>
          <p:cNvPr id="17" name="object 17"/>
          <p:cNvSpPr txBox="1">
            <a:spLocks noGrp="1"/>
          </p:cNvSpPr>
          <p:nvPr>
            <p:ph type="sldNum" idx="7" sz="quarter"/>
          </p:nvPr>
        </p:nvSpPr>
        <p:spPr>
          <a:prstGeom prst="rect"/>
        </p:spPr>
        <p:txBody>
          <a:bodyPr wrap="square" lIns="0" tIns="0" rIns="0" bIns="0" rtlCol="0" vert="horz">
            <a:spAutoFit/>
          </a:bodyPr>
          <a:lstStyle/>
          <a:p>
            <a:pPr marL="38100">
              <a:lnSpc>
                <a:spcPts val="1045"/>
              </a:lnSpc>
            </a:pPr>
            <a:fld id="{81D60167-4931-47E6-BA6A-407CBD079E47}" type="slidenum">
              <a:rPr dirty="0" spc="-5"/>
              <a:t>10</a:t>
            </a:fld>
          </a:p>
        </p:txBody>
      </p:sp>
      <p:sp>
        <p:nvSpPr>
          <p:cNvPr id="18" name="object 18"/>
          <p:cNvSpPr txBox="1">
            <a:spLocks noGrp="1"/>
          </p:cNvSpPr>
          <p:nvPr>
            <p:ph type="ftr" idx="5" sz="quarter"/>
          </p:nvPr>
        </p:nvSpPr>
        <p:spPr>
          <a:prstGeom prst="rect"/>
        </p:spPr>
        <p:txBody>
          <a:bodyPr wrap="square" lIns="0" tIns="0" rIns="0" bIns="0" rtlCol="0" vert="horz">
            <a:spAutoFit/>
          </a:bodyPr>
          <a:lstStyle/>
          <a:p>
            <a:pPr marL="12700">
              <a:lnSpc>
                <a:spcPts val="910"/>
              </a:lnSpc>
            </a:pPr>
            <a:r>
              <a:rPr dirty="0" spc="-5"/>
              <a:t>Copyright</a:t>
            </a:r>
            <a:r>
              <a:rPr dirty="0" spc="25"/>
              <a:t> </a:t>
            </a:r>
            <a:r>
              <a:rPr dirty="0"/>
              <a:t>©</a:t>
            </a:r>
            <a:r>
              <a:rPr dirty="0" spc="-5"/>
              <a:t> </a:t>
            </a:r>
            <a:r>
              <a:rPr dirty="0"/>
              <a:t>2020,</a:t>
            </a:r>
            <a:r>
              <a:rPr dirty="0" spc="-30"/>
              <a:t> </a:t>
            </a:r>
            <a:r>
              <a:rPr dirty="0" spc="-5"/>
              <a:t>Oracle</a:t>
            </a:r>
            <a:r>
              <a:rPr dirty="0" spc="5"/>
              <a:t> </a:t>
            </a:r>
            <a:r>
              <a:rPr dirty="0" spc="-5"/>
              <a:t>and/or</a:t>
            </a:r>
            <a:r>
              <a:rPr dirty="0" spc="30"/>
              <a:t> </a:t>
            </a:r>
            <a:r>
              <a:rPr dirty="0" spc="-5"/>
              <a:t>its</a:t>
            </a:r>
            <a:r>
              <a:rPr dirty="0"/>
              <a:t> </a:t>
            </a:r>
            <a:r>
              <a:rPr dirty="0" spc="-5"/>
              <a:t>affiliates.</a:t>
            </a:r>
            <a:r>
              <a:rPr dirty="0" spc="25"/>
              <a:t> </a:t>
            </a:r>
            <a:r>
              <a:rPr dirty="0" spc="-5"/>
              <a:t>All</a:t>
            </a:r>
            <a:r>
              <a:rPr dirty="0" spc="5"/>
              <a:t> </a:t>
            </a:r>
            <a:r>
              <a:rPr dirty="0" spc="-5"/>
              <a:t>rights</a:t>
            </a:r>
            <a:r>
              <a:rPr dirty="0" spc="15"/>
              <a:t> </a:t>
            </a:r>
            <a:r>
              <a:rPr dirty="0" spc="-5"/>
              <a:t>reserved.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112" y="748031"/>
            <a:ext cx="4618990" cy="528320"/>
          </a:xfrm>
          <a:prstGeom prst="rect"/>
        </p:spPr>
        <p:txBody>
          <a:bodyPr wrap="square" lIns="0" tIns="12700" rIns="0" bIns="0" rtlCol="0" vert="horz">
            <a:spAutoFit/>
          </a:bodyPr>
          <a:lstStyle/>
          <a:p>
            <a:pPr marL="12700">
              <a:lnSpc>
                <a:spcPct val="100000"/>
              </a:lnSpc>
              <a:spcBef>
                <a:spcPts val="100"/>
              </a:spcBef>
            </a:pPr>
            <a:r>
              <a:rPr dirty="0" spc="-15"/>
              <a:t>Relationship</a:t>
            </a:r>
            <a:r>
              <a:rPr dirty="0" spc="-20"/>
              <a:t> </a:t>
            </a:r>
            <a:r>
              <a:rPr dirty="0" spc="-35"/>
              <a:t>Transferability</a:t>
            </a:r>
          </a:p>
        </p:txBody>
      </p:sp>
      <p:sp>
        <p:nvSpPr>
          <p:cNvPr id="3" name="object 3"/>
          <p:cNvSpPr txBox="1"/>
          <p:nvPr/>
        </p:nvSpPr>
        <p:spPr>
          <a:xfrm>
            <a:off x="483552" y="1415417"/>
            <a:ext cx="7881620" cy="2090420"/>
          </a:xfrm>
          <a:prstGeom prst="rect">
            <a:avLst/>
          </a:prstGeom>
        </p:spPr>
        <p:txBody>
          <a:bodyPr wrap="square" lIns="0" tIns="59690" rIns="0" bIns="0" rtlCol="0" vert="horz">
            <a:spAutoFit/>
          </a:bodyPr>
          <a:lstStyle/>
          <a:p>
            <a:pPr algn="just" marL="184785" marR="5080" indent="-172720">
              <a:lnSpc>
                <a:spcPts val="3030"/>
              </a:lnSpc>
              <a:spcBef>
                <a:spcPts val="470"/>
              </a:spcBef>
              <a:buClr>
                <a:srgbClr val="D1350F"/>
              </a:buClr>
              <a:buFont typeface="Arial MT"/>
              <a:buChar char="•"/>
              <a:tabLst>
                <a:tab pos="185420" algn="l"/>
              </a:tabLst>
            </a:pPr>
            <a:r>
              <a:rPr dirty="0" sz="2800" spc="-25">
                <a:solidFill>
                  <a:srgbClr val="4E3629"/>
                </a:solidFill>
                <a:latin typeface="Calibri"/>
                <a:cs typeface="Calibri"/>
              </a:rPr>
              <a:t>Nontransferable: </a:t>
            </a:r>
            <a:r>
              <a:rPr dirty="0" sz="2800" spc="-5">
                <a:solidFill>
                  <a:srgbClr val="4E3629"/>
                </a:solidFill>
                <a:latin typeface="Calibri"/>
                <a:cs typeface="Calibri"/>
              </a:rPr>
              <a:t>A </a:t>
            </a:r>
            <a:r>
              <a:rPr dirty="0" sz="2800" spc="-10">
                <a:solidFill>
                  <a:srgbClr val="4E3629"/>
                </a:solidFill>
                <a:latin typeface="Calibri"/>
                <a:cs typeface="Calibri"/>
              </a:rPr>
              <a:t>STUDENT can </a:t>
            </a:r>
            <a:r>
              <a:rPr dirty="0" sz="2800" spc="-5">
                <a:solidFill>
                  <a:srgbClr val="4E3629"/>
                </a:solidFill>
                <a:latin typeface="Calibri"/>
                <a:cs typeface="Calibri"/>
              </a:rPr>
              <a:t>be </a:t>
            </a:r>
            <a:r>
              <a:rPr dirty="0" sz="2800" spc="-10">
                <a:solidFill>
                  <a:srgbClr val="4E3629"/>
                </a:solidFill>
                <a:latin typeface="Calibri"/>
                <a:cs typeface="Calibri"/>
              </a:rPr>
              <a:t>issued </a:t>
            </a:r>
            <a:r>
              <a:rPr dirty="0" sz="2800" spc="-5">
                <a:solidFill>
                  <a:srgbClr val="4E3629"/>
                </a:solidFill>
                <a:latin typeface="Calibri"/>
                <a:cs typeface="Calibri"/>
              </a:rPr>
              <a:t>a </a:t>
            </a:r>
            <a:r>
              <a:rPr dirty="0" sz="2800" spc="-10">
                <a:solidFill>
                  <a:srgbClr val="4E3629"/>
                </a:solidFill>
                <a:latin typeface="Calibri"/>
                <a:cs typeface="Calibri"/>
              </a:rPr>
              <a:t>RECEIPT </a:t>
            </a:r>
            <a:r>
              <a:rPr dirty="0" sz="2800" spc="-620">
                <a:solidFill>
                  <a:srgbClr val="4E3629"/>
                </a:solidFill>
                <a:latin typeface="Calibri"/>
                <a:cs typeface="Calibri"/>
              </a:rPr>
              <a:t> </a:t>
            </a:r>
            <a:r>
              <a:rPr dirty="0" sz="2800" spc="-25">
                <a:solidFill>
                  <a:srgbClr val="4E3629"/>
                </a:solidFill>
                <a:latin typeface="Calibri"/>
                <a:cs typeface="Calibri"/>
              </a:rPr>
              <a:t>for </a:t>
            </a:r>
            <a:r>
              <a:rPr dirty="0" sz="2800" spc="-15">
                <a:solidFill>
                  <a:srgbClr val="4E3629"/>
                </a:solidFill>
                <a:latin typeface="Calibri"/>
                <a:cs typeface="Calibri"/>
              </a:rPr>
              <a:t>paying </a:t>
            </a:r>
            <a:r>
              <a:rPr dirty="0" sz="2800" spc="-10">
                <a:solidFill>
                  <a:srgbClr val="4E3629"/>
                </a:solidFill>
                <a:latin typeface="Calibri"/>
                <a:cs typeface="Calibri"/>
              </a:rPr>
              <a:t>tuition </a:t>
            </a:r>
            <a:r>
              <a:rPr dirty="0" sz="2800" spc="-20">
                <a:solidFill>
                  <a:srgbClr val="4E3629"/>
                </a:solidFill>
                <a:latin typeface="Calibri"/>
                <a:cs typeface="Calibri"/>
              </a:rPr>
              <a:t>fees, </a:t>
            </a:r>
            <a:r>
              <a:rPr dirty="0" sz="2800" spc="-15">
                <a:solidFill>
                  <a:srgbClr val="4E3629"/>
                </a:solidFill>
                <a:latin typeface="Calibri"/>
                <a:cs typeface="Calibri"/>
              </a:rPr>
              <a:t>taking </a:t>
            </a:r>
            <a:r>
              <a:rPr dirty="0" sz="2800" spc="-5">
                <a:solidFill>
                  <a:srgbClr val="4E3629"/>
                </a:solidFill>
                <a:latin typeface="Calibri"/>
                <a:cs typeface="Calibri"/>
              </a:rPr>
              <a:t>a </a:t>
            </a:r>
            <a:r>
              <a:rPr dirty="0" sz="2800" spc="-10">
                <a:solidFill>
                  <a:srgbClr val="4E3629"/>
                </a:solidFill>
                <a:latin typeface="Calibri"/>
                <a:cs typeface="Calibri"/>
              </a:rPr>
              <a:t>certification </a:t>
            </a:r>
            <a:r>
              <a:rPr dirty="0" sz="2800" spc="-25">
                <a:solidFill>
                  <a:srgbClr val="4E3629"/>
                </a:solidFill>
                <a:latin typeface="Calibri"/>
                <a:cs typeface="Calibri"/>
              </a:rPr>
              <a:t>exam, </a:t>
            </a:r>
            <a:r>
              <a:rPr dirty="0" sz="2800" spc="-5">
                <a:solidFill>
                  <a:srgbClr val="4E3629"/>
                </a:solidFill>
                <a:latin typeface="Calibri"/>
                <a:cs typeface="Calibri"/>
              </a:rPr>
              <a:t>or </a:t>
            </a:r>
            <a:r>
              <a:rPr dirty="0" sz="2800">
                <a:solidFill>
                  <a:srgbClr val="4E3629"/>
                </a:solidFill>
                <a:latin typeface="Calibri"/>
                <a:cs typeface="Calibri"/>
              </a:rPr>
              <a:t> </a:t>
            </a:r>
            <a:r>
              <a:rPr dirty="0" sz="2800" spc="-10">
                <a:solidFill>
                  <a:srgbClr val="4E3629"/>
                </a:solidFill>
                <a:latin typeface="Calibri"/>
                <a:cs typeface="Calibri"/>
              </a:rPr>
              <a:t>purchasing</a:t>
            </a:r>
            <a:r>
              <a:rPr dirty="0" sz="2800" spc="35">
                <a:solidFill>
                  <a:srgbClr val="4E3629"/>
                </a:solidFill>
                <a:latin typeface="Calibri"/>
                <a:cs typeface="Calibri"/>
              </a:rPr>
              <a:t> </a:t>
            </a:r>
            <a:r>
              <a:rPr dirty="0" sz="2800" spc="-15">
                <a:solidFill>
                  <a:srgbClr val="4E3629"/>
                </a:solidFill>
                <a:latin typeface="Calibri"/>
                <a:cs typeface="Calibri"/>
              </a:rPr>
              <a:t>items</a:t>
            </a:r>
            <a:r>
              <a:rPr dirty="0" sz="2800" spc="10">
                <a:solidFill>
                  <a:srgbClr val="4E3629"/>
                </a:solidFill>
                <a:latin typeface="Calibri"/>
                <a:cs typeface="Calibri"/>
              </a:rPr>
              <a:t> </a:t>
            </a:r>
            <a:r>
              <a:rPr dirty="0" sz="2800" spc="-15">
                <a:solidFill>
                  <a:srgbClr val="4E3629"/>
                </a:solidFill>
                <a:latin typeface="Calibri"/>
                <a:cs typeface="Calibri"/>
              </a:rPr>
              <a:t>at</a:t>
            </a:r>
            <a:r>
              <a:rPr dirty="0" sz="2800" spc="-10">
                <a:solidFill>
                  <a:srgbClr val="4E3629"/>
                </a:solidFill>
                <a:latin typeface="Calibri"/>
                <a:cs typeface="Calibri"/>
              </a:rPr>
              <a:t> the</a:t>
            </a:r>
            <a:r>
              <a:rPr dirty="0" sz="2800" spc="15">
                <a:solidFill>
                  <a:srgbClr val="4E3629"/>
                </a:solidFill>
                <a:latin typeface="Calibri"/>
                <a:cs typeface="Calibri"/>
              </a:rPr>
              <a:t> </a:t>
            </a:r>
            <a:r>
              <a:rPr dirty="0" sz="2800" spc="-20">
                <a:solidFill>
                  <a:srgbClr val="4E3629"/>
                </a:solidFill>
                <a:latin typeface="Calibri"/>
                <a:cs typeface="Calibri"/>
              </a:rPr>
              <a:t>bookstore</a:t>
            </a:r>
            <a:endParaRPr sz="2800">
              <a:latin typeface="Calibri"/>
              <a:cs typeface="Calibri"/>
            </a:endParaRPr>
          </a:p>
          <a:p>
            <a:pPr algn="just" marL="184785" marR="1167765" indent="-172720">
              <a:lnSpc>
                <a:spcPts val="3030"/>
              </a:lnSpc>
              <a:spcBef>
                <a:spcPts val="785"/>
              </a:spcBef>
              <a:buClr>
                <a:srgbClr val="D1350F"/>
              </a:buClr>
              <a:buFont typeface="Arial MT"/>
              <a:buChar char="•"/>
              <a:tabLst>
                <a:tab pos="185420" algn="l"/>
              </a:tabLst>
            </a:pPr>
            <a:r>
              <a:rPr dirty="0" sz="2800" spc="-5">
                <a:solidFill>
                  <a:srgbClr val="4E3629"/>
                </a:solidFill>
                <a:latin typeface="Calibri"/>
                <a:cs typeface="Calibri"/>
              </a:rPr>
              <a:t>Once a </a:t>
            </a:r>
            <a:r>
              <a:rPr dirty="0" sz="2800" spc="-10">
                <a:solidFill>
                  <a:srgbClr val="4E3629"/>
                </a:solidFill>
                <a:latin typeface="Calibri"/>
                <a:cs typeface="Calibri"/>
              </a:rPr>
              <a:t>RECEIPT </a:t>
            </a:r>
            <a:r>
              <a:rPr dirty="0" sz="2800" spc="-5">
                <a:solidFill>
                  <a:srgbClr val="4E3629"/>
                </a:solidFill>
                <a:latin typeface="Calibri"/>
                <a:cs typeface="Calibri"/>
              </a:rPr>
              <a:t>has been </a:t>
            </a:r>
            <a:r>
              <a:rPr dirty="0" sz="2800" spc="-10">
                <a:solidFill>
                  <a:srgbClr val="4E3629"/>
                </a:solidFill>
                <a:latin typeface="Calibri"/>
                <a:cs typeface="Calibri"/>
              </a:rPr>
              <a:t>issued, it cannot </a:t>
            </a:r>
            <a:r>
              <a:rPr dirty="0" sz="2800" spc="-5">
                <a:solidFill>
                  <a:srgbClr val="4E3629"/>
                </a:solidFill>
                <a:latin typeface="Calibri"/>
                <a:cs typeface="Calibri"/>
              </a:rPr>
              <a:t>be </a:t>
            </a:r>
            <a:r>
              <a:rPr dirty="0" sz="2800" spc="-620">
                <a:solidFill>
                  <a:srgbClr val="4E3629"/>
                </a:solidFill>
                <a:latin typeface="Calibri"/>
                <a:cs typeface="Calibri"/>
              </a:rPr>
              <a:t> </a:t>
            </a:r>
            <a:r>
              <a:rPr dirty="0" sz="2800" spc="-25">
                <a:solidFill>
                  <a:srgbClr val="4E3629"/>
                </a:solidFill>
                <a:latin typeface="Calibri"/>
                <a:cs typeface="Calibri"/>
              </a:rPr>
              <a:t>transferred</a:t>
            </a:r>
            <a:r>
              <a:rPr dirty="0" sz="2800" spc="15">
                <a:solidFill>
                  <a:srgbClr val="4E3629"/>
                </a:solidFill>
                <a:latin typeface="Calibri"/>
                <a:cs typeface="Calibri"/>
              </a:rPr>
              <a:t> </a:t>
            </a:r>
            <a:r>
              <a:rPr dirty="0" sz="2800" spc="-15">
                <a:solidFill>
                  <a:srgbClr val="4E3629"/>
                </a:solidFill>
                <a:latin typeface="Calibri"/>
                <a:cs typeface="Calibri"/>
              </a:rPr>
              <a:t>to</a:t>
            </a:r>
            <a:r>
              <a:rPr dirty="0" sz="2800">
                <a:solidFill>
                  <a:srgbClr val="4E3629"/>
                </a:solidFill>
                <a:latin typeface="Calibri"/>
                <a:cs typeface="Calibri"/>
              </a:rPr>
              <a:t> </a:t>
            </a:r>
            <a:r>
              <a:rPr dirty="0" sz="2800" spc="-5">
                <a:solidFill>
                  <a:srgbClr val="4E3629"/>
                </a:solidFill>
                <a:latin typeface="Calibri"/>
                <a:cs typeface="Calibri"/>
              </a:rPr>
              <a:t>another</a:t>
            </a:r>
            <a:r>
              <a:rPr dirty="0" sz="2800" spc="10">
                <a:solidFill>
                  <a:srgbClr val="4E3629"/>
                </a:solidFill>
                <a:latin typeface="Calibri"/>
                <a:cs typeface="Calibri"/>
              </a:rPr>
              <a:t> </a:t>
            </a:r>
            <a:r>
              <a:rPr dirty="0" sz="2800" spc="-10">
                <a:solidFill>
                  <a:srgbClr val="4E3629"/>
                </a:solidFill>
                <a:latin typeface="Calibri"/>
                <a:cs typeface="Calibri"/>
              </a:rPr>
              <a:t>STUDENT</a:t>
            </a:r>
            <a:endParaRPr sz="2800">
              <a:latin typeface="Calibri"/>
              <a:cs typeface="Calibri"/>
            </a:endParaRPr>
          </a:p>
        </p:txBody>
      </p:sp>
      <p:grpSp>
        <p:nvGrpSpPr>
          <p:cNvPr id="4" name="object 4"/>
          <p:cNvGrpSpPr/>
          <p:nvPr/>
        </p:nvGrpSpPr>
        <p:grpSpPr>
          <a:xfrm>
            <a:off x="2355850" y="4038349"/>
            <a:ext cx="1818639" cy="1108710"/>
            <a:chOff x="2355850" y="4038349"/>
            <a:chExt cx="1818639" cy="1108710"/>
          </a:xfrm>
        </p:grpSpPr>
        <p:sp>
          <p:nvSpPr>
            <p:cNvPr id="5" name="object 5"/>
            <p:cNvSpPr/>
            <p:nvPr/>
          </p:nvSpPr>
          <p:spPr>
            <a:xfrm>
              <a:off x="3789425" y="4403597"/>
              <a:ext cx="370840" cy="424180"/>
            </a:xfrm>
            <a:custGeom>
              <a:avLst/>
              <a:gdLst/>
              <a:ahLst/>
              <a:cxnLst/>
              <a:rect l="l" t="t" r="r" b="b"/>
              <a:pathLst>
                <a:path w="370839" h="424179">
                  <a:moveTo>
                    <a:pt x="0" y="211835"/>
                  </a:moveTo>
                  <a:lnTo>
                    <a:pt x="185166" y="0"/>
                  </a:lnTo>
                  <a:lnTo>
                    <a:pt x="370332" y="211835"/>
                  </a:lnTo>
                  <a:lnTo>
                    <a:pt x="185166" y="423671"/>
                  </a:lnTo>
                  <a:lnTo>
                    <a:pt x="0" y="211835"/>
                  </a:lnTo>
                  <a:close/>
                </a:path>
              </a:pathLst>
            </a:custGeom>
            <a:ln w="28956">
              <a:solidFill>
                <a:srgbClr val="D1350F"/>
              </a:solidFill>
            </a:ln>
          </p:spPr>
          <p:txBody>
            <a:bodyPr wrap="square" lIns="0" tIns="0" rIns="0" bIns="0" rtlCol="0"/>
            <a:lstStyle/>
            <a:p/>
          </p:txBody>
        </p:sp>
        <p:sp>
          <p:nvSpPr>
            <p:cNvPr id="6" name="object 6"/>
            <p:cNvSpPr/>
            <p:nvPr/>
          </p:nvSpPr>
          <p:spPr>
            <a:xfrm>
              <a:off x="2362200" y="4044699"/>
              <a:ext cx="1129665" cy="1096010"/>
            </a:xfrm>
            <a:custGeom>
              <a:avLst/>
              <a:gdLst/>
              <a:ahLst/>
              <a:cxnLst/>
              <a:rect l="l" t="t" r="r" b="b"/>
              <a:pathLst>
                <a:path w="1129664" h="1096010">
                  <a:moveTo>
                    <a:pt x="946658" y="0"/>
                  </a:moveTo>
                  <a:lnTo>
                    <a:pt x="182626" y="0"/>
                  </a:lnTo>
                  <a:lnTo>
                    <a:pt x="134076" y="6523"/>
                  </a:lnTo>
                  <a:lnTo>
                    <a:pt x="90450" y="24933"/>
                  </a:lnTo>
                  <a:lnTo>
                    <a:pt x="53489" y="53489"/>
                  </a:lnTo>
                  <a:lnTo>
                    <a:pt x="24933" y="90450"/>
                  </a:lnTo>
                  <a:lnTo>
                    <a:pt x="6523" y="134076"/>
                  </a:lnTo>
                  <a:lnTo>
                    <a:pt x="0" y="182625"/>
                  </a:lnTo>
                  <a:lnTo>
                    <a:pt x="0" y="913117"/>
                  </a:lnTo>
                  <a:lnTo>
                    <a:pt x="6523" y="961668"/>
                  </a:lnTo>
                  <a:lnTo>
                    <a:pt x="24933" y="1005296"/>
                  </a:lnTo>
                  <a:lnTo>
                    <a:pt x="53489" y="1042260"/>
                  </a:lnTo>
                  <a:lnTo>
                    <a:pt x="90450" y="1070819"/>
                  </a:lnTo>
                  <a:lnTo>
                    <a:pt x="134076" y="1089231"/>
                  </a:lnTo>
                  <a:lnTo>
                    <a:pt x="182626" y="1095756"/>
                  </a:lnTo>
                  <a:lnTo>
                    <a:pt x="946658" y="1095756"/>
                  </a:lnTo>
                  <a:lnTo>
                    <a:pt x="995207" y="1089231"/>
                  </a:lnTo>
                  <a:lnTo>
                    <a:pt x="1038833" y="1070819"/>
                  </a:lnTo>
                  <a:lnTo>
                    <a:pt x="1075794" y="1042260"/>
                  </a:lnTo>
                  <a:lnTo>
                    <a:pt x="1104350" y="1005296"/>
                  </a:lnTo>
                  <a:lnTo>
                    <a:pt x="1122760" y="961668"/>
                  </a:lnTo>
                  <a:lnTo>
                    <a:pt x="1129284" y="913117"/>
                  </a:lnTo>
                  <a:lnTo>
                    <a:pt x="1129284" y="182625"/>
                  </a:lnTo>
                  <a:lnTo>
                    <a:pt x="1122760" y="134076"/>
                  </a:lnTo>
                  <a:lnTo>
                    <a:pt x="1104350" y="90450"/>
                  </a:lnTo>
                  <a:lnTo>
                    <a:pt x="1075794" y="53489"/>
                  </a:lnTo>
                  <a:lnTo>
                    <a:pt x="1038833" y="24933"/>
                  </a:lnTo>
                  <a:lnTo>
                    <a:pt x="995207" y="6523"/>
                  </a:lnTo>
                  <a:lnTo>
                    <a:pt x="946658" y="0"/>
                  </a:lnTo>
                  <a:close/>
                </a:path>
              </a:pathLst>
            </a:custGeom>
            <a:solidFill>
              <a:srgbClr val="FAD2C9"/>
            </a:solidFill>
          </p:spPr>
          <p:txBody>
            <a:bodyPr wrap="square" lIns="0" tIns="0" rIns="0" bIns="0" rtlCol="0"/>
            <a:lstStyle/>
            <a:p/>
          </p:txBody>
        </p:sp>
        <p:sp>
          <p:nvSpPr>
            <p:cNvPr id="7" name="object 7"/>
            <p:cNvSpPr/>
            <p:nvPr/>
          </p:nvSpPr>
          <p:spPr>
            <a:xfrm>
              <a:off x="2362200" y="4044699"/>
              <a:ext cx="1129665" cy="1096010"/>
            </a:xfrm>
            <a:custGeom>
              <a:avLst/>
              <a:gdLst/>
              <a:ahLst/>
              <a:cxnLst/>
              <a:rect l="l" t="t" r="r" b="b"/>
              <a:pathLst>
                <a:path w="1129664" h="1096010">
                  <a:moveTo>
                    <a:pt x="0" y="182625"/>
                  </a:moveTo>
                  <a:lnTo>
                    <a:pt x="6523" y="134076"/>
                  </a:lnTo>
                  <a:lnTo>
                    <a:pt x="24933" y="90450"/>
                  </a:lnTo>
                  <a:lnTo>
                    <a:pt x="53489" y="53489"/>
                  </a:lnTo>
                  <a:lnTo>
                    <a:pt x="90450" y="24933"/>
                  </a:lnTo>
                  <a:lnTo>
                    <a:pt x="134076" y="6523"/>
                  </a:lnTo>
                  <a:lnTo>
                    <a:pt x="182626" y="0"/>
                  </a:lnTo>
                  <a:lnTo>
                    <a:pt x="946658" y="0"/>
                  </a:lnTo>
                  <a:lnTo>
                    <a:pt x="995207" y="6523"/>
                  </a:lnTo>
                  <a:lnTo>
                    <a:pt x="1038833" y="24933"/>
                  </a:lnTo>
                  <a:lnTo>
                    <a:pt x="1075794" y="53489"/>
                  </a:lnTo>
                  <a:lnTo>
                    <a:pt x="1104350" y="90450"/>
                  </a:lnTo>
                  <a:lnTo>
                    <a:pt x="1122760" y="134076"/>
                  </a:lnTo>
                  <a:lnTo>
                    <a:pt x="1129284" y="182625"/>
                  </a:lnTo>
                  <a:lnTo>
                    <a:pt x="1129284" y="913117"/>
                  </a:lnTo>
                  <a:lnTo>
                    <a:pt x="1122760" y="961668"/>
                  </a:lnTo>
                  <a:lnTo>
                    <a:pt x="1104350" y="1005296"/>
                  </a:lnTo>
                  <a:lnTo>
                    <a:pt x="1075794" y="1042260"/>
                  </a:lnTo>
                  <a:lnTo>
                    <a:pt x="1038833" y="1070819"/>
                  </a:lnTo>
                  <a:lnTo>
                    <a:pt x="995207" y="1089231"/>
                  </a:lnTo>
                  <a:lnTo>
                    <a:pt x="946658" y="1095756"/>
                  </a:lnTo>
                  <a:lnTo>
                    <a:pt x="182626" y="1095756"/>
                  </a:lnTo>
                  <a:lnTo>
                    <a:pt x="134076" y="1089231"/>
                  </a:lnTo>
                  <a:lnTo>
                    <a:pt x="90450" y="1070819"/>
                  </a:lnTo>
                  <a:lnTo>
                    <a:pt x="53489" y="1042260"/>
                  </a:lnTo>
                  <a:lnTo>
                    <a:pt x="24933" y="1005296"/>
                  </a:lnTo>
                  <a:lnTo>
                    <a:pt x="6523" y="961668"/>
                  </a:lnTo>
                  <a:lnTo>
                    <a:pt x="0" y="913117"/>
                  </a:lnTo>
                  <a:lnTo>
                    <a:pt x="0" y="182625"/>
                  </a:lnTo>
                  <a:close/>
                </a:path>
              </a:pathLst>
            </a:custGeom>
            <a:ln w="12192">
              <a:solidFill>
                <a:srgbClr val="4E3629"/>
              </a:solidFill>
            </a:ln>
          </p:spPr>
          <p:txBody>
            <a:bodyPr wrap="square" lIns="0" tIns="0" rIns="0" bIns="0" rtlCol="0"/>
            <a:lstStyle/>
            <a:p/>
          </p:txBody>
        </p:sp>
      </p:grpSp>
      <p:sp>
        <p:nvSpPr>
          <p:cNvPr id="8" name="object 8"/>
          <p:cNvSpPr txBox="1"/>
          <p:nvPr/>
        </p:nvSpPr>
        <p:spPr>
          <a:xfrm>
            <a:off x="2494413" y="4153214"/>
            <a:ext cx="789305" cy="299720"/>
          </a:xfrm>
          <a:prstGeom prst="rect">
            <a:avLst/>
          </a:prstGeom>
        </p:spPr>
        <p:txBody>
          <a:bodyPr wrap="square" lIns="0" tIns="12700" rIns="0" bIns="0" rtlCol="0" vert="horz">
            <a:spAutoFit/>
          </a:bodyPr>
          <a:lstStyle/>
          <a:p>
            <a:pPr marL="12700">
              <a:lnSpc>
                <a:spcPct val="100000"/>
              </a:lnSpc>
              <a:spcBef>
                <a:spcPts val="100"/>
              </a:spcBef>
            </a:pPr>
            <a:r>
              <a:rPr dirty="0" sz="1800" spc="-10" b="1">
                <a:solidFill>
                  <a:srgbClr val="4E3629"/>
                </a:solidFill>
                <a:latin typeface="Calibri"/>
                <a:cs typeface="Calibri"/>
              </a:rPr>
              <a:t>R</a:t>
            </a:r>
            <a:r>
              <a:rPr dirty="0" sz="1800" spc="-30" b="1">
                <a:solidFill>
                  <a:srgbClr val="4E3629"/>
                </a:solidFill>
                <a:latin typeface="Calibri"/>
                <a:cs typeface="Calibri"/>
              </a:rPr>
              <a:t>E</a:t>
            </a:r>
            <a:r>
              <a:rPr dirty="0" sz="1800" spc="-5" b="1">
                <a:solidFill>
                  <a:srgbClr val="4E3629"/>
                </a:solidFill>
                <a:latin typeface="Calibri"/>
                <a:cs typeface="Calibri"/>
              </a:rPr>
              <a:t>CE</a:t>
            </a:r>
            <a:r>
              <a:rPr dirty="0" sz="1800" b="1">
                <a:solidFill>
                  <a:srgbClr val="4E3629"/>
                </a:solidFill>
                <a:latin typeface="Calibri"/>
                <a:cs typeface="Calibri"/>
              </a:rPr>
              <a:t>IPT</a:t>
            </a:r>
            <a:endParaRPr sz="1800">
              <a:latin typeface="Calibri"/>
              <a:cs typeface="Calibri"/>
            </a:endParaRPr>
          </a:p>
        </p:txBody>
      </p:sp>
      <p:grpSp>
        <p:nvGrpSpPr>
          <p:cNvPr id="9" name="object 9"/>
          <p:cNvGrpSpPr/>
          <p:nvPr/>
        </p:nvGrpSpPr>
        <p:grpSpPr>
          <a:xfrm>
            <a:off x="5618734" y="4038348"/>
            <a:ext cx="1176020" cy="1108710"/>
            <a:chOff x="5618734" y="4038348"/>
            <a:chExt cx="1176020" cy="1108710"/>
          </a:xfrm>
        </p:grpSpPr>
        <p:sp>
          <p:nvSpPr>
            <p:cNvPr id="10" name="object 10"/>
            <p:cNvSpPr/>
            <p:nvPr/>
          </p:nvSpPr>
          <p:spPr>
            <a:xfrm>
              <a:off x="5625084" y="4044698"/>
              <a:ext cx="1163320" cy="1096010"/>
            </a:xfrm>
            <a:custGeom>
              <a:avLst/>
              <a:gdLst/>
              <a:ahLst/>
              <a:cxnLst/>
              <a:rect l="l" t="t" r="r" b="b"/>
              <a:pathLst>
                <a:path w="1163320" h="1096010">
                  <a:moveTo>
                    <a:pt x="980186" y="0"/>
                  </a:moveTo>
                  <a:lnTo>
                    <a:pt x="182626" y="0"/>
                  </a:lnTo>
                  <a:lnTo>
                    <a:pt x="134076" y="6523"/>
                  </a:lnTo>
                  <a:lnTo>
                    <a:pt x="90450" y="24933"/>
                  </a:lnTo>
                  <a:lnTo>
                    <a:pt x="53489" y="53489"/>
                  </a:lnTo>
                  <a:lnTo>
                    <a:pt x="24933" y="90450"/>
                  </a:lnTo>
                  <a:lnTo>
                    <a:pt x="6523" y="134076"/>
                  </a:lnTo>
                  <a:lnTo>
                    <a:pt x="0" y="182626"/>
                  </a:lnTo>
                  <a:lnTo>
                    <a:pt x="0" y="913130"/>
                  </a:lnTo>
                  <a:lnTo>
                    <a:pt x="6523" y="961675"/>
                  </a:lnTo>
                  <a:lnTo>
                    <a:pt x="24933" y="1005300"/>
                  </a:lnTo>
                  <a:lnTo>
                    <a:pt x="53489" y="1042262"/>
                  </a:lnTo>
                  <a:lnTo>
                    <a:pt x="90450" y="1070819"/>
                  </a:lnTo>
                  <a:lnTo>
                    <a:pt x="134076" y="1089231"/>
                  </a:lnTo>
                  <a:lnTo>
                    <a:pt x="182626" y="1095756"/>
                  </a:lnTo>
                  <a:lnTo>
                    <a:pt x="980186" y="1095756"/>
                  </a:lnTo>
                  <a:lnTo>
                    <a:pt x="1028735" y="1089231"/>
                  </a:lnTo>
                  <a:lnTo>
                    <a:pt x="1072361" y="1070819"/>
                  </a:lnTo>
                  <a:lnTo>
                    <a:pt x="1109322" y="1042262"/>
                  </a:lnTo>
                  <a:lnTo>
                    <a:pt x="1137878" y="1005300"/>
                  </a:lnTo>
                  <a:lnTo>
                    <a:pt x="1156288" y="961675"/>
                  </a:lnTo>
                  <a:lnTo>
                    <a:pt x="1162812" y="913130"/>
                  </a:lnTo>
                  <a:lnTo>
                    <a:pt x="1162812" y="182626"/>
                  </a:lnTo>
                  <a:lnTo>
                    <a:pt x="1156288" y="134076"/>
                  </a:lnTo>
                  <a:lnTo>
                    <a:pt x="1137878" y="90450"/>
                  </a:lnTo>
                  <a:lnTo>
                    <a:pt x="1109322" y="53489"/>
                  </a:lnTo>
                  <a:lnTo>
                    <a:pt x="1072361" y="24933"/>
                  </a:lnTo>
                  <a:lnTo>
                    <a:pt x="1028735" y="6523"/>
                  </a:lnTo>
                  <a:lnTo>
                    <a:pt x="980186" y="0"/>
                  </a:lnTo>
                  <a:close/>
                </a:path>
              </a:pathLst>
            </a:custGeom>
            <a:solidFill>
              <a:srgbClr val="FAD2C9"/>
            </a:solidFill>
          </p:spPr>
          <p:txBody>
            <a:bodyPr wrap="square" lIns="0" tIns="0" rIns="0" bIns="0" rtlCol="0"/>
            <a:lstStyle/>
            <a:p/>
          </p:txBody>
        </p:sp>
        <p:sp>
          <p:nvSpPr>
            <p:cNvPr id="11" name="object 11"/>
            <p:cNvSpPr/>
            <p:nvPr/>
          </p:nvSpPr>
          <p:spPr>
            <a:xfrm>
              <a:off x="5625084" y="4044698"/>
              <a:ext cx="1163320" cy="1096010"/>
            </a:xfrm>
            <a:custGeom>
              <a:avLst/>
              <a:gdLst/>
              <a:ahLst/>
              <a:cxnLst/>
              <a:rect l="l" t="t" r="r" b="b"/>
              <a:pathLst>
                <a:path w="1163320" h="1096010">
                  <a:moveTo>
                    <a:pt x="0" y="182626"/>
                  </a:moveTo>
                  <a:lnTo>
                    <a:pt x="6523" y="134076"/>
                  </a:lnTo>
                  <a:lnTo>
                    <a:pt x="24933" y="90450"/>
                  </a:lnTo>
                  <a:lnTo>
                    <a:pt x="53489" y="53489"/>
                  </a:lnTo>
                  <a:lnTo>
                    <a:pt x="90450" y="24933"/>
                  </a:lnTo>
                  <a:lnTo>
                    <a:pt x="134076" y="6523"/>
                  </a:lnTo>
                  <a:lnTo>
                    <a:pt x="182626" y="0"/>
                  </a:lnTo>
                  <a:lnTo>
                    <a:pt x="980186" y="0"/>
                  </a:lnTo>
                  <a:lnTo>
                    <a:pt x="1028735" y="6523"/>
                  </a:lnTo>
                  <a:lnTo>
                    <a:pt x="1072361" y="24933"/>
                  </a:lnTo>
                  <a:lnTo>
                    <a:pt x="1109322" y="53489"/>
                  </a:lnTo>
                  <a:lnTo>
                    <a:pt x="1137878" y="90450"/>
                  </a:lnTo>
                  <a:lnTo>
                    <a:pt x="1156288" y="134076"/>
                  </a:lnTo>
                  <a:lnTo>
                    <a:pt x="1162812" y="182626"/>
                  </a:lnTo>
                  <a:lnTo>
                    <a:pt x="1162812" y="913130"/>
                  </a:lnTo>
                  <a:lnTo>
                    <a:pt x="1156288" y="961675"/>
                  </a:lnTo>
                  <a:lnTo>
                    <a:pt x="1137878" y="1005300"/>
                  </a:lnTo>
                  <a:lnTo>
                    <a:pt x="1109322" y="1042262"/>
                  </a:lnTo>
                  <a:lnTo>
                    <a:pt x="1072361" y="1070819"/>
                  </a:lnTo>
                  <a:lnTo>
                    <a:pt x="1028735" y="1089231"/>
                  </a:lnTo>
                  <a:lnTo>
                    <a:pt x="980186" y="1095756"/>
                  </a:lnTo>
                  <a:lnTo>
                    <a:pt x="182626" y="1095756"/>
                  </a:lnTo>
                  <a:lnTo>
                    <a:pt x="134076" y="1089231"/>
                  </a:lnTo>
                  <a:lnTo>
                    <a:pt x="90450" y="1070819"/>
                  </a:lnTo>
                  <a:lnTo>
                    <a:pt x="53489" y="1042262"/>
                  </a:lnTo>
                  <a:lnTo>
                    <a:pt x="24933" y="1005300"/>
                  </a:lnTo>
                  <a:lnTo>
                    <a:pt x="6523" y="961675"/>
                  </a:lnTo>
                  <a:lnTo>
                    <a:pt x="0" y="913130"/>
                  </a:lnTo>
                  <a:lnTo>
                    <a:pt x="0" y="182626"/>
                  </a:lnTo>
                  <a:close/>
                </a:path>
              </a:pathLst>
            </a:custGeom>
            <a:ln w="12192">
              <a:solidFill>
                <a:srgbClr val="4E3629"/>
              </a:solidFill>
            </a:ln>
          </p:spPr>
          <p:txBody>
            <a:bodyPr wrap="square" lIns="0" tIns="0" rIns="0" bIns="0" rtlCol="0"/>
            <a:lstStyle/>
            <a:p/>
          </p:txBody>
        </p:sp>
      </p:grpSp>
      <p:sp>
        <p:nvSpPr>
          <p:cNvPr id="12" name="object 12"/>
          <p:cNvSpPr txBox="1"/>
          <p:nvPr/>
        </p:nvSpPr>
        <p:spPr>
          <a:xfrm>
            <a:off x="5756727" y="4153214"/>
            <a:ext cx="915035" cy="299720"/>
          </a:xfrm>
          <a:prstGeom prst="rect">
            <a:avLst/>
          </a:prstGeom>
        </p:spPr>
        <p:txBody>
          <a:bodyPr wrap="square" lIns="0" tIns="12700" rIns="0" bIns="0" rtlCol="0" vert="horz">
            <a:spAutoFit/>
          </a:bodyPr>
          <a:lstStyle/>
          <a:p>
            <a:pPr marL="12700">
              <a:lnSpc>
                <a:spcPct val="100000"/>
              </a:lnSpc>
              <a:spcBef>
                <a:spcPts val="100"/>
              </a:spcBef>
            </a:pPr>
            <a:r>
              <a:rPr dirty="0" sz="1800" spc="-15" b="1">
                <a:solidFill>
                  <a:srgbClr val="4E3629"/>
                </a:solidFill>
                <a:latin typeface="Calibri"/>
                <a:cs typeface="Calibri"/>
              </a:rPr>
              <a:t>S</a:t>
            </a:r>
            <a:r>
              <a:rPr dirty="0" sz="1800" spc="-5" b="1">
                <a:solidFill>
                  <a:srgbClr val="4E3629"/>
                </a:solidFill>
                <a:latin typeface="Calibri"/>
                <a:cs typeface="Calibri"/>
              </a:rPr>
              <a:t>T</a:t>
            </a:r>
            <a:r>
              <a:rPr dirty="0" sz="1800" b="1">
                <a:solidFill>
                  <a:srgbClr val="4E3629"/>
                </a:solidFill>
                <a:latin typeface="Calibri"/>
                <a:cs typeface="Calibri"/>
              </a:rPr>
              <a:t>U</a:t>
            </a:r>
            <a:r>
              <a:rPr dirty="0" sz="1800" spc="5" b="1">
                <a:solidFill>
                  <a:srgbClr val="4E3629"/>
                </a:solidFill>
                <a:latin typeface="Calibri"/>
                <a:cs typeface="Calibri"/>
              </a:rPr>
              <a:t>D</a:t>
            </a:r>
            <a:r>
              <a:rPr dirty="0" sz="1800" spc="-5" b="1">
                <a:solidFill>
                  <a:srgbClr val="4E3629"/>
                </a:solidFill>
                <a:latin typeface="Calibri"/>
                <a:cs typeface="Calibri"/>
              </a:rPr>
              <a:t>E</a:t>
            </a:r>
            <a:r>
              <a:rPr dirty="0" sz="1800" b="1">
                <a:solidFill>
                  <a:srgbClr val="4E3629"/>
                </a:solidFill>
                <a:latin typeface="Calibri"/>
                <a:cs typeface="Calibri"/>
              </a:rPr>
              <a:t>NT</a:t>
            </a:r>
            <a:endParaRPr sz="1800">
              <a:latin typeface="Calibri"/>
              <a:cs typeface="Calibri"/>
            </a:endParaRPr>
          </a:p>
        </p:txBody>
      </p:sp>
      <p:grpSp>
        <p:nvGrpSpPr>
          <p:cNvPr id="13" name="object 13"/>
          <p:cNvGrpSpPr/>
          <p:nvPr/>
        </p:nvGrpSpPr>
        <p:grpSpPr>
          <a:xfrm>
            <a:off x="3479228" y="4402772"/>
            <a:ext cx="2121535" cy="450215"/>
            <a:chOff x="3479228" y="4402772"/>
            <a:chExt cx="2121535" cy="450215"/>
          </a:xfrm>
        </p:grpSpPr>
        <p:sp>
          <p:nvSpPr>
            <p:cNvPr id="14" name="object 14"/>
            <p:cNvSpPr/>
            <p:nvPr/>
          </p:nvSpPr>
          <p:spPr>
            <a:xfrm>
              <a:off x="3498341" y="4415789"/>
              <a:ext cx="165100" cy="424180"/>
            </a:xfrm>
            <a:custGeom>
              <a:avLst/>
              <a:gdLst/>
              <a:ahLst/>
              <a:cxnLst/>
              <a:rect l="l" t="t" r="r" b="b"/>
              <a:pathLst>
                <a:path w="165100" h="424179">
                  <a:moveTo>
                    <a:pt x="164591" y="204216"/>
                  </a:moveTo>
                  <a:lnTo>
                    <a:pt x="0" y="0"/>
                  </a:lnTo>
                </a:path>
                <a:path w="165100" h="424179">
                  <a:moveTo>
                    <a:pt x="164591" y="204216"/>
                  </a:moveTo>
                  <a:lnTo>
                    <a:pt x="0" y="423672"/>
                  </a:lnTo>
                </a:path>
              </a:pathLst>
            </a:custGeom>
            <a:ln w="25908">
              <a:solidFill>
                <a:srgbClr val="4E3629"/>
              </a:solidFill>
            </a:ln>
          </p:spPr>
          <p:txBody>
            <a:bodyPr wrap="square" lIns="0" tIns="0" rIns="0" bIns="0" rtlCol="0"/>
            <a:lstStyle/>
            <a:p/>
          </p:txBody>
        </p:sp>
        <p:sp>
          <p:nvSpPr>
            <p:cNvPr id="15" name="object 15"/>
            <p:cNvSpPr/>
            <p:nvPr/>
          </p:nvSpPr>
          <p:spPr>
            <a:xfrm>
              <a:off x="3492245" y="4620005"/>
              <a:ext cx="2095500" cy="0"/>
            </a:xfrm>
            <a:custGeom>
              <a:avLst/>
              <a:gdLst/>
              <a:ahLst/>
              <a:cxnLst/>
              <a:rect l="l" t="t" r="r" b="b"/>
              <a:pathLst>
                <a:path w="2095500" h="0">
                  <a:moveTo>
                    <a:pt x="0" y="0"/>
                  </a:moveTo>
                  <a:lnTo>
                    <a:pt x="2095500" y="0"/>
                  </a:lnTo>
                </a:path>
              </a:pathLst>
            </a:custGeom>
            <a:ln w="25908">
              <a:solidFill>
                <a:srgbClr val="4E3629"/>
              </a:solidFill>
              <a:prstDash val="lgDash"/>
            </a:ln>
          </p:spPr>
          <p:txBody>
            <a:bodyPr wrap="square" lIns="0" tIns="0" rIns="0" bIns="0" rtlCol="0"/>
            <a:lstStyle/>
            <a:p/>
          </p:txBody>
        </p:sp>
      </p:grpSp>
      <p:sp>
        <p:nvSpPr>
          <p:cNvPr id="16" name="object 16"/>
          <p:cNvSpPr txBox="1"/>
          <p:nvPr/>
        </p:nvSpPr>
        <p:spPr>
          <a:xfrm>
            <a:off x="3556954" y="4089589"/>
            <a:ext cx="765175"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4E3629"/>
                </a:solidFill>
                <a:latin typeface="Calibri"/>
                <a:cs typeface="Calibri"/>
              </a:rPr>
              <a:t>issued</a:t>
            </a:r>
            <a:r>
              <a:rPr dirty="0" sz="1600" spc="-65">
                <a:solidFill>
                  <a:srgbClr val="4E3629"/>
                </a:solidFill>
                <a:latin typeface="Calibri"/>
                <a:cs typeface="Calibri"/>
              </a:rPr>
              <a:t> </a:t>
            </a:r>
            <a:r>
              <a:rPr dirty="0" sz="1600" spc="-10">
                <a:solidFill>
                  <a:srgbClr val="4E3629"/>
                </a:solidFill>
                <a:latin typeface="Calibri"/>
                <a:cs typeface="Calibri"/>
              </a:rPr>
              <a:t>to</a:t>
            </a:r>
            <a:endParaRPr sz="1600">
              <a:latin typeface="Calibri"/>
              <a:cs typeface="Calibri"/>
            </a:endParaRPr>
          </a:p>
        </p:txBody>
      </p:sp>
      <p:sp>
        <p:nvSpPr>
          <p:cNvPr id="17" name="object 17"/>
          <p:cNvSpPr txBox="1"/>
          <p:nvPr/>
        </p:nvSpPr>
        <p:spPr>
          <a:xfrm>
            <a:off x="2714882" y="4630979"/>
            <a:ext cx="3743960" cy="1468120"/>
          </a:xfrm>
          <a:prstGeom prst="rect">
            <a:avLst/>
          </a:prstGeom>
        </p:spPr>
        <p:txBody>
          <a:bodyPr wrap="square" lIns="0" tIns="12065" rIns="0" bIns="0" rtlCol="0" vert="horz">
            <a:spAutoFit/>
          </a:bodyPr>
          <a:lstStyle/>
          <a:p>
            <a:pPr marL="2316480">
              <a:lnSpc>
                <a:spcPct val="100000"/>
              </a:lnSpc>
              <a:spcBef>
                <a:spcPts val="95"/>
              </a:spcBef>
            </a:pPr>
            <a:r>
              <a:rPr dirty="0" sz="1600" spc="-5">
                <a:solidFill>
                  <a:srgbClr val="4E3629"/>
                </a:solidFill>
                <a:latin typeface="Calibri"/>
                <a:cs typeface="Calibri"/>
              </a:rPr>
              <a:t>issued</a:t>
            </a:r>
            <a:endParaRPr sz="1600">
              <a:latin typeface="Calibri"/>
              <a:cs typeface="Calibri"/>
            </a:endParaRPr>
          </a:p>
          <a:p>
            <a:pPr>
              <a:lnSpc>
                <a:spcPct val="100000"/>
              </a:lnSpc>
              <a:spcBef>
                <a:spcPts val="15"/>
              </a:spcBef>
            </a:pPr>
            <a:endParaRPr sz="2000">
              <a:latin typeface="Calibri"/>
              <a:cs typeface="Calibri"/>
            </a:endParaRPr>
          </a:p>
          <a:p>
            <a:pPr marL="302895">
              <a:lnSpc>
                <a:spcPct val="100000"/>
              </a:lnSpc>
            </a:pPr>
            <a:r>
              <a:rPr dirty="0" sz="1800" spc="-15" b="1">
                <a:solidFill>
                  <a:srgbClr val="4E3629"/>
                </a:solidFill>
                <a:latin typeface="Calibri"/>
                <a:cs typeface="Calibri"/>
              </a:rPr>
              <a:t>Nontransferable</a:t>
            </a:r>
            <a:r>
              <a:rPr dirty="0" sz="1800" spc="-85" b="1">
                <a:solidFill>
                  <a:srgbClr val="4E3629"/>
                </a:solidFill>
                <a:latin typeface="Calibri"/>
                <a:cs typeface="Calibri"/>
              </a:rPr>
              <a:t> </a:t>
            </a:r>
            <a:r>
              <a:rPr dirty="0" sz="1800" spc="-5" b="1">
                <a:solidFill>
                  <a:srgbClr val="4E3629"/>
                </a:solidFill>
                <a:latin typeface="Calibri"/>
                <a:cs typeface="Calibri"/>
              </a:rPr>
              <a:t>Relationship</a:t>
            </a:r>
            <a:endParaRPr sz="1800">
              <a:latin typeface="Calibri"/>
              <a:cs typeface="Calibri"/>
            </a:endParaRPr>
          </a:p>
          <a:p>
            <a:pPr marL="12700" marR="5080">
              <a:lnSpc>
                <a:spcPct val="100000"/>
              </a:lnSpc>
              <a:spcBef>
                <a:spcPts val="990"/>
              </a:spcBef>
            </a:pPr>
            <a:r>
              <a:rPr dirty="0" sz="1600" spc="-5">
                <a:solidFill>
                  <a:srgbClr val="4E3629"/>
                </a:solidFill>
                <a:latin typeface="Calibri"/>
                <a:cs typeface="Calibri"/>
              </a:rPr>
              <a:t>A </a:t>
            </a:r>
            <a:r>
              <a:rPr dirty="0" sz="1600" spc="-15">
                <a:solidFill>
                  <a:srgbClr val="4E3629"/>
                </a:solidFill>
                <a:latin typeface="Calibri"/>
                <a:cs typeface="Calibri"/>
              </a:rPr>
              <a:t>nontransferable </a:t>
            </a:r>
            <a:r>
              <a:rPr dirty="0" sz="1600" spc="-5">
                <a:solidFill>
                  <a:srgbClr val="4E3629"/>
                </a:solidFill>
                <a:latin typeface="Calibri"/>
                <a:cs typeface="Calibri"/>
              </a:rPr>
              <a:t>relationship </a:t>
            </a:r>
            <a:r>
              <a:rPr dirty="0" sz="1600">
                <a:solidFill>
                  <a:srgbClr val="4E3629"/>
                </a:solidFill>
                <a:latin typeface="Calibri"/>
                <a:cs typeface="Calibri"/>
              </a:rPr>
              <a:t>is </a:t>
            </a:r>
            <a:r>
              <a:rPr dirty="0" sz="1600" spc="-15">
                <a:solidFill>
                  <a:srgbClr val="4E3629"/>
                </a:solidFill>
                <a:latin typeface="Calibri"/>
                <a:cs typeface="Calibri"/>
              </a:rPr>
              <a:t>represented </a:t>
            </a:r>
            <a:r>
              <a:rPr dirty="0" sz="1600" spc="-350">
                <a:solidFill>
                  <a:srgbClr val="4E3629"/>
                </a:solidFill>
                <a:latin typeface="Calibri"/>
                <a:cs typeface="Calibri"/>
              </a:rPr>
              <a:t> </a:t>
            </a:r>
            <a:r>
              <a:rPr dirty="0" sz="1600" spc="-5">
                <a:solidFill>
                  <a:srgbClr val="4E3629"/>
                </a:solidFill>
                <a:latin typeface="Calibri"/>
                <a:cs typeface="Calibri"/>
              </a:rPr>
              <a:t>with</a:t>
            </a:r>
            <a:r>
              <a:rPr dirty="0" sz="1600" spc="-10">
                <a:solidFill>
                  <a:srgbClr val="4E3629"/>
                </a:solidFill>
                <a:latin typeface="Calibri"/>
                <a:cs typeface="Calibri"/>
              </a:rPr>
              <a:t> </a:t>
            </a:r>
            <a:r>
              <a:rPr dirty="0" sz="1600" spc="-5">
                <a:solidFill>
                  <a:srgbClr val="4E3629"/>
                </a:solidFill>
                <a:latin typeface="Calibri"/>
                <a:cs typeface="Calibri"/>
              </a:rPr>
              <a:t>the diamond on</a:t>
            </a:r>
            <a:r>
              <a:rPr dirty="0" sz="1600" spc="5">
                <a:solidFill>
                  <a:srgbClr val="4E3629"/>
                </a:solidFill>
                <a:latin typeface="Calibri"/>
                <a:cs typeface="Calibri"/>
              </a:rPr>
              <a:t> </a:t>
            </a:r>
            <a:r>
              <a:rPr dirty="0" sz="1600" spc="-5">
                <a:solidFill>
                  <a:srgbClr val="4E3629"/>
                </a:solidFill>
                <a:latin typeface="Calibri"/>
                <a:cs typeface="Calibri"/>
              </a:rPr>
              <a:t>the</a:t>
            </a:r>
            <a:r>
              <a:rPr dirty="0" sz="1600">
                <a:solidFill>
                  <a:srgbClr val="4E3629"/>
                </a:solidFill>
                <a:latin typeface="Calibri"/>
                <a:cs typeface="Calibri"/>
              </a:rPr>
              <a:t> </a:t>
            </a:r>
            <a:r>
              <a:rPr dirty="0" sz="1600" spc="-5">
                <a:solidFill>
                  <a:srgbClr val="4E3629"/>
                </a:solidFill>
                <a:latin typeface="Calibri"/>
                <a:cs typeface="Calibri"/>
              </a:rPr>
              <a:t>relationship</a:t>
            </a:r>
            <a:endParaRPr sz="1600">
              <a:latin typeface="Calibri"/>
              <a:cs typeface="Calibri"/>
            </a:endParaRPr>
          </a:p>
        </p:txBody>
      </p:sp>
      <p:sp>
        <p:nvSpPr>
          <p:cNvPr id="18" name="object 18"/>
          <p:cNvSpPr/>
          <p:nvPr/>
        </p:nvSpPr>
        <p:spPr>
          <a:xfrm>
            <a:off x="3478529" y="4620005"/>
            <a:ext cx="1211580" cy="0"/>
          </a:xfrm>
          <a:custGeom>
            <a:avLst/>
            <a:gdLst/>
            <a:ahLst/>
            <a:cxnLst/>
            <a:rect l="l" t="t" r="r" b="b"/>
            <a:pathLst>
              <a:path w="1211579" h="0">
                <a:moveTo>
                  <a:pt x="0" y="0"/>
                </a:moveTo>
                <a:lnTo>
                  <a:pt x="1211580" y="0"/>
                </a:lnTo>
              </a:path>
            </a:pathLst>
          </a:custGeom>
          <a:ln w="25908">
            <a:solidFill>
              <a:srgbClr val="4E3629"/>
            </a:solidFill>
          </a:ln>
        </p:spPr>
        <p:txBody>
          <a:bodyPr wrap="square" lIns="0" tIns="0" rIns="0" bIns="0" rtlCol="0"/>
          <a:lstStyle/>
          <a:p/>
        </p:txBody>
      </p:sp>
      <p:sp>
        <p:nvSpPr>
          <p:cNvPr id="19" name="object 19"/>
          <p:cNvSpPr txBox="1">
            <a:spLocks noGrp="1"/>
          </p:cNvSpPr>
          <p:nvPr>
            <p:ph type="dt" idx="6" sz="half"/>
          </p:nvPr>
        </p:nvSpPr>
        <p:spPr>
          <a:prstGeom prst="rect"/>
        </p:spPr>
        <p:txBody>
          <a:bodyPr wrap="square" lIns="0" tIns="0" rIns="0" bIns="0" rtlCol="0" vert="horz">
            <a:spAutoFit/>
          </a:bodyPr>
          <a:lstStyle/>
          <a:p>
            <a:pPr marL="12700">
              <a:lnSpc>
                <a:spcPts val="855"/>
              </a:lnSpc>
            </a:pPr>
            <a:r>
              <a:rPr dirty="0"/>
              <a:t>DDS5L1</a:t>
            </a:r>
          </a:p>
          <a:p>
            <a:pPr marL="12700">
              <a:lnSpc>
                <a:spcPts val="965"/>
              </a:lnSpc>
            </a:pPr>
            <a:r>
              <a:rPr dirty="0" spc="-5"/>
              <a:t>Relationship</a:t>
            </a:r>
            <a:r>
              <a:rPr dirty="0" spc="25"/>
              <a:t> </a:t>
            </a:r>
            <a:r>
              <a:rPr dirty="0" spc="-5"/>
              <a:t>Transferability</a:t>
            </a:r>
          </a:p>
        </p:txBody>
      </p:sp>
      <p:sp>
        <p:nvSpPr>
          <p:cNvPr id="20" name="object 20"/>
          <p:cNvSpPr txBox="1">
            <a:spLocks noGrp="1"/>
          </p:cNvSpPr>
          <p:nvPr>
            <p:ph type="sldNum" idx="7" sz="quarter"/>
          </p:nvPr>
        </p:nvSpPr>
        <p:spPr>
          <a:prstGeom prst="rect"/>
        </p:spPr>
        <p:txBody>
          <a:bodyPr wrap="square" lIns="0" tIns="0" rIns="0" bIns="0" rtlCol="0" vert="horz">
            <a:spAutoFit/>
          </a:bodyPr>
          <a:lstStyle/>
          <a:p>
            <a:pPr marL="38100">
              <a:lnSpc>
                <a:spcPts val="1045"/>
              </a:lnSpc>
            </a:pPr>
            <a:fld id="{81D60167-4931-47E6-BA6A-407CBD079E47}" type="slidenum">
              <a:rPr dirty="0" spc="-5"/>
              <a:t>10</a:t>
            </a:fld>
          </a:p>
        </p:txBody>
      </p:sp>
      <p:sp>
        <p:nvSpPr>
          <p:cNvPr id="21" name="object 21"/>
          <p:cNvSpPr txBox="1">
            <a:spLocks noGrp="1"/>
          </p:cNvSpPr>
          <p:nvPr>
            <p:ph type="ftr" idx="5" sz="quarter"/>
          </p:nvPr>
        </p:nvSpPr>
        <p:spPr>
          <a:prstGeom prst="rect"/>
        </p:spPr>
        <p:txBody>
          <a:bodyPr wrap="square" lIns="0" tIns="0" rIns="0" bIns="0" rtlCol="0" vert="horz">
            <a:spAutoFit/>
          </a:bodyPr>
          <a:lstStyle/>
          <a:p>
            <a:pPr marL="12700">
              <a:lnSpc>
                <a:spcPts val="910"/>
              </a:lnSpc>
            </a:pPr>
            <a:r>
              <a:rPr dirty="0" spc="-5"/>
              <a:t>Copyright</a:t>
            </a:r>
            <a:r>
              <a:rPr dirty="0" spc="25"/>
              <a:t> </a:t>
            </a:r>
            <a:r>
              <a:rPr dirty="0"/>
              <a:t>©</a:t>
            </a:r>
            <a:r>
              <a:rPr dirty="0" spc="-5"/>
              <a:t> </a:t>
            </a:r>
            <a:r>
              <a:rPr dirty="0"/>
              <a:t>2020,</a:t>
            </a:r>
            <a:r>
              <a:rPr dirty="0" spc="-30"/>
              <a:t> </a:t>
            </a:r>
            <a:r>
              <a:rPr dirty="0" spc="-5"/>
              <a:t>Oracle</a:t>
            </a:r>
            <a:r>
              <a:rPr dirty="0" spc="5"/>
              <a:t> </a:t>
            </a:r>
            <a:r>
              <a:rPr dirty="0" spc="-5"/>
              <a:t>and/or</a:t>
            </a:r>
            <a:r>
              <a:rPr dirty="0" spc="30"/>
              <a:t> </a:t>
            </a:r>
            <a:r>
              <a:rPr dirty="0" spc="-5"/>
              <a:t>its</a:t>
            </a:r>
            <a:r>
              <a:rPr dirty="0"/>
              <a:t> </a:t>
            </a:r>
            <a:r>
              <a:rPr dirty="0" spc="-5"/>
              <a:t>affiliates.</a:t>
            </a:r>
            <a:r>
              <a:rPr dirty="0" spc="25"/>
              <a:t> </a:t>
            </a:r>
            <a:r>
              <a:rPr dirty="0" spc="-5"/>
              <a:t>All</a:t>
            </a:r>
            <a:r>
              <a:rPr dirty="0" spc="5"/>
              <a:t> </a:t>
            </a:r>
            <a:r>
              <a:rPr dirty="0" spc="-5"/>
              <a:t>rights</a:t>
            </a:r>
            <a:r>
              <a:rPr dirty="0" spc="15"/>
              <a:t> </a:t>
            </a:r>
            <a:r>
              <a:rPr dirty="0" spc="-5"/>
              <a:t>reserved.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william.mcrae</dc:creator>
  <dc:title>PowerPoint Presentation</dc:title>
  <dcterms:created xsi:type="dcterms:W3CDTF">2023-10-20T05:02:12Z</dcterms:created>
  <dcterms:modified xsi:type="dcterms:W3CDTF">2023-10-20T05:02:12Z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2020-08-06T00:00:00Z</vt:filetime>
  </property>
  <property fmtid="{D5CDD505-2E9C-101B-9397-08002B2CF9AE}" pid="3" name="Creator">
    <vt:lpwstr>Acrobat PDFMaker 20 for PowerPoint</vt:lpwstr>
  </property>
  <property fmtid="{D5CDD505-2E9C-101B-9397-08002B2CF9AE}" pid="4" name="LastSaved">
    <vt:filetime>2023-10-20T00:00:00Z</vt:filetime>
  </property>
</Properties>
</file>