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07:32:28</a:t>
            </a:r>
          </a:p>
          <a:p>
            <a:r>
              <a:t>--------------------------------------------</a:t>
            </a:r>
          </a:p>
          <a:p>
            <a:r>
              <a:t>The grade is an attribute of the  many-to-many relationship between  STUDENT and CLASS, not of  either entity alone.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07:32:28</a:t>
            </a:r>
          </a:p>
          <a:p>
            <a:r>
              <a:t>--------------------------------------------</a:t>
            </a:r>
          </a:p>
          <a:p>
            <a:r>
              <a:t>Since every attribute must belong  to an entity, we need a third  entity.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07:32:29</a:t>
            </a:r>
          </a:p>
          <a:p>
            <a:r>
              <a:t>--------------------------------------------</a:t>
            </a:r>
          </a:p>
          <a:p>
            <a:r>
              <a:t>Intersection entity: The product of  the resolution of a many to many  relationship </a:t>
            </a:r>
          </a:p>
          <a:p>
            <a:r>
              <a:t>Note that the relationships have become  mandatory at the side of the  Intersection entity, as an  ENROLLMENT cannot exist  without a corresponding  STUDENT and SUBJECT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07:32:29</a:t>
            </a:r>
          </a:p>
          <a:p>
            <a:r>
              <a:t>--------------------------------------------</a:t>
            </a:r>
          </a:p>
          <a:p>
            <a:r>
              <a:t>Barred relationship: A relationship  that participates in an entity's  unique identifier The UID for  ENROLLMENT is the  combination of STUDENT id and  SUBJECT id. </a:t>
            </a:r>
          </a:p>
          <a:p>
            <a:r>
              <a:t>When you draw a barred relationship,  you do not add the UID attribute  names to the intersection entity,  as the bars represent this.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E1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92023"/>
            <a:ext cx="8759952" cy="9143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5751576"/>
            <a:ext cx="8759952" cy="914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4895" y="2514600"/>
            <a:ext cx="5474207" cy="1828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E1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2545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384" y="6178295"/>
            <a:ext cx="1258823" cy="420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112" y="748031"/>
            <a:ext cx="835977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552" y="2669831"/>
            <a:ext cx="3726815" cy="170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2159" y="6589648"/>
            <a:ext cx="2878454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74163" y="6516395"/>
            <a:ext cx="1740535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5090" y="6567768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95" y="748030"/>
            <a:ext cx="741553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M:M</a:t>
            </a:r>
            <a:r>
              <a:rPr spc="-10" dirty="0"/>
              <a:t> Resolution</a:t>
            </a:r>
            <a:r>
              <a:rPr dirty="0"/>
              <a:t>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TV </a:t>
            </a:r>
            <a:r>
              <a:rPr spc="-10" dirty="0"/>
              <a:t>Shows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3395345" cy="24745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92075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Each 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TV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show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be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watched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more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78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Each person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may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watch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 or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more 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TV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shows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88800" y="2191448"/>
            <a:ext cx="1858010" cy="436245"/>
            <a:chOff x="5388800" y="2191448"/>
            <a:chExt cx="1858010" cy="436245"/>
          </a:xfrm>
        </p:grpSpPr>
        <p:sp>
          <p:nvSpPr>
            <p:cNvPr id="5" name="object 5"/>
            <p:cNvSpPr/>
            <p:nvPr/>
          </p:nvSpPr>
          <p:spPr>
            <a:xfrm>
              <a:off x="5453634" y="2393441"/>
              <a:ext cx="1780539" cy="17145"/>
            </a:xfrm>
            <a:custGeom>
              <a:avLst/>
              <a:gdLst/>
              <a:ahLst/>
              <a:cxnLst/>
              <a:rect l="l" t="t" r="r" b="b"/>
              <a:pathLst>
                <a:path w="1780540" h="17144">
                  <a:moveTo>
                    <a:pt x="0" y="16763"/>
                  </a:moveTo>
                  <a:lnTo>
                    <a:pt x="1780032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1818" y="2204465"/>
              <a:ext cx="231775" cy="205740"/>
            </a:xfrm>
            <a:custGeom>
              <a:avLst/>
              <a:gdLst/>
              <a:ahLst/>
              <a:cxnLst/>
              <a:rect l="l" t="t" r="r" b="b"/>
              <a:pathLst>
                <a:path w="231775" h="205739">
                  <a:moveTo>
                    <a:pt x="231648" y="20573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02018" y="2410205"/>
              <a:ext cx="231775" cy="204470"/>
            </a:xfrm>
            <a:custGeom>
              <a:avLst/>
              <a:gdLst/>
              <a:ahLst/>
              <a:cxnLst/>
              <a:rect l="l" t="t" r="r" b="b"/>
              <a:pathLst>
                <a:path w="231775" h="204469">
                  <a:moveTo>
                    <a:pt x="231648" y="2042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15534" y="2422397"/>
              <a:ext cx="231775" cy="178435"/>
            </a:xfrm>
            <a:custGeom>
              <a:avLst/>
              <a:gdLst/>
              <a:ahLst/>
              <a:cxnLst/>
              <a:rect l="l" t="t" r="r" b="b"/>
              <a:pathLst>
                <a:path w="231775" h="178435">
                  <a:moveTo>
                    <a:pt x="231648" y="0"/>
                  </a:moveTo>
                  <a:lnTo>
                    <a:pt x="0" y="178308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02018" y="2219705"/>
              <a:ext cx="231775" cy="177165"/>
            </a:xfrm>
            <a:custGeom>
              <a:avLst/>
              <a:gdLst/>
              <a:ahLst/>
              <a:cxnLst/>
              <a:rect l="l" t="t" r="r" b="b"/>
              <a:pathLst>
                <a:path w="231775" h="177164">
                  <a:moveTo>
                    <a:pt x="231648" y="0"/>
                  </a:moveTo>
                  <a:lnTo>
                    <a:pt x="0" y="176784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620773" y="249887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w</a:t>
            </a:r>
            <a:r>
              <a:rPr sz="1600" spc="-1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7772" y="3362863"/>
            <a:ext cx="179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D1350F"/>
                </a:solidFill>
                <a:latin typeface="Calibri"/>
                <a:cs typeface="Calibri"/>
              </a:rPr>
              <a:t>Resolution</a:t>
            </a:r>
            <a:r>
              <a:rPr sz="1800" b="1" spc="-50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D1350F"/>
                </a:solidFill>
                <a:latin typeface="Calibri"/>
                <a:cs typeface="Calibri"/>
              </a:rPr>
              <a:t>of</a:t>
            </a:r>
            <a:r>
              <a:rPr sz="1800" b="1" spc="-70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1350F"/>
                </a:solidFill>
                <a:latin typeface="Calibri"/>
                <a:cs typeface="Calibri"/>
              </a:rPr>
              <a:t>M:M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21288" y="3997388"/>
            <a:ext cx="3534410" cy="1420495"/>
            <a:chOff x="4721288" y="3997388"/>
            <a:chExt cx="3534410" cy="1420495"/>
          </a:xfrm>
        </p:grpSpPr>
        <p:sp>
          <p:nvSpPr>
            <p:cNvPr id="13" name="object 13"/>
            <p:cNvSpPr/>
            <p:nvPr/>
          </p:nvSpPr>
          <p:spPr>
            <a:xfrm>
              <a:off x="4734306" y="4207002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917448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34306" y="4197858"/>
              <a:ext cx="0" cy="1207135"/>
            </a:xfrm>
            <a:custGeom>
              <a:avLst/>
              <a:gdLst/>
              <a:ahLst/>
              <a:cxnLst/>
              <a:rect l="l" t="t" r="r" b="b"/>
              <a:pathLst>
                <a:path h="1207135">
                  <a:moveTo>
                    <a:pt x="0" y="0"/>
                  </a:moveTo>
                  <a:lnTo>
                    <a:pt x="0" y="1207008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36642" y="4010406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17486" y="419785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917448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34934" y="4220718"/>
              <a:ext cx="7620" cy="1184275"/>
            </a:xfrm>
            <a:custGeom>
              <a:avLst/>
              <a:gdLst/>
              <a:ahLst/>
              <a:cxnLst/>
              <a:rect l="l" t="t" r="r" b="b"/>
              <a:pathLst>
                <a:path w="7620" h="1184275">
                  <a:moveTo>
                    <a:pt x="7620" y="0"/>
                  </a:moveTo>
                  <a:lnTo>
                    <a:pt x="0" y="1184147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48777" y="4034790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297774" y="3720288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9893" y="3749476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7932" y="5061906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20520" y="5064338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9415" y="1608102"/>
            <a:ext cx="1323975" cy="6711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63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TV</a:t>
            </a:r>
            <a:r>
              <a:rPr sz="1800" b="1" spc="-7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SHOW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watched</a:t>
            </a:r>
            <a:r>
              <a:rPr sz="1600" spc="-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79850" y="2069340"/>
            <a:ext cx="1541780" cy="817880"/>
            <a:chOff x="3879850" y="2069340"/>
            <a:chExt cx="1541780" cy="817880"/>
          </a:xfrm>
        </p:grpSpPr>
        <p:sp>
          <p:nvSpPr>
            <p:cNvPr id="25" name="object 25"/>
            <p:cNvSpPr/>
            <p:nvPr/>
          </p:nvSpPr>
          <p:spPr>
            <a:xfrm>
              <a:off x="3886200" y="2075690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80">
                  <a:moveTo>
                    <a:pt x="1394460" y="0"/>
                  </a:moveTo>
                  <a:lnTo>
                    <a:pt x="134112" y="0"/>
                  </a:lnTo>
                  <a:lnTo>
                    <a:pt x="91722" y="6837"/>
                  </a:lnTo>
                  <a:lnTo>
                    <a:pt x="54907" y="25876"/>
                  </a:lnTo>
                  <a:lnTo>
                    <a:pt x="25876" y="54907"/>
                  </a:lnTo>
                  <a:lnTo>
                    <a:pt x="6837" y="9172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49"/>
                  </a:lnTo>
                  <a:lnTo>
                    <a:pt x="25876" y="749764"/>
                  </a:lnTo>
                  <a:lnTo>
                    <a:pt x="54907" y="778795"/>
                  </a:lnTo>
                  <a:lnTo>
                    <a:pt x="91722" y="797834"/>
                  </a:lnTo>
                  <a:lnTo>
                    <a:pt x="134112" y="804672"/>
                  </a:lnTo>
                  <a:lnTo>
                    <a:pt x="1394460" y="804672"/>
                  </a:lnTo>
                  <a:lnTo>
                    <a:pt x="1436849" y="797834"/>
                  </a:lnTo>
                  <a:lnTo>
                    <a:pt x="1473664" y="778795"/>
                  </a:lnTo>
                  <a:lnTo>
                    <a:pt x="1502695" y="749764"/>
                  </a:lnTo>
                  <a:lnTo>
                    <a:pt x="1521734" y="712949"/>
                  </a:lnTo>
                  <a:lnTo>
                    <a:pt x="1528572" y="670560"/>
                  </a:lnTo>
                  <a:lnTo>
                    <a:pt x="1528572" y="134112"/>
                  </a:lnTo>
                  <a:lnTo>
                    <a:pt x="1521734" y="91722"/>
                  </a:lnTo>
                  <a:lnTo>
                    <a:pt x="1502695" y="54907"/>
                  </a:lnTo>
                  <a:lnTo>
                    <a:pt x="1473664" y="25876"/>
                  </a:lnTo>
                  <a:lnTo>
                    <a:pt x="1436849" y="6837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86200" y="2075690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80">
                  <a:moveTo>
                    <a:pt x="0" y="134112"/>
                  </a:moveTo>
                  <a:lnTo>
                    <a:pt x="6837" y="91722"/>
                  </a:lnTo>
                  <a:lnTo>
                    <a:pt x="25876" y="54907"/>
                  </a:lnTo>
                  <a:lnTo>
                    <a:pt x="54907" y="25876"/>
                  </a:lnTo>
                  <a:lnTo>
                    <a:pt x="91722" y="6837"/>
                  </a:lnTo>
                  <a:lnTo>
                    <a:pt x="134112" y="0"/>
                  </a:lnTo>
                  <a:lnTo>
                    <a:pt x="1394460" y="0"/>
                  </a:lnTo>
                  <a:lnTo>
                    <a:pt x="1436849" y="6837"/>
                  </a:lnTo>
                  <a:lnTo>
                    <a:pt x="1473664" y="25876"/>
                  </a:lnTo>
                  <a:lnTo>
                    <a:pt x="1502695" y="54907"/>
                  </a:lnTo>
                  <a:lnTo>
                    <a:pt x="1521734" y="91722"/>
                  </a:lnTo>
                  <a:lnTo>
                    <a:pt x="1528572" y="134112"/>
                  </a:lnTo>
                  <a:lnTo>
                    <a:pt x="1528572" y="670560"/>
                  </a:lnTo>
                  <a:lnTo>
                    <a:pt x="1521734" y="712949"/>
                  </a:lnTo>
                  <a:lnTo>
                    <a:pt x="1502695" y="749764"/>
                  </a:lnTo>
                  <a:lnTo>
                    <a:pt x="1473664" y="778795"/>
                  </a:lnTo>
                  <a:lnTo>
                    <a:pt x="1436849" y="797834"/>
                  </a:lnTo>
                  <a:lnTo>
                    <a:pt x="1394460" y="804672"/>
                  </a:lnTo>
                  <a:lnTo>
                    <a:pt x="134112" y="804672"/>
                  </a:lnTo>
                  <a:lnTo>
                    <a:pt x="91722" y="797834"/>
                  </a:lnTo>
                  <a:lnTo>
                    <a:pt x="54907" y="778795"/>
                  </a:lnTo>
                  <a:lnTo>
                    <a:pt x="25876" y="749764"/>
                  </a:lnTo>
                  <a:lnTo>
                    <a:pt x="6837" y="71294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472620" y="3997388"/>
            <a:ext cx="3295650" cy="2218055"/>
            <a:chOff x="5472620" y="3997388"/>
            <a:chExt cx="3295650" cy="2218055"/>
          </a:xfrm>
        </p:grpSpPr>
        <p:sp>
          <p:nvSpPr>
            <p:cNvPr id="28" name="object 28"/>
            <p:cNvSpPr/>
            <p:nvPr/>
          </p:nvSpPr>
          <p:spPr>
            <a:xfrm>
              <a:off x="5485638" y="4207002"/>
              <a:ext cx="177165" cy="187960"/>
            </a:xfrm>
            <a:custGeom>
              <a:avLst/>
              <a:gdLst/>
              <a:ahLst/>
              <a:cxnLst/>
              <a:rect l="l" t="t" r="r" b="b"/>
              <a:pathLst>
                <a:path w="177164" h="187960">
                  <a:moveTo>
                    <a:pt x="0" y="0"/>
                  </a:moveTo>
                  <a:lnTo>
                    <a:pt x="176784" y="187452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99354" y="4010406"/>
              <a:ext cx="181610" cy="187960"/>
            </a:xfrm>
            <a:custGeom>
              <a:avLst/>
              <a:gdLst/>
              <a:ahLst/>
              <a:cxnLst/>
              <a:rect l="l" t="t" r="r" b="b"/>
              <a:pathLst>
                <a:path w="181610" h="187960">
                  <a:moveTo>
                    <a:pt x="181355" y="0"/>
                  </a:moveTo>
                  <a:lnTo>
                    <a:pt x="0" y="187452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88530" y="4034790"/>
              <a:ext cx="167640" cy="166370"/>
            </a:xfrm>
            <a:custGeom>
              <a:avLst/>
              <a:gdLst/>
              <a:ahLst/>
              <a:cxnLst/>
              <a:rect l="l" t="t" r="r" b="b"/>
              <a:pathLst>
                <a:path w="167640" h="166370">
                  <a:moveTo>
                    <a:pt x="0" y="0"/>
                  </a:moveTo>
                  <a:lnTo>
                    <a:pt x="167640" y="166116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88530" y="4190238"/>
              <a:ext cx="163195" cy="187960"/>
            </a:xfrm>
            <a:custGeom>
              <a:avLst/>
              <a:gdLst/>
              <a:ahLst/>
              <a:cxnLst/>
              <a:rect l="l" t="t" r="r" b="b"/>
              <a:pathLst>
                <a:path w="163195" h="187960">
                  <a:moveTo>
                    <a:pt x="163068" y="0"/>
                  </a:moveTo>
                  <a:lnTo>
                    <a:pt x="0" y="187452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32904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1394460" y="0"/>
                  </a:moveTo>
                  <a:lnTo>
                    <a:pt x="134112" y="0"/>
                  </a:lnTo>
                  <a:lnTo>
                    <a:pt x="91722" y="6837"/>
                  </a:lnTo>
                  <a:lnTo>
                    <a:pt x="54907" y="25876"/>
                  </a:lnTo>
                  <a:lnTo>
                    <a:pt x="25876" y="54907"/>
                  </a:lnTo>
                  <a:lnTo>
                    <a:pt x="6837" y="9172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49"/>
                  </a:lnTo>
                  <a:lnTo>
                    <a:pt x="25876" y="749764"/>
                  </a:lnTo>
                  <a:lnTo>
                    <a:pt x="54907" y="778795"/>
                  </a:lnTo>
                  <a:lnTo>
                    <a:pt x="91722" y="797834"/>
                  </a:lnTo>
                  <a:lnTo>
                    <a:pt x="134112" y="804672"/>
                  </a:lnTo>
                  <a:lnTo>
                    <a:pt x="1394460" y="804672"/>
                  </a:lnTo>
                  <a:lnTo>
                    <a:pt x="1436849" y="797834"/>
                  </a:lnTo>
                  <a:lnTo>
                    <a:pt x="1473664" y="778795"/>
                  </a:lnTo>
                  <a:lnTo>
                    <a:pt x="1502695" y="749764"/>
                  </a:lnTo>
                  <a:lnTo>
                    <a:pt x="1521734" y="712949"/>
                  </a:lnTo>
                  <a:lnTo>
                    <a:pt x="1528572" y="670560"/>
                  </a:lnTo>
                  <a:lnTo>
                    <a:pt x="1528572" y="134112"/>
                  </a:lnTo>
                  <a:lnTo>
                    <a:pt x="1521734" y="91722"/>
                  </a:lnTo>
                  <a:lnTo>
                    <a:pt x="1502695" y="54907"/>
                  </a:lnTo>
                  <a:lnTo>
                    <a:pt x="1473664" y="25876"/>
                  </a:lnTo>
                  <a:lnTo>
                    <a:pt x="1436849" y="6837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32904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0" y="134112"/>
                  </a:moveTo>
                  <a:lnTo>
                    <a:pt x="6837" y="91722"/>
                  </a:lnTo>
                  <a:lnTo>
                    <a:pt x="25876" y="54907"/>
                  </a:lnTo>
                  <a:lnTo>
                    <a:pt x="54907" y="25876"/>
                  </a:lnTo>
                  <a:lnTo>
                    <a:pt x="91722" y="6837"/>
                  </a:lnTo>
                  <a:lnTo>
                    <a:pt x="134112" y="0"/>
                  </a:lnTo>
                  <a:lnTo>
                    <a:pt x="1394460" y="0"/>
                  </a:lnTo>
                  <a:lnTo>
                    <a:pt x="1436849" y="6837"/>
                  </a:lnTo>
                  <a:lnTo>
                    <a:pt x="1473664" y="25876"/>
                  </a:lnTo>
                  <a:lnTo>
                    <a:pt x="1502695" y="54907"/>
                  </a:lnTo>
                  <a:lnTo>
                    <a:pt x="1521734" y="91722"/>
                  </a:lnTo>
                  <a:lnTo>
                    <a:pt x="1528572" y="134112"/>
                  </a:lnTo>
                  <a:lnTo>
                    <a:pt x="1528572" y="670560"/>
                  </a:lnTo>
                  <a:lnTo>
                    <a:pt x="1521734" y="712949"/>
                  </a:lnTo>
                  <a:lnTo>
                    <a:pt x="1502695" y="749764"/>
                  </a:lnTo>
                  <a:lnTo>
                    <a:pt x="1473664" y="778795"/>
                  </a:lnTo>
                  <a:lnTo>
                    <a:pt x="1436849" y="797834"/>
                  </a:lnTo>
                  <a:lnTo>
                    <a:pt x="1394460" y="804672"/>
                  </a:lnTo>
                  <a:lnTo>
                    <a:pt x="134112" y="804672"/>
                  </a:lnTo>
                  <a:lnTo>
                    <a:pt x="91722" y="797834"/>
                  </a:lnTo>
                  <a:lnTo>
                    <a:pt x="54907" y="778795"/>
                  </a:lnTo>
                  <a:lnTo>
                    <a:pt x="25876" y="749764"/>
                  </a:lnTo>
                  <a:lnTo>
                    <a:pt x="6837" y="71294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004230" y="2175725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TV</a:t>
            </a:r>
            <a:r>
              <a:rPr sz="1800" b="1" spc="-7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SHOW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226807" y="2069594"/>
            <a:ext cx="1541145" cy="817244"/>
            <a:chOff x="7226807" y="2069594"/>
            <a:chExt cx="1541145" cy="817244"/>
          </a:xfrm>
        </p:grpSpPr>
        <p:sp>
          <p:nvSpPr>
            <p:cNvPr id="36" name="object 36"/>
            <p:cNvSpPr/>
            <p:nvPr/>
          </p:nvSpPr>
          <p:spPr>
            <a:xfrm>
              <a:off x="7232903" y="2075690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80">
                  <a:moveTo>
                    <a:pt x="1394460" y="0"/>
                  </a:moveTo>
                  <a:lnTo>
                    <a:pt x="134112" y="0"/>
                  </a:lnTo>
                  <a:lnTo>
                    <a:pt x="91722" y="6837"/>
                  </a:lnTo>
                  <a:lnTo>
                    <a:pt x="54907" y="25876"/>
                  </a:lnTo>
                  <a:lnTo>
                    <a:pt x="25876" y="54907"/>
                  </a:lnTo>
                  <a:lnTo>
                    <a:pt x="6837" y="9172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49"/>
                  </a:lnTo>
                  <a:lnTo>
                    <a:pt x="25876" y="749764"/>
                  </a:lnTo>
                  <a:lnTo>
                    <a:pt x="54907" y="778795"/>
                  </a:lnTo>
                  <a:lnTo>
                    <a:pt x="91722" y="797834"/>
                  </a:lnTo>
                  <a:lnTo>
                    <a:pt x="134112" y="804672"/>
                  </a:lnTo>
                  <a:lnTo>
                    <a:pt x="1394460" y="804672"/>
                  </a:lnTo>
                  <a:lnTo>
                    <a:pt x="1436849" y="797834"/>
                  </a:lnTo>
                  <a:lnTo>
                    <a:pt x="1473664" y="778795"/>
                  </a:lnTo>
                  <a:lnTo>
                    <a:pt x="1502695" y="749764"/>
                  </a:lnTo>
                  <a:lnTo>
                    <a:pt x="1521734" y="712949"/>
                  </a:lnTo>
                  <a:lnTo>
                    <a:pt x="1528572" y="670560"/>
                  </a:lnTo>
                  <a:lnTo>
                    <a:pt x="1528572" y="134112"/>
                  </a:lnTo>
                  <a:lnTo>
                    <a:pt x="1521734" y="91722"/>
                  </a:lnTo>
                  <a:lnTo>
                    <a:pt x="1502695" y="54907"/>
                  </a:lnTo>
                  <a:lnTo>
                    <a:pt x="1473664" y="25876"/>
                  </a:lnTo>
                  <a:lnTo>
                    <a:pt x="1436849" y="6837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232903" y="2075690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80">
                  <a:moveTo>
                    <a:pt x="0" y="134112"/>
                  </a:moveTo>
                  <a:lnTo>
                    <a:pt x="6837" y="91722"/>
                  </a:lnTo>
                  <a:lnTo>
                    <a:pt x="25876" y="54907"/>
                  </a:lnTo>
                  <a:lnTo>
                    <a:pt x="54907" y="25876"/>
                  </a:lnTo>
                  <a:lnTo>
                    <a:pt x="91722" y="6837"/>
                  </a:lnTo>
                  <a:lnTo>
                    <a:pt x="134112" y="0"/>
                  </a:lnTo>
                  <a:lnTo>
                    <a:pt x="1394460" y="0"/>
                  </a:lnTo>
                  <a:lnTo>
                    <a:pt x="1436849" y="6837"/>
                  </a:lnTo>
                  <a:lnTo>
                    <a:pt x="1473664" y="25876"/>
                  </a:lnTo>
                  <a:lnTo>
                    <a:pt x="1502695" y="54907"/>
                  </a:lnTo>
                  <a:lnTo>
                    <a:pt x="1521734" y="91722"/>
                  </a:lnTo>
                  <a:lnTo>
                    <a:pt x="1528572" y="134112"/>
                  </a:lnTo>
                  <a:lnTo>
                    <a:pt x="1528572" y="670560"/>
                  </a:lnTo>
                  <a:lnTo>
                    <a:pt x="1521734" y="712949"/>
                  </a:lnTo>
                  <a:lnTo>
                    <a:pt x="1502695" y="749764"/>
                  </a:lnTo>
                  <a:lnTo>
                    <a:pt x="1473664" y="778795"/>
                  </a:lnTo>
                  <a:lnTo>
                    <a:pt x="1436849" y="797834"/>
                  </a:lnTo>
                  <a:lnTo>
                    <a:pt x="1394460" y="804672"/>
                  </a:lnTo>
                  <a:lnTo>
                    <a:pt x="134112" y="804672"/>
                  </a:lnTo>
                  <a:lnTo>
                    <a:pt x="91722" y="797834"/>
                  </a:lnTo>
                  <a:lnTo>
                    <a:pt x="54907" y="778795"/>
                  </a:lnTo>
                  <a:lnTo>
                    <a:pt x="25876" y="749764"/>
                  </a:lnTo>
                  <a:lnTo>
                    <a:pt x="6837" y="71294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350680" y="2175725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50681" y="5504367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16070" y="5397756"/>
            <a:ext cx="1541780" cy="817880"/>
            <a:chOff x="4116070" y="5397756"/>
            <a:chExt cx="1541780" cy="817880"/>
          </a:xfrm>
        </p:grpSpPr>
        <p:sp>
          <p:nvSpPr>
            <p:cNvPr id="41" name="object 41"/>
            <p:cNvSpPr/>
            <p:nvPr/>
          </p:nvSpPr>
          <p:spPr>
            <a:xfrm>
              <a:off x="4122420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1394460" y="0"/>
                  </a:moveTo>
                  <a:lnTo>
                    <a:pt x="134112" y="0"/>
                  </a:lnTo>
                  <a:lnTo>
                    <a:pt x="91722" y="6837"/>
                  </a:lnTo>
                  <a:lnTo>
                    <a:pt x="54907" y="25876"/>
                  </a:lnTo>
                  <a:lnTo>
                    <a:pt x="25876" y="54907"/>
                  </a:lnTo>
                  <a:lnTo>
                    <a:pt x="6837" y="9172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49"/>
                  </a:lnTo>
                  <a:lnTo>
                    <a:pt x="25876" y="749764"/>
                  </a:lnTo>
                  <a:lnTo>
                    <a:pt x="54907" y="778795"/>
                  </a:lnTo>
                  <a:lnTo>
                    <a:pt x="91722" y="797834"/>
                  </a:lnTo>
                  <a:lnTo>
                    <a:pt x="134112" y="804672"/>
                  </a:lnTo>
                  <a:lnTo>
                    <a:pt x="1394460" y="804672"/>
                  </a:lnTo>
                  <a:lnTo>
                    <a:pt x="1436849" y="797834"/>
                  </a:lnTo>
                  <a:lnTo>
                    <a:pt x="1473664" y="778795"/>
                  </a:lnTo>
                  <a:lnTo>
                    <a:pt x="1502695" y="749764"/>
                  </a:lnTo>
                  <a:lnTo>
                    <a:pt x="1521734" y="712949"/>
                  </a:lnTo>
                  <a:lnTo>
                    <a:pt x="1528572" y="670560"/>
                  </a:lnTo>
                  <a:lnTo>
                    <a:pt x="1528572" y="134112"/>
                  </a:lnTo>
                  <a:lnTo>
                    <a:pt x="1521734" y="91722"/>
                  </a:lnTo>
                  <a:lnTo>
                    <a:pt x="1502695" y="54907"/>
                  </a:lnTo>
                  <a:lnTo>
                    <a:pt x="1473664" y="25876"/>
                  </a:lnTo>
                  <a:lnTo>
                    <a:pt x="1436849" y="6837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122420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0" y="134112"/>
                  </a:moveTo>
                  <a:lnTo>
                    <a:pt x="6837" y="91722"/>
                  </a:lnTo>
                  <a:lnTo>
                    <a:pt x="25876" y="54907"/>
                  </a:lnTo>
                  <a:lnTo>
                    <a:pt x="54907" y="25876"/>
                  </a:lnTo>
                  <a:lnTo>
                    <a:pt x="91722" y="6837"/>
                  </a:lnTo>
                  <a:lnTo>
                    <a:pt x="134112" y="0"/>
                  </a:lnTo>
                  <a:lnTo>
                    <a:pt x="1394460" y="0"/>
                  </a:lnTo>
                  <a:lnTo>
                    <a:pt x="1436849" y="6837"/>
                  </a:lnTo>
                  <a:lnTo>
                    <a:pt x="1473664" y="25876"/>
                  </a:lnTo>
                  <a:lnTo>
                    <a:pt x="1502695" y="54907"/>
                  </a:lnTo>
                  <a:lnTo>
                    <a:pt x="1521734" y="91722"/>
                  </a:lnTo>
                  <a:lnTo>
                    <a:pt x="1528572" y="134112"/>
                  </a:lnTo>
                  <a:lnTo>
                    <a:pt x="1528572" y="670560"/>
                  </a:lnTo>
                  <a:lnTo>
                    <a:pt x="1521734" y="712949"/>
                  </a:lnTo>
                  <a:lnTo>
                    <a:pt x="1502695" y="749764"/>
                  </a:lnTo>
                  <a:lnTo>
                    <a:pt x="1473664" y="778795"/>
                  </a:lnTo>
                  <a:lnTo>
                    <a:pt x="1436849" y="797834"/>
                  </a:lnTo>
                  <a:lnTo>
                    <a:pt x="1394460" y="804672"/>
                  </a:lnTo>
                  <a:lnTo>
                    <a:pt x="134112" y="804672"/>
                  </a:lnTo>
                  <a:lnTo>
                    <a:pt x="91722" y="797834"/>
                  </a:lnTo>
                  <a:lnTo>
                    <a:pt x="54907" y="778795"/>
                  </a:lnTo>
                  <a:lnTo>
                    <a:pt x="25876" y="749764"/>
                  </a:lnTo>
                  <a:lnTo>
                    <a:pt x="6837" y="71294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240215" y="5504367"/>
            <a:ext cx="93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TV</a:t>
            </a:r>
            <a:r>
              <a:rPr sz="1800" b="1" spc="-7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SHOW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44896" y="3787143"/>
            <a:ext cx="1678305" cy="844550"/>
            <a:chOff x="5644896" y="3787143"/>
            <a:chExt cx="1678305" cy="844550"/>
          </a:xfrm>
        </p:grpSpPr>
        <p:sp>
          <p:nvSpPr>
            <p:cNvPr id="45" name="object 45"/>
            <p:cNvSpPr/>
            <p:nvPr/>
          </p:nvSpPr>
          <p:spPr>
            <a:xfrm>
              <a:off x="5650992" y="3793239"/>
              <a:ext cx="1666239" cy="832485"/>
            </a:xfrm>
            <a:custGeom>
              <a:avLst/>
              <a:gdLst/>
              <a:ahLst/>
              <a:cxnLst/>
              <a:rect l="l" t="t" r="r" b="b"/>
              <a:pathLst>
                <a:path w="1666240" h="832485">
                  <a:moveTo>
                    <a:pt x="1527048" y="0"/>
                  </a:moveTo>
                  <a:lnTo>
                    <a:pt x="138684" y="0"/>
                  </a:lnTo>
                  <a:lnTo>
                    <a:pt x="94848" y="7070"/>
                  </a:lnTo>
                  <a:lnTo>
                    <a:pt x="56778" y="26757"/>
                  </a:lnTo>
                  <a:lnTo>
                    <a:pt x="26757" y="56778"/>
                  </a:lnTo>
                  <a:lnTo>
                    <a:pt x="7070" y="94848"/>
                  </a:lnTo>
                  <a:lnTo>
                    <a:pt x="0" y="138684"/>
                  </a:lnTo>
                  <a:lnTo>
                    <a:pt x="0" y="693407"/>
                  </a:lnTo>
                  <a:lnTo>
                    <a:pt x="7070" y="737248"/>
                  </a:lnTo>
                  <a:lnTo>
                    <a:pt x="26757" y="775322"/>
                  </a:lnTo>
                  <a:lnTo>
                    <a:pt x="56778" y="805345"/>
                  </a:lnTo>
                  <a:lnTo>
                    <a:pt x="94848" y="825033"/>
                  </a:lnTo>
                  <a:lnTo>
                    <a:pt x="138684" y="832104"/>
                  </a:lnTo>
                  <a:lnTo>
                    <a:pt x="1527048" y="832104"/>
                  </a:lnTo>
                  <a:lnTo>
                    <a:pt x="1570883" y="825033"/>
                  </a:lnTo>
                  <a:lnTo>
                    <a:pt x="1608953" y="805345"/>
                  </a:lnTo>
                  <a:lnTo>
                    <a:pt x="1638974" y="775322"/>
                  </a:lnTo>
                  <a:lnTo>
                    <a:pt x="1658661" y="737248"/>
                  </a:lnTo>
                  <a:lnTo>
                    <a:pt x="1665732" y="693407"/>
                  </a:lnTo>
                  <a:lnTo>
                    <a:pt x="1665732" y="138684"/>
                  </a:lnTo>
                  <a:lnTo>
                    <a:pt x="1658661" y="94848"/>
                  </a:lnTo>
                  <a:lnTo>
                    <a:pt x="1638974" y="56778"/>
                  </a:lnTo>
                  <a:lnTo>
                    <a:pt x="1608953" y="26757"/>
                  </a:lnTo>
                  <a:lnTo>
                    <a:pt x="1570883" y="7070"/>
                  </a:lnTo>
                  <a:lnTo>
                    <a:pt x="1527048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650992" y="3793239"/>
              <a:ext cx="1666239" cy="832485"/>
            </a:xfrm>
            <a:custGeom>
              <a:avLst/>
              <a:gdLst/>
              <a:ahLst/>
              <a:cxnLst/>
              <a:rect l="l" t="t" r="r" b="b"/>
              <a:pathLst>
                <a:path w="1666240" h="832485">
                  <a:moveTo>
                    <a:pt x="0" y="138684"/>
                  </a:moveTo>
                  <a:lnTo>
                    <a:pt x="7070" y="94848"/>
                  </a:lnTo>
                  <a:lnTo>
                    <a:pt x="26757" y="56778"/>
                  </a:lnTo>
                  <a:lnTo>
                    <a:pt x="56778" y="26757"/>
                  </a:lnTo>
                  <a:lnTo>
                    <a:pt x="94848" y="7070"/>
                  </a:lnTo>
                  <a:lnTo>
                    <a:pt x="138684" y="0"/>
                  </a:lnTo>
                  <a:lnTo>
                    <a:pt x="1527048" y="0"/>
                  </a:lnTo>
                  <a:lnTo>
                    <a:pt x="1570883" y="7070"/>
                  </a:lnTo>
                  <a:lnTo>
                    <a:pt x="1608953" y="26757"/>
                  </a:lnTo>
                  <a:lnTo>
                    <a:pt x="1638974" y="56778"/>
                  </a:lnTo>
                  <a:lnTo>
                    <a:pt x="1658661" y="94848"/>
                  </a:lnTo>
                  <a:lnTo>
                    <a:pt x="1665732" y="138684"/>
                  </a:lnTo>
                  <a:lnTo>
                    <a:pt x="1665732" y="693407"/>
                  </a:lnTo>
                  <a:lnTo>
                    <a:pt x="1658661" y="737248"/>
                  </a:lnTo>
                  <a:lnTo>
                    <a:pt x="1638974" y="775322"/>
                  </a:lnTo>
                  <a:lnTo>
                    <a:pt x="1608953" y="805345"/>
                  </a:lnTo>
                  <a:lnTo>
                    <a:pt x="1570883" y="825033"/>
                  </a:lnTo>
                  <a:lnTo>
                    <a:pt x="1527048" y="832104"/>
                  </a:lnTo>
                  <a:lnTo>
                    <a:pt x="138684" y="832104"/>
                  </a:lnTo>
                  <a:lnTo>
                    <a:pt x="94848" y="825033"/>
                  </a:lnTo>
                  <a:lnTo>
                    <a:pt x="56778" y="805345"/>
                  </a:lnTo>
                  <a:lnTo>
                    <a:pt x="26757" y="775322"/>
                  </a:lnTo>
                  <a:lnTo>
                    <a:pt x="7070" y="737248"/>
                  </a:lnTo>
                  <a:lnTo>
                    <a:pt x="0" y="693407"/>
                  </a:lnTo>
                  <a:lnTo>
                    <a:pt x="0" y="138684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034487" y="3769389"/>
            <a:ext cx="898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" marR="5080" indent="-457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VI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WING  </a:t>
            </a: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47217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M:M</a:t>
            </a:r>
            <a:r>
              <a:rPr spc="-5" dirty="0"/>
              <a:t> </a:t>
            </a:r>
            <a:r>
              <a:rPr spc="-10" dirty="0"/>
              <a:t>Resolution</a:t>
            </a:r>
            <a:r>
              <a:rPr spc="5" dirty="0"/>
              <a:t> </a:t>
            </a:r>
            <a:r>
              <a:rPr spc="-15" dirty="0"/>
              <a:t>Example</a:t>
            </a:r>
            <a:r>
              <a:rPr spc="-20" dirty="0"/>
              <a:t> </a:t>
            </a:r>
            <a:r>
              <a:rPr spc="-5" dirty="0"/>
              <a:t>Cleaning</a:t>
            </a:r>
            <a:r>
              <a:rPr spc="5" dirty="0"/>
              <a:t> </a:t>
            </a:r>
            <a:r>
              <a:rPr dirty="0"/>
              <a:t>Services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3244850" cy="28803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84455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Each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company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may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provide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 or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more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cleaning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78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cleaning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service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provided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609" y="4343598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 or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more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companies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88800" y="2191448"/>
            <a:ext cx="1858010" cy="436245"/>
            <a:chOff x="5388800" y="2191448"/>
            <a:chExt cx="1858010" cy="436245"/>
          </a:xfrm>
        </p:grpSpPr>
        <p:sp>
          <p:nvSpPr>
            <p:cNvPr id="6" name="object 6"/>
            <p:cNvSpPr/>
            <p:nvPr/>
          </p:nvSpPr>
          <p:spPr>
            <a:xfrm>
              <a:off x="5453634" y="2393441"/>
              <a:ext cx="1780539" cy="17145"/>
            </a:xfrm>
            <a:custGeom>
              <a:avLst/>
              <a:gdLst/>
              <a:ahLst/>
              <a:cxnLst/>
              <a:rect l="l" t="t" r="r" b="b"/>
              <a:pathLst>
                <a:path w="1780540" h="17144">
                  <a:moveTo>
                    <a:pt x="0" y="16763"/>
                  </a:moveTo>
                  <a:lnTo>
                    <a:pt x="1780032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01818" y="2204465"/>
              <a:ext cx="231775" cy="205740"/>
            </a:xfrm>
            <a:custGeom>
              <a:avLst/>
              <a:gdLst/>
              <a:ahLst/>
              <a:cxnLst/>
              <a:rect l="l" t="t" r="r" b="b"/>
              <a:pathLst>
                <a:path w="231775" h="205739">
                  <a:moveTo>
                    <a:pt x="231648" y="20573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02018" y="2410205"/>
              <a:ext cx="231775" cy="204470"/>
            </a:xfrm>
            <a:custGeom>
              <a:avLst/>
              <a:gdLst/>
              <a:ahLst/>
              <a:cxnLst/>
              <a:rect l="l" t="t" r="r" b="b"/>
              <a:pathLst>
                <a:path w="231775" h="204469">
                  <a:moveTo>
                    <a:pt x="231648" y="2042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23154" y="2404109"/>
              <a:ext cx="231775" cy="178435"/>
            </a:xfrm>
            <a:custGeom>
              <a:avLst/>
              <a:gdLst/>
              <a:ahLst/>
              <a:cxnLst/>
              <a:rect l="l" t="t" r="r" b="b"/>
              <a:pathLst>
                <a:path w="231775" h="178435">
                  <a:moveTo>
                    <a:pt x="231648" y="0"/>
                  </a:moveTo>
                  <a:lnTo>
                    <a:pt x="0" y="178308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02018" y="2219705"/>
              <a:ext cx="231775" cy="177165"/>
            </a:xfrm>
            <a:custGeom>
              <a:avLst/>
              <a:gdLst/>
              <a:ahLst/>
              <a:cxnLst/>
              <a:rect l="l" t="t" r="r" b="b"/>
              <a:pathLst>
                <a:path w="231775" h="177164">
                  <a:moveTo>
                    <a:pt x="231648" y="0"/>
                  </a:moveTo>
                  <a:lnTo>
                    <a:pt x="0" y="176784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65932" y="2526645"/>
            <a:ext cx="1002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provided</a:t>
            </a:r>
            <a:r>
              <a:rPr sz="1600" spc="-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417" y="3376523"/>
            <a:ext cx="179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D1350F"/>
                </a:solidFill>
                <a:latin typeface="Calibri"/>
                <a:cs typeface="Calibri"/>
              </a:rPr>
              <a:t>Resolution</a:t>
            </a:r>
            <a:r>
              <a:rPr sz="1800" b="1" spc="-50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D1350F"/>
                </a:solidFill>
                <a:latin typeface="Calibri"/>
                <a:cs typeface="Calibri"/>
              </a:rPr>
              <a:t>of</a:t>
            </a:r>
            <a:r>
              <a:rPr sz="1800" b="1" spc="-70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1350F"/>
                </a:solidFill>
                <a:latin typeface="Calibri"/>
                <a:cs typeface="Calibri"/>
              </a:rPr>
              <a:t>M:M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21288" y="3997388"/>
            <a:ext cx="3534410" cy="1420495"/>
            <a:chOff x="4721288" y="3997388"/>
            <a:chExt cx="3534410" cy="1420495"/>
          </a:xfrm>
        </p:grpSpPr>
        <p:sp>
          <p:nvSpPr>
            <p:cNvPr id="14" name="object 14"/>
            <p:cNvSpPr/>
            <p:nvPr/>
          </p:nvSpPr>
          <p:spPr>
            <a:xfrm>
              <a:off x="4734306" y="4207002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917448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34306" y="4197858"/>
              <a:ext cx="0" cy="1207135"/>
            </a:xfrm>
            <a:custGeom>
              <a:avLst/>
              <a:gdLst/>
              <a:ahLst/>
              <a:cxnLst/>
              <a:rect l="l" t="t" r="r" b="b"/>
              <a:pathLst>
                <a:path h="1207135">
                  <a:moveTo>
                    <a:pt x="0" y="0"/>
                  </a:moveTo>
                  <a:lnTo>
                    <a:pt x="0" y="1207008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36642" y="4010406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17486" y="419785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917448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34934" y="4220718"/>
              <a:ext cx="7620" cy="1184275"/>
            </a:xfrm>
            <a:custGeom>
              <a:avLst/>
              <a:gdLst/>
              <a:ahLst/>
              <a:cxnLst/>
              <a:rect l="l" t="t" r="r" b="b"/>
              <a:pathLst>
                <a:path w="7620" h="1184275">
                  <a:moveTo>
                    <a:pt x="7620" y="0"/>
                  </a:moveTo>
                  <a:lnTo>
                    <a:pt x="0" y="1184147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48777" y="4034790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250097" y="3723233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8092" y="3751610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7888" y="5062014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0475" y="5064446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42964" y="1582852"/>
            <a:ext cx="1929130" cy="6959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CLEANING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  <a:spcBef>
                <a:spcPts val="56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provide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79850" y="2069341"/>
            <a:ext cx="1541780" cy="1158875"/>
            <a:chOff x="3879850" y="2069341"/>
            <a:chExt cx="1541780" cy="1158875"/>
          </a:xfrm>
        </p:grpSpPr>
        <p:sp>
          <p:nvSpPr>
            <p:cNvPr id="26" name="object 26"/>
            <p:cNvSpPr/>
            <p:nvPr/>
          </p:nvSpPr>
          <p:spPr>
            <a:xfrm>
              <a:off x="3886200" y="2075691"/>
              <a:ext cx="1529080" cy="1146175"/>
            </a:xfrm>
            <a:custGeom>
              <a:avLst/>
              <a:gdLst/>
              <a:ahLst/>
              <a:cxnLst/>
              <a:rect l="l" t="t" r="r" b="b"/>
              <a:pathLst>
                <a:path w="1529079" h="1146175">
                  <a:moveTo>
                    <a:pt x="1337564" y="0"/>
                  </a:moveTo>
                  <a:lnTo>
                    <a:pt x="191008" y="0"/>
                  </a:lnTo>
                  <a:lnTo>
                    <a:pt x="147213" y="5044"/>
                  </a:lnTo>
                  <a:lnTo>
                    <a:pt x="107009" y="19415"/>
                  </a:lnTo>
                  <a:lnTo>
                    <a:pt x="71544" y="41963"/>
                  </a:lnTo>
                  <a:lnTo>
                    <a:pt x="41963" y="71544"/>
                  </a:lnTo>
                  <a:lnTo>
                    <a:pt x="19415" y="107009"/>
                  </a:lnTo>
                  <a:lnTo>
                    <a:pt x="5044" y="147213"/>
                  </a:lnTo>
                  <a:lnTo>
                    <a:pt x="0" y="191008"/>
                  </a:lnTo>
                  <a:lnTo>
                    <a:pt x="0" y="955027"/>
                  </a:lnTo>
                  <a:lnTo>
                    <a:pt x="5044" y="998826"/>
                  </a:lnTo>
                  <a:lnTo>
                    <a:pt x="19415" y="1039033"/>
                  </a:lnTo>
                  <a:lnTo>
                    <a:pt x="41963" y="1074501"/>
                  </a:lnTo>
                  <a:lnTo>
                    <a:pt x="71544" y="1104083"/>
                  </a:lnTo>
                  <a:lnTo>
                    <a:pt x="107009" y="1126632"/>
                  </a:lnTo>
                  <a:lnTo>
                    <a:pt x="147213" y="1141003"/>
                  </a:lnTo>
                  <a:lnTo>
                    <a:pt x="191008" y="1146048"/>
                  </a:lnTo>
                  <a:lnTo>
                    <a:pt x="1337564" y="1146048"/>
                  </a:lnTo>
                  <a:lnTo>
                    <a:pt x="1381358" y="1141003"/>
                  </a:lnTo>
                  <a:lnTo>
                    <a:pt x="1421562" y="1126632"/>
                  </a:lnTo>
                  <a:lnTo>
                    <a:pt x="1457027" y="1104083"/>
                  </a:lnTo>
                  <a:lnTo>
                    <a:pt x="1486608" y="1074501"/>
                  </a:lnTo>
                  <a:lnTo>
                    <a:pt x="1509156" y="1039033"/>
                  </a:lnTo>
                  <a:lnTo>
                    <a:pt x="1523527" y="998826"/>
                  </a:lnTo>
                  <a:lnTo>
                    <a:pt x="1528572" y="955027"/>
                  </a:lnTo>
                  <a:lnTo>
                    <a:pt x="1528572" y="191008"/>
                  </a:lnTo>
                  <a:lnTo>
                    <a:pt x="1523527" y="147213"/>
                  </a:lnTo>
                  <a:lnTo>
                    <a:pt x="1509156" y="107009"/>
                  </a:lnTo>
                  <a:lnTo>
                    <a:pt x="1486608" y="71544"/>
                  </a:lnTo>
                  <a:lnTo>
                    <a:pt x="1457027" y="41963"/>
                  </a:lnTo>
                  <a:lnTo>
                    <a:pt x="1421562" y="19415"/>
                  </a:lnTo>
                  <a:lnTo>
                    <a:pt x="1381358" y="5044"/>
                  </a:lnTo>
                  <a:lnTo>
                    <a:pt x="133756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86200" y="2075691"/>
              <a:ext cx="1529080" cy="1146175"/>
            </a:xfrm>
            <a:custGeom>
              <a:avLst/>
              <a:gdLst/>
              <a:ahLst/>
              <a:cxnLst/>
              <a:rect l="l" t="t" r="r" b="b"/>
              <a:pathLst>
                <a:path w="1529079" h="1146175">
                  <a:moveTo>
                    <a:pt x="0" y="191008"/>
                  </a:moveTo>
                  <a:lnTo>
                    <a:pt x="5044" y="147213"/>
                  </a:lnTo>
                  <a:lnTo>
                    <a:pt x="19415" y="107009"/>
                  </a:lnTo>
                  <a:lnTo>
                    <a:pt x="41963" y="71544"/>
                  </a:lnTo>
                  <a:lnTo>
                    <a:pt x="71544" y="41963"/>
                  </a:lnTo>
                  <a:lnTo>
                    <a:pt x="107009" y="19415"/>
                  </a:lnTo>
                  <a:lnTo>
                    <a:pt x="147213" y="5044"/>
                  </a:lnTo>
                  <a:lnTo>
                    <a:pt x="191008" y="0"/>
                  </a:lnTo>
                  <a:lnTo>
                    <a:pt x="1337564" y="0"/>
                  </a:lnTo>
                  <a:lnTo>
                    <a:pt x="1381358" y="5044"/>
                  </a:lnTo>
                  <a:lnTo>
                    <a:pt x="1421562" y="19415"/>
                  </a:lnTo>
                  <a:lnTo>
                    <a:pt x="1457027" y="41963"/>
                  </a:lnTo>
                  <a:lnTo>
                    <a:pt x="1486608" y="71544"/>
                  </a:lnTo>
                  <a:lnTo>
                    <a:pt x="1509156" y="107009"/>
                  </a:lnTo>
                  <a:lnTo>
                    <a:pt x="1523527" y="147213"/>
                  </a:lnTo>
                  <a:lnTo>
                    <a:pt x="1528572" y="191008"/>
                  </a:lnTo>
                  <a:lnTo>
                    <a:pt x="1528572" y="955027"/>
                  </a:lnTo>
                  <a:lnTo>
                    <a:pt x="1523527" y="998826"/>
                  </a:lnTo>
                  <a:lnTo>
                    <a:pt x="1509156" y="1039033"/>
                  </a:lnTo>
                  <a:lnTo>
                    <a:pt x="1486608" y="1074501"/>
                  </a:lnTo>
                  <a:lnTo>
                    <a:pt x="1457027" y="1104083"/>
                  </a:lnTo>
                  <a:lnTo>
                    <a:pt x="1421562" y="1126632"/>
                  </a:lnTo>
                  <a:lnTo>
                    <a:pt x="1381358" y="1141003"/>
                  </a:lnTo>
                  <a:lnTo>
                    <a:pt x="1337564" y="1146048"/>
                  </a:lnTo>
                  <a:lnTo>
                    <a:pt x="191008" y="1146048"/>
                  </a:lnTo>
                  <a:lnTo>
                    <a:pt x="147213" y="1141003"/>
                  </a:lnTo>
                  <a:lnTo>
                    <a:pt x="107009" y="1126632"/>
                  </a:lnTo>
                  <a:lnTo>
                    <a:pt x="71544" y="1104083"/>
                  </a:lnTo>
                  <a:lnTo>
                    <a:pt x="41963" y="1074501"/>
                  </a:lnTo>
                  <a:lnTo>
                    <a:pt x="19415" y="1039033"/>
                  </a:lnTo>
                  <a:lnTo>
                    <a:pt x="5044" y="998826"/>
                  </a:lnTo>
                  <a:lnTo>
                    <a:pt x="0" y="955027"/>
                  </a:lnTo>
                  <a:lnTo>
                    <a:pt x="0" y="191008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5472620" y="3997388"/>
            <a:ext cx="3295650" cy="2218055"/>
            <a:chOff x="5472620" y="3997388"/>
            <a:chExt cx="3295650" cy="2218055"/>
          </a:xfrm>
        </p:grpSpPr>
        <p:sp>
          <p:nvSpPr>
            <p:cNvPr id="29" name="object 29"/>
            <p:cNvSpPr/>
            <p:nvPr/>
          </p:nvSpPr>
          <p:spPr>
            <a:xfrm>
              <a:off x="5485638" y="4207002"/>
              <a:ext cx="177165" cy="187960"/>
            </a:xfrm>
            <a:custGeom>
              <a:avLst/>
              <a:gdLst/>
              <a:ahLst/>
              <a:cxnLst/>
              <a:rect l="l" t="t" r="r" b="b"/>
              <a:pathLst>
                <a:path w="177164" h="187960">
                  <a:moveTo>
                    <a:pt x="0" y="0"/>
                  </a:moveTo>
                  <a:lnTo>
                    <a:pt x="176784" y="187452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99354" y="4010406"/>
              <a:ext cx="181610" cy="187960"/>
            </a:xfrm>
            <a:custGeom>
              <a:avLst/>
              <a:gdLst/>
              <a:ahLst/>
              <a:cxnLst/>
              <a:rect l="l" t="t" r="r" b="b"/>
              <a:pathLst>
                <a:path w="181610" h="187960">
                  <a:moveTo>
                    <a:pt x="181355" y="0"/>
                  </a:moveTo>
                  <a:lnTo>
                    <a:pt x="0" y="187452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88530" y="4034790"/>
              <a:ext cx="167640" cy="166370"/>
            </a:xfrm>
            <a:custGeom>
              <a:avLst/>
              <a:gdLst/>
              <a:ahLst/>
              <a:cxnLst/>
              <a:rect l="l" t="t" r="r" b="b"/>
              <a:pathLst>
                <a:path w="167640" h="166370">
                  <a:moveTo>
                    <a:pt x="0" y="0"/>
                  </a:moveTo>
                  <a:lnTo>
                    <a:pt x="167640" y="166116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88530" y="4190238"/>
              <a:ext cx="163195" cy="187960"/>
            </a:xfrm>
            <a:custGeom>
              <a:avLst/>
              <a:gdLst/>
              <a:ahLst/>
              <a:cxnLst/>
              <a:rect l="l" t="t" r="r" b="b"/>
              <a:pathLst>
                <a:path w="163195" h="187960">
                  <a:moveTo>
                    <a:pt x="163068" y="0"/>
                  </a:moveTo>
                  <a:lnTo>
                    <a:pt x="0" y="187452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32904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1394460" y="0"/>
                  </a:moveTo>
                  <a:lnTo>
                    <a:pt x="134112" y="0"/>
                  </a:lnTo>
                  <a:lnTo>
                    <a:pt x="91722" y="6837"/>
                  </a:lnTo>
                  <a:lnTo>
                    <a:pt x="54907" y="25876"/>
                  </a:lnTo>
                  <a:lnTo>
                    <a:pt x="25876" y="54907"/>
                  </a:lnTo>
                  <a:lnTo>
                    <a:pt x="6837" y="9172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49"/>
                  </a:lnTo>
                  <a:lnTo>
                    <a:pt x="25876" y="749764"/>
                  </a:lnTo>
                  <a:lnTo>
                    <a:pt x="54907" y="778795"/>
                  </a:lnTo>
                  <a:lnTo>
                    <a:pt x="91722" y="797834"/>
                  </a:lnTo>
                  <a:lnTo>
                    <a:pt x="134112" y="804672"/>
                  </a:lnTo>
                  <a:lnTo>
                    <a:pt x="1394460" y="804672"/>
                  </a:lnTo>
                  <a:lnTo>
                    <a:pt x="1436849" y="797834"/>
                  </a:lnTo>
                  <a:lnTo>
                    <a:pt x="1473664" y="778795"/>
                  </a:lnTo>
                  <a:lnTo>
                    <a:pt x="1502695" y="749764"/>
                  </a:lnTo>
                  <a:lnTo>
                    <a:pt x="1521734" y="712949"/>
                  </a:lnTo>
                  <a:lnTo>
                    <a:pt x="1528572" y="670560"/>
                  </a:lnTo>
                  <a:lnTo>
                    <a:pt x="1528572" y="134112"/>
                  </a:lnTo>
                  <a:lnTo>
                    <a:pt x="1521734" y="91722"/>
                  </a:lnTo>
                  <a:lnTo>
                    <a:pt x="1502695" y="54907"/>
                  </a:lnTo>
                  <a:lnTo>
                    <a:pt x="1473664" y="25876"/>
                  </a:lnTo>
                  <a:lnTo>
                    <a:pt x="1436849" y="6837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32904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0" y="134112"/>
                  </a:moveTo>
                  <a:lnTo>
                    <a:pt x="6837" y="91722"/>
                  </a:lnTo>
                  <a:lnTo>
                    <a:pt x="25876" y="54907"/>
                  </a:lnTo>
                  <a:lnTo>
                    <a:pt x="54907" y="25876"/>
                  </a:lnTo>
                  <a:lnTo>
                    <a:pt x="91722" y="6837"/>
                  </a:lnTo>
                  <a:lnTo>
                    <a:pt x="134112" y="0"/>
                  </a:lnTo>
                  <a:lnTo>
                    <a:pt x="1394460" y="0"/>
                  </a:lnTo>
                  <a:lnTo>
                    <a:pt x="1436849" y="6837"/>
                  </a:lnTo>
                  <a:lnTo>
                    <a:pt x="1473664" y="25876"/>
                  </a:lnTo>
                  <a:lnTo>
                    <a:pt x="1502695" y="54907"/>
                  </a:lnTo>
                  <a:lnTo>
                    <a:pt x="1521734" y="91722"/>
                  </a:lnTo>
                  <a:lnTo>
                    <a:pt x="1528572" y="134112"/>
                  </a:lnTo>
                  <a:lnTo>
                    <a:pt x="1528572" y="670560"/>
                  </a:lnTo>
                  <a:lnTo>
                    <a:pt x="1521734" y="712949"/>
                  </a:lnTo>
                  <a:lnTo>
                    <a:pt x="1502695" y="749764"/>
                  </a:lnTo>
                  <a:lnTo>
                    <a:pt x="1473664" y="778795"/>
                  </a:lnTo>
                  <a:lnTo>
                    <a:pt x="1436849" y="797834"/>
                  </a:lnTo>
                  <a:lnTo>
                    <a:pt x="1394460" y="804672"/>
                  </a:lnTo>
                  <a:lnTo>
                    <a:pt x="134112" y="804672"/>
                  </a:lnTo>
                  <a:lnTo>
                    <a:pt x="91722" y="797834"/>
                  </a:lnTo>
                  <a:lnTo>
                    <a:pt x="54907" y="778795"/>
                  </a:lnTo>
                  <a:lnTo>
                    <a:pt x="25876" y="749764"/>
                  </a:lnTo>
                  <a:lnTo>
                    <a:pt x="6837" y="71294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904" y="2209360"/>
            <a:ext cx="101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CLEANING </a:t>
            </a:r>
            <a:r>
              <a:rPr sz="1800" b="1" spc="-39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M</a:t>
            </a:r>
            <a:r>
              <a:rPr sz="1800" b="1" spc="-120" dirty="0">
                <a:solidFill>
                  <a:srgbClr val="4E3629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226807" y="2069595"/>
            <a:ext cx="1541145" cy="1156970"/>
            <a:chOff x="7226807" y="2069595"/>
            <a:chExt cx="1541145" cy="1156970"/>
          </a:xfrm>
        </p:grpSpPr>
        <p:sp>
          <p:nvSpPr>
            <p:cNvPr id="37" name="object 37"/>
            <p:cNvSpPr/>
            <p:nvPr/>
          </p:nvSpPr>
          <p:spPr>
            <a:xfrm>
              <a:off x="7232903" y="2075691"/>
              <a:ext cx="1529080" cy="1144905"/>
            </a:xfrm>
            <a:custGeom>
              <a:avLst/>
              <a:gdLst/>
              <a:ahLst/>
              <a:cxnLst/>
              <a:rect l="l" t="t" r="r" b="b"/>
              <a:pathLst>
                <a:path w="1529079" h="1144905">
                  <a:moveTo>
                    <a:pt x="1337818" y="0"/>
                  </a:moveTo>
                  <a:lnTo>
                    <a:pt x="190754" y="0"/>
                  </a:lnTo>
                  <a:lnTo>
                    <a:pt x="147017" y="5038"/>
                  </a:lnTo>
                  <a:lnTo>
                    <a:pt x="106866" y="19389"/>
                  </a:lnTo>
                  <a:lnTo>
                    <a:pt x="71448" y="41907"/>
                  </a:lnTo>
                  <a:lnTo>
                    <a:pt x="41907" y="71448"/>
                  </a:lnTo>
                  <a:lnTo>
                    <a:pt x="19389" y="106866"/>
                  </a:lnTo>
                  <a:lnTo>
                    <a:pt x="5038" y="147017"/>
                  </a:lnTo>
                  <a:lnTo>
                    <a:pt x="0" y="190753"/>
                  </a:lnTo>
                  <a:lnTo>
                    <a:pt x="0" y="953757"/>
                  </a:lnTo>
                  <a:lnTo>
                    <a:pt x="5038" y="997498"/>
                  </a:lnTo>
                  <a:lnTo>
                    <a:pt x="19389" y="1037652"/>
                  </a:lnTo>
                  <a:lnTo>
                    <a:pt x="41907" y="1073072"/>
                  </a:lnTo>
                  <a:lnTo>
                    <a:pt x="71448" y="1102615"/>
                  </a:lnTo>
                  <a:lnTo>
                    <a:pt x="106866" y="1125134"/>
                  </a:lnTo>
                  <a:lnTo>
                    <a:pt x="147017" y="1139485"/>
                  </a:lnTo>
                  <a:lnTo>
                    <a:pt x="190754" y="1144523"/>
                  </a:lnTo>
                  <a:lnTo>
                    <a:pt x="1337818" y="1144523"/>
                  </a:lnTo>
                  <a:lnTo>
                    <a:pt x="1381554" y="1139485"/>
                  </a:lnTo>
                  <a:lnTo>
                    <a:pt x="1421705" y="1125134"/>
                  </a:lnTo>
                  <a:lnTo>
                    <a:pt x="1457123" y="1102615"/>
                  </a:lnTo>
                  <a:lnTo>
                    <a:pt x="1486664" y="1073072"/>
                  </a:lnTo>
                  <a:lnTo>
                    <a:pt x="1509182" y="1037652"/>
                  </a:lnTo>
                  <a:lnTo>
                    <a:pt x="1523533" y="997498"/>
                  </a:lnTo>
                  <a:lnTo>
                    <a:pt x="1528572" y="953757"/>
                  </a:lnTo>
                  <a:lnTo>
                    <a:pt x="1528572" y="190753"/>
                  </a:lnTo>
                  <a:lnTo>
                    <a:pt x="1523533" y="147017"/>
                  </a:lnTo>
                  <a:lnTo>
                    <a:pt x="1509182" y="106866"/>
                  </a:lnTo>
                  <a:lnTo>
                    <a:pt x="1486664" y="71448"/>
                  </a:lnTo>
                  <a:lnTo>
                    <a:pt x="1457123" y="41907"/>
                  </a:lnTo>
                  <a:lnTo>
                    <a:pt x="1421705" y="19389"/>
                  </a:lnTo>
                  <a:lnTo>
                    <a:pt x="1381554" y="5038"/>
                  </a:lnTo>
                  <a:lnTo>
                    <a:pt x="1337818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232903" y="2075691"/>
              <a:ext cx="1529080" cy="1144905"/>
            </a:xfrm>
            <a:custGeom>
              <a:avLst/>
              <a:gdLst/>
              <a:ahLst/>
              <a:cxnLst/>
              <a:rect l="l" t="t" r="r" b="b"/>
              <a:pathLst>
                <a:path w="1529079" h="1144905">
                  <a:moveTo>
                    <a:pt x="0" y="190753"/>
                  </a:moveTo>
                  <a:lnTo>
                    <a:pt x="5038" y="147017"/>
                  </a:lnTo>
                  <a:lnTo>
                    <a:pt x="19389" y="106866"/>
                  </a:lnTo>
                  <a:lnTo>
                    <a:pt x="41907" y="71448"/>
                  </a:lnTo>
                  <a:lnTo>
                    <a:pt x="71448" y="41907"/>
                  </a:lnTo>
                  <a:lnTo>
                    <a:pt x="106866" y="19389"/>
                  </a:lnTo>
                  <a:lnTo>
                    <a:pt x="147017" y="5038"/>
                  </a:lnTo>
                  <a:lnTo>
                    <a:pt x="190754" y="0"/>
                  </a:lnTo>
                  <a:lnTo>
                    <a:pt x="1337818" y="0"/>
                  </a:lnTo>
                  <a:lnTo>
                    <a:pt x="1381554" y="5038"/>
                  </a:lnTo>
                  <a:lnTo>
                    <a:pt x="1421705" y="19389"/>
                  </a:lnTo>
                  <a:lnTo>
                    <a:pt x="1457123" y="41907"/>
                  </a:lnTo>
                  <a:lnTo>
                    <a:pt x="1486664" y="71448"/>
                  </a:lnTo>
                  <a:lnTo>
                    <a:pt x="1509182" y="106866"/>
                  </a:lnTo>
                  <a:lnTo>
                    <a:pt x="1523533" y="147017"/>
                  </a:lnTo>
                  <a:lnTo>
                    <a:pt x="1528572" y="190753"/>
                  </a:lnTo>
                  <a:lnTo>
                    <a:pt x="1528572" y="953757"/>
                  </a:lnTo>
                  <a:lnTo>
                    <a:pt x="1523533" y="997498"/>
                  </a:lnTo>
                  <a:lnTo>
                    <a:pt x="1509182" y="1037652"/>
                  </a:lnTo>
                  <a:lnTo>
                    <a:pt x="1486664" y="1073072"/>
                  </a:lnTo>
                  <a:lnTo>
                    <a:pt x="1457123" y="1102615"/>
                  </a:lnTo>
                  <a:lnTo>
                    <a:pt x="1421705" y="1125134"/>
                  </a:lnTo>
                  <a:lnTo>
                    <a:pt x="1381554" y="1139485"/>
                  </a:lnTo>
                  <a:lnTo>
                    <a:pt x="1337818" y="1144523"/>
                  </a:lnTo>
                  <a:lnTo>
                    <a:pt x="190754" y="1144523"/>
                  </a:lnTo>
                  <a:lnTo>
                    <a:pt x="147017" y="1139485"/>
                  </a:lnTo>
                  <a:lnTo>
                    <a:pt x="106866" y="1125134"/>
                  </a:lnTo>
                  <a:lnTo>
                    <a:pt x="71448" y="1102615"/>
                  </a:lnTo>
                  <a:lnTo>
                    <a:pt x="41907" y="1073072"/>
                  </a:lnTo>
                  <a:lnTo>
                    <a:pt x="19389" y="1037652"/>
                  </a:lnTo>
                  <a:lnTo>
                    <a:pt x="5038" y="997498"/>
                  </a:lnTo>
                  <a:lnTo>
                    <a:pt x="0" y="953757"/>
                  </a:lnTo>
                  <a:lnTo>
                    <a:pt x="0" y="190753"/>
                  </a:lnTo>
                  <a:close/>
                </a:path>
              </a:pathLst>
            </a:custGeom>
            <a:ln w="12191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367262" y="2208409"/>
            <a:ext cx="99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AN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NG 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50681" y="5367208"/>
            <a:ext cx="99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AN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NG 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16070" y="5397756"/>
            <a:ext cx="1541780" cy="817880"/>
            <a:chOff x="4116070" y="5397756"/>
            <a:chExt cx="1541780" cy="817880"/>
          </a:xfrm>
        </p:grpSpPr>
        <p:sp>
          <p:nvSpPr>
            <p:cNvPr id="42" name="object 42"/>
            <p:cNvSpPr/>
            <p:nvPr/>
          </p:nvSpPr>
          <p:spPr>
            <a:xfrm>
              <a:off x="4122420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1394460" y="0"/>
                  </a:moveTo>
                  <a:lnTo>
                    <a:pt x="134112" y="0"/>
                  </a:lnTo>
                  <a:lnTo>
                    <a:pt x="91722" y="6837"/>
                  </a:lnTo>
                  <a:lnTo>
                    <a:pt x="54907" y="25876"/>
                  </a:lnTo>
                  <a:lnTo>
                    <a:pt x="25876" y="54907"/>
                  </a:lnTo>
                  <a:lnTo>
                    <a:pt x="6837" y="9172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49"/>
                  </a:lnTo>
                  <a:lnTo>
                    <a:pt x="25876" y="749764"/>
                  </a:lnTo>
                  <a:lnTo>
                    <a:pt x="54907" y="778795"/>
                  </a:lnTo>
                  <a:lnTo>
                    <a:pt x="91722" y="797834"/>
                  </a:lnTo>
                  <a:lnTo>
                    <a:pt x="134112" y="804672"/>
                  </a:lnTo>
                  <a:lnTo>
                    <a:pt x="1394460" y="804672"/>
                  </a:lnTo>
                  <a:lnTo>
                    <a:pt x="1436849" y="797834"/>
                  </a:lnTo>
                  <a:lnTo>
                    <a:pt x="1473664" y="778795"/>
                  </a:lnTo>
                  <a:lnTo>
                    <a:pt x="1502695" y="749764"/>
                  </a:lnTo>
                  <a:lnTo>
                    <a:pt x="1521734" y="712949"/>
                  </a:lnTo>
                  <a:lnTo>
                    <a:pt x="1528572" y="670560"/>
                  </a:lnTo>
                  <a:lnTo>
                    <a:pt x="1528572" y="134112"/>
                  </a:lnTo>
                  <a:lnTo>
                    <a:pt x="1521734" y="91722"/>
                  </a:lnTo>
                  <a:lnTo>
                    <a:pt x="1502695" y="54907"/>
                  </a:lnTo>
                  <a:lnTo>
                    <a:pt x="1473664" y="25876"/>
                  </a:lnTo>
                  <a:lnTo>
                    <a:pt x="1436849" y="6837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22420" y="5404106"/>
              <a:ext cx="1529080" cy="805180"/>
            </a:xfrm>
            <a:custGeom>
              <a:avLst/>
              <a:gdLst/>
              <a:ahLst/>
              <a:cxnLst/>
              <a:rect l="l" t="t" r="r" b="b"/>
              <a:pathLst>
                <a:path w="1529079" h="805179">
                  <a:moveTo>
                    <a:pt x="0" y="134112"/>
                  </a:moveTo>
                  <a:lnTo>
                    <a:pt x="6837" y="91722"/>
                  </a:lnTo>
                  <a:lnTo>
                    <a:pt x="25876" y="54907"/>
                  </a:lnTo>
                  <a:lnTo>
                    <a:pt x="54907" y="25876"/>
                  </a:lnTo>
                  <a:lnTo>
                    <a:pt x="91722" y="6837"/>
                  </a:lnTo>
                  <a:lnTo>
                    <a:pt x="134112" y="0"/>
                  </a:lnTo>
                  <a:lnTo>
                    <a:pt x="1394460" y="0"/>
                  </a:lnTo>
                  <a:lnTo>
                    <a:pt x="1436849" y="6837"/>
                  </a:lnTo>
                  <a:lnTo>
                    <a:pt x="1473664" y="25876"/>
                  </a:lnTo>
                  <a:lnTo>
                    <a:pt x="1502695" y="54907"/>
                  </a:lnTo>
                  <a:lnTo>
                    <a:pt x="1521734" y="91722"/>
                  </a:lnTo>
                  <a:lnTo>
                    <a:pt x="1528572" y="134112"/>
                  </a:lnTo>
                  <a:lnTo>
                    <a:pt x="1528572" y="670560"/>
                  </a:lnTo>
                  <a:lnTo>
                    <a:pt x="1521734" y="712949"/>
                  </a:lnTo>
                  <a:lnTo>
                    <a:pt x="1502695" y="749764"/>
                  </a:lnTo>
                  <a:lnTo>
                    <a:pt x="1473664" y="778795"/>
                  </a:lnTo>
                  <a:lnTo>
                    <a:pt x="1436849" y="797834"/>
                  </a:lnTo>
                  <a:lnTo>
                    <a:pt x="1394460" y="804672"/>
                  </a:lnTo>
                  <a:lnTo>
                    <a:pt x="134112" y="804672"/>
                  </a:lnTo>
                  <a:lnTo>
                    <a:pt x="91722" y="797834"/>
                  </a:lnTo>
                  <a:lnTo>
                    <a:pt x="54907" y="778795"/>
                  </a:lnTo>
                  <a:lnTo>
                    <a:pt x="25876" y="749764"/>
                  </a:lnTo>
                  <a:lnTo>
                    <a:pt x="6837" y="71294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240215" y="5367208"/>
            <a:ext cx="101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CLEANING </a:t>
            </a:r>
            <a:r>
              <a:rPr sz="1800" b="1" spc="-39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M</a:t>
            </a:r>
            <a:r>
              <a:rPr sz="1800" b="1" spc="-120" dirty="0">
                <a:solidFill>
                  <a:srgbClr val="4E3629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44896" y="3787143"/>
            <a:ext cx="1678305" cy="844550"/>
            <a:chOff x="5644896" y="3787143"/>
            <a:chExt cx="1678305" cy="844550"/>
          </a:xfrm>
        </p:grpSpPr>
        <p:sp>
          <p:nvSpPr>
            <p:cNvPr id="46" name="object 46"/>
            <p:cNvSpPr/>
            <p:nvPr/>
          </p:nvSpPr>
          <p:spPr>
            <a:xfrm>
              <a:off x="5650992" y="3793239"/>
              <a:ext cx="1666239" cy="832485"/>
            </a:xfrm>
            <a:custGeom>
              <a:avLst/>
              <a:gdLst/>
              <a:ahLst/>
              <a:cxnLst/>
              <a:rect l="l" t="t" r="r" b="b"/>
              <a:pathLst>
                <a:path w="1666240" h="832485">
                  <a:moveTo>
                    <a:pt x="1527048" y="0"/>
                  </a:moveTo>
                  <a:lnTo>
                    <a:pt x="138684" y="0"/>
                  </a:lnTo>
                  <a:lnTo>
                    <a:pt x="94848" y="7070"/>
                  </a:lnTo>
                  <a:lnTo>
                    <a:pt x="56778" y="26757"/>
                  </a:lnTo>
                  <a:lnTo>
                    <a:pt x="26757" y="56778"/>
                  </a:lnTo>
                  <a:lnTo>
                    <a:pt x="7070" y="94848"/>
                  </a:lnTo>
                  <a:lnTo>
                    <a:pt x="0" y="138684"/>
                  </a:lnTo>
                  <a:lnTo>
                    <a:pt x="0" y="693407"/>
                  </a:lnTo>
                  <a:lnTo>
                    <a:pt x="7070" y="737248"/>
                  </a:lnTo>
                  <a:lnTo>
                    <a:pt x="26757" y="775322"/>
                  </a:lnTo>
                  <a:lnTo>
                    <a:pt x="56778" y="805345"/>
                  </a:lnTo>
                  <a:lnTo>
                    <a:pt x="94848" y="825033"/>
                  </a:lnTo>
                  <a:lnTo>
                    <a:pt x="138684" y="832104"/>
                  </a:lnTo>
                  <a:lnTo>
                    <a:pt x="1527048" y="832104"/>
                  </a:lnTo>
                  <a:lnTo>
                    <a:pt x="1570883" y="825033"/>
                  </a:lnTo>
                  <a:lnTo>
                    <a:pt x="1608953" y="805345"/>
                  </a:lnTo>
                  <a:lnTo>
                    <a:pt x="1638974" y="775322"/>
                  </a:lnTo>
                  <a:lnTo>
                    <a:pt x="1658661" y="737248"/>
                  </a:lnTo>
                  <a:lnTo>
                    <a:pt x="1665732" y="693407"/>
                  </a:lnTo>
                  <a:lnTo>
                    <a:pt x="1665732" y="138684"/>
                  </a:lnTo>
                  <a:lnTo>
                    <a:pt x="1658661" y="94848"/>
                  </a:lnTo>
                  <a:lnTo>
                    <a:pt x="1638974" y="56778"/>
                  </a:lnTo>
                  <a:lnTo>
                    <a:pt x="1608953" y="26757"/>
                  </a:lnTo>
                  <a:lnTo>
                    <a:pt x="1570883" y="7070"/>
                  </a:lnTo>
                  <a:lnTo>
                    <a:pt x="1527048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50992" y="3793239"/>
              <a:ext cx="1666239" cy="832485"/>
            </a:xfrm>
            <a:custGeom>
              <a:avLst/>
              <a:gdLst/>
              <a:ahLst/>
              <a:cxnLst/>
              <a:rect l="l" t="t" r="r" b="b"/>
              <a:pathLst>
                <a:path w="1666240" h="832485">
                  <a:moveTo>
                    <a:pt x="0" y="138684"/>
                  </a:moveTo>
                  <a:lnTo>
                    <a:pt x="7070" y="94848"/>
                  </a:lnTo>
                  <a:lnTo>
                    <a:pt x="26757" y="56778"/>
                  </a:lnTo>
                  <a:lnTo>
                    <a:pt x="56778" y="26757"/>
                  </a:lnTo>
                  <a:lnTo>
                    <a:pt x="94848" y="7070"/>
                  </a:lnTo>
                  <a:lnTo>
                    <a:pt x="138684" y="0"/>
                  </a:lnTo>
                  <a:lnTo>
                    <a:pt x="1527048" y="0"/>
                  </a:lnTo>
                  <a:lnTo>
                    <a:pt x="1570883" y="7070"/>
                  </a:lnTo>
                  <a:lnTo>
                    <a:pt x="1608953" y="26757"/>
                  </a:lnTo>
                  <a:lnTo>
                    <a:pt x="1638974" y="56778"/>
                  </a:lnTo>
                  <a:lnTo>
                    <a:pt x="1658661" y="94848"/>
                  </a:lnTo>
                  <a:lnTo>
                    <a:pt x="1665732" y="138684"/>
                  </a:lnTo>
                  <a:lnTo>
                    <a:pt x="1665732" y="693407"/>
                  </a:lnTo>
                  <a:lnTo>
                    <a:pt x="1658661" y="737248"/>
                  </a:lnTo>
                  <a:lnTo>
                    <a:pt x="1638974" y="775322"/>
                  </a:lnTo>
                  <a:lnTo>
                    <a:pt x="1608953" y="805345"/>
                  </a:lnTo>
                  <a:lnTo>
                    <a:pt x="1570883" y="825033"/>
                  </a:lnTo>
                  <a:lnTo>
                    <a:pt x="1527048" y="832104"/>
                  </a:lnTo>
                  <a:lnTo>
                    <a:pt x="138684" y="832104"/>
                  </a:lnTo>
                  <a:lnTo>
                    <a:pt x="94848" y="825033"/>
                  </a:lnTo>
                  <a:lnTo>
                    <a:pt x="56778" y="805345"/>
                  </a:lnTo>
                  <a:lnTo>
                    <a:pt x="26757" y="775322"/>
                  </a:lnTo>
                  <a:lnTo>
                    <a:pt x="7070" y="737248"/>
                  </a:lnTo>
                  <a:lnTo>
                    <a:pt x="0" y="693407"/>
                  </a:lnTo>
                  <a:lnTo>
                    <a:pt x="0" y="138684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978023" y="3906549"/>
            <a:ext cx="1011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AN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NG  S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21228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</a:t>
            </a:r>
            <a:r>
              <a:rPr dirty="0"/>
              <a:t>erm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olo</a:t>
            </a:r>
            <a:r>
              <a:rPr spc="-10" dirty="0"/>
              <a:t>g</a:t>
            </a:r>
            <a:r>
              <a:rPr dirty="0"/>
              <a:t>y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5758180" cy="12382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terms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used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lesson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included: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sz="2400" spc="20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20" dirty="0">
                <a:solidFill>
                  <a:srgbClr val="4E3629"/>
                </a:solidFill>
                <a:latin typeface="Calibri"/>
                <a:cs typeface="Calibri"/>
              </a:rPr>
              <a:t>Barred</a:t>
            </a:r>
            <a:r>
              <a:rPr sz="2400" spc="-4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Intersection</a:t>
            </a:r>
            <a:r>
              <a:rPr sz="2400" spc="-6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646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7872095" cy="26047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lesson,</a:t>
            </a:r>
            <a:r>
              <a:rPr sz="2800" spc="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should</a:t>
            </a:r>
            <a:r>
              <a:rPr sz="2800" spc="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have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learned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how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 marL="530860" marR="1179830" indent="-175260">
              <a:lnSpc>
                <a:spcPts val="2590"/>
              </a:lnSpc>
              <a:spcBef>
                <a:spcPts val="475"/>
              </a:spcBef>
            </a:pPr>
            <a:r>
              <a:rPr sz="2400" spc="1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15" dirty="0">
                <a:solidFill>
                  <a:srgbClr val="4E3629"/>
                </a:solidFill>
                <a:latin typeface="Calibri"/>
                <a:cs typeface="Calibri"/>
              </a:rPr>
              <a:t>Identify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attributes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which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belong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to many-to-many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 marL="530225" marR="1143000" indent="-175260">
              <a:lnSpc>
                <a:spcPts val="2590"/>
              </a:lnSpc>
              <a:spcBef>
                <a:spcPts val="400"/>
              </a:spcBef>
            </a:pPr>
            <a:r>
              <a:rPr sz="2400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Demonstrate</a:t>
            </a:r>
            <a:r>
              <a:rPr sz="24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steps to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resolve</a:t>
            </a:r>
            <a:r>
              <a:rPr sz="24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many-to-many </a:t>
            </a:r>
            <a:r>
              <a:rPr sz="2400" spc="-5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intersection</a:t>
            </a:r>
            <a:r>
              <a:rPr sz="24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 marL="530860" marR="5080" indent="-175260">
              <a:lnSpc>
                <a:spcPts val="2590"/>
              </a:lnSpc>
              <a:spcBef>
                <a:spcPts val="400"/>
              </a:spcBef>
            </a:pPr>
            <a:r>
              <a:rPr sz="2400" spc="1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15" dirty="0">
                <a:solidFill>
                  <a:srgbClr val="4E3629"/>
                </a:solidFill>
                <a:latin typeface="Calibri"/>
                <a:cs typeface="Calibri"/>
              </a:rPr>
              <a:t>Identify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UID of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intersection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entity and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represent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it in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entity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relationship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diagram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0831" y="702563"/>
              <a:ext cx="8022590" cy="5453380"/>
            </a:xfrm>
            <a:custGeom>
              <a:avLst/>
              <a:gdLst/>
              <a:ahLst/>
              <a:cxnLst/>
              <a:rect l="l" t="t" r="r" b="b"/>
              <a:pathLst>
                <a:path w="8022590" h="5453380">
                  <a:moveTo>
                    <a:pt x="8022335" y="0"/>
                  </a:moveTo>
                  <a:lnTo>
                    <a:pt x="0" y="0"/>
                  </a:lnTo>
                  <a:lnTo>
                    <a:pt x="0" y="5452872"/>
                  </a:lnTo>
                  <a:lnTo>
                    <a:pt x="8022335" y="5452872"/>
                  </a:lnTo>
                  <a:lnTo>
                    <a:pt x="8022335" y="0"/>
                  </a:lnTo>
                  <a:close/>
                </a:path>
              </a:pathLst>
            </a:custGeom>
            <a:solidFill>
              <a:srgbClr val="DFE1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787" y="5570219"/>
              <a:ext cx="1258823" cy="4206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77859" y="6562597"/>
            <a:ext cx="28784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Copyright</a:t>
            </a:r>
            <a:r>
              <a:rPr sz="850" spc="2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CEFD9"/>
                </a:solidFill>
                <a:latin typeface="Calibri"/>
                <a:cs typeface="Calibri"/>
              </a:rPr>
              <a:t>© 2020,</a:t>
            </a:r>
            <a:r>
              <a:rPr sz="850" spc="-3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Oracle</a:t>
            </a:r>
            <a:r>
              <a:rPr sz="850" spc="1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and/or</a:t>
            </a:r>
            <a:r>
              <a:rPr sz="850" spc="2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its</a:t>
            </a:r>
            <a:r>
              <a:rPr sz="850" spc="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affiliates.</a:t>
            </a:r>
            <a:r>
              <a:rPr sz="850" spc="2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All</a:t>
            </a:r>
            <a:r>
              <a:rPr sz="850" spc="1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rights</a:t>
            </a:r>
            <a:r>
              <a:rPr sz="850" spc="1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reserved.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8315" y="1155501"/>
            <a:ext cx="4130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Database</a:t>
            </a:r>
            <a:r>
              <a:rPr sz="4800" spc="-55" dirty="0"/>
              <a:t> </a:t>
            </a:r>
            <a:r>
              <a:rPr sz="4800" spc="-5" dirty="0"/>
              <a:t>Design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962879" y="2400950"/>
            <a:ext cx="4958080" cy="8883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spc="-5" dirty="0">
                <a:solidFill>
                  <a:srgbClr val="4E3629"/>
                </a:solidFill>
                <a:latin typeface="Calibri"/>
                <a:cs typeface="Calibri"/>
              </a:rPr>
              <a:t>5-3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spc="-5" dirty="0">
                <a:solidFill>
                  <a:srgbClr val="4E3629"/>
                </a:solidFill>
                <a:latin typeface="Calibri"/>
                <a:cs typeface="Calibri"/>
              </a:rPr>
              <a:t>Resolving</a:t>
            </a:r>
            <a:r>
              <a:rPr sz="2400" b="1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E3629"/>
                </a:solidFill>
                <a:latin typeface="Calibri"/>
                <a:cs typeface="Calibri"/>
              </a:rPr>
              <a:t>Many-to-Many</a:t>
            </a:r>
            <a:r>
              <a:rPr sz="2400" b="1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900" y="3485388"/>
            <a:ext cx="4957571" cy="29657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802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7872095" cy="26047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lesson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covers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following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objectives:</a:t>
            </a:r>
            <a:endParaRPr sz="2800">
              <a:latin typeface="Calibri"/>
              <a:cs typeface="Calibri"/>
            </a:endParaRPr>
          </a:p>
          <a:p>
            <a:pPr marL="530860" marR="1179830" indent="-175260">
              <a:lnSpc>
                <a:spcPts val="2590"/>
              </a:lnSpc>
              <a:spcBef>
                <a:spcPts val="475"/>
              </a:spcBef>
            </a:pPr>
            <a:r>
              <a:rPr sz="2400" spc="1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15" dirty="0">
                <a:solidFill>
                  <a:srgbClr val="4E3629"/>
                </a:solidFill>
                <a:latin typeface="Calibri"/>
                <a:cs typeface="Calibri"/>
              </a:rPr>
              <a:t>Identify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attributes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which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belong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to many-to-many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 marL="530225" marR="1143000" indent="-175260">
              <a:lnSpc>
                <a:spcPts val="2590"/>
              </a:lnSpc>
              <a:spcBef>
                <a:spcPts val="400"/>
              </a:spcBef>
            </a:pPr>
            <a:r>
              <a:rPr sz="2400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Demonstrate</a:t>
            </a:r>
            <a:r>
              <a:rPr sz="24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steps to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resolve</a:t>
            </a:r>
            <a:r>
              <a:rPr sz="24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many-to-many </a:t>
            </a:r>
            <a:r>
              <a:rPr sz="2400" spc="-5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using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intersection</a:t>
            </a:r>
            <a:r>
              <a:rPr sz="24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 marL="530860" marR="5080" indent="-175260">
              <a:lnSpc>
                <a:spcPts val="2590"/>
              </a:lnSpc>
              <a:spcBef>
                <a:spcPts val="400"/>
              </a:spcBef>
            </a:pPr>
            <a:r>
              <a:rPr sz="2400" spc="1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15" dirty="0">
                <a:solidFill>
                  <a:srgbClr val="4E3629"/>
                </a:solidFill>
                <a:latin typeface="Calibri"/>
                <a:cs typeface="Calibri"/>
              </a:rPr>
              <a:t>Identify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UID of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intersection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entity and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represent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it in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entity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relationship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diagram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421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-10" dirty="0"/>
              <a:t>u</a:t>
            </a:r>
            <a:r>
              <a:rPr dirty="0"/>
              <a:t>r</a:t>
            </a:r>
            <a:r>
              <a:rPr spc="-10" dirty="0"/>
              <a:t>p</a:t>
            </a:r>
            <a:r>
              <a:rPr spc="-5" dirty="0"/>
              <a:t>o</a:t>
            </a:r>
            <a:r>
              <a:rPr spc="5" dirty="0"/>
              <a:t>s</a:t>
            </a:r>
            <a:r>
              <a:rPr dirty="0"/>
              <a:t>e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7849870" cy="24745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lesson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will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help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complete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your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-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may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need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create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new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entities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new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based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business</a:t>
            </a:r>
            <a:r>
              <a:rPr sz="2800" spc="6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needs</a:t>
            </a:r>
            <a:endParaRPr sz="2800">
              <a:latin typeface="Calibri"/>
              <a:cs typeface="Calibri"/>
            </a:endParaRPr>
          </a:p>
          <a:p>
            <a:pPr marL="184785" marR="71120" indent="-172720">
              <a:lnSpc>
                <a:spcPts val="3030"/>
              </a:lnSpc>
              <a:spcBef>
                <a:spcPts val="78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will also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help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define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scope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your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data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-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only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what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importance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business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54552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Relationship</a:t>
            </a:r>
            <a:r>
              <a:rPr spc="15" dirty="0"/>
              <a:t> </a:t>
            </a:r>
            <a:r>
              <a:rPr spc="-10" dirty="0"/>
              <a:t>Hiding</a:t>
            </a:r>
            <a:r>
              <a:rPr spc="20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spc="-25" dirty="0"/>
              <a:t>Attribute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6948805" cy="17062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school,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may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study</a:t>
            </a:r>
            <a:r>
              <a:rPr sz="2800" spc="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or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more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E3629"/>
                </a:solidFill>
                <a:latin typeface="Calibri"/>
                <a:cs typeface="Calibri"/>
              </a:rPr>
              <a:t>SUBJECTs</a:t>
            </a:r>
            <a:endParaRPr sz="2800">
              <a:latin typeface="Calibri"/>
              <a:cs typeface="Calibri"/>
            </a:endParaRPr>
          </a:p>
          <a:p>
            <a:pPr marL="184785" marR="183515" indent="-172720">
              <a:lnSpc>
                <a:spcPts val="3030"/>
              </a:lnSpc>
              <a:spcBef>
                <a:spcPts val="79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Each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SUBJECT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may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be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studied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or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more </a:t>
            </a:r>
            <a:r>
              <a:rPr sz="2800" spc="-6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E3629"/>
                </a:solidFill>
                <a:latin typeface="Calibri"/>
                <a:cs typeface="Calibri"/>
              </a:rPr>
              <a:t>STUDENTs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8290" y="5231045"/>
            <a:ext cx="217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r>
              <a:rPr sz="1800" b="1" spc="-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sz="1800" b="1" spc="-4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SUBJECT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4853" y="3629917"/>
            <a:ext cx="1924050" cy="1536700"/>
            <a:chOff x="1244853" y="3629917"/>
            <a:chExt cx="1924050" cy="1536700"/>
          </a:xfrm>
        </p:grpSpPr>
        <p:sp>
          <p:nvSpPr>
            <p:cNvPr id="6" name="object 6"/>
            <p:cNvSpPr/>
            <p:nvPr/>
          </p:nvSpPr>
          <p:spPr>
            <a:xfrm>
              <a:off x="1251203" y="3636267"/>
              <a:ext cx="1911350" cy="1524000"/>
            </a:xfrm>
            <a:custGeom>
              <a:avLst/>
              <a:gdLst/>
              <a:ahLst/>
              <a:cxnLst/>
              <a:rect l="l" t="t" r="r" b="b"/>
              <a:pathLst>
                <a:path w="1911350" h="1524000">
                  <a:moveTo>
                    <a:pt x="1657095" y="0"/>
                  </a:moveTo>
                  <a:lnTo>
                    <a:pt x="254000" y="0"/>
                  </a:lnTo>
                  <a:lnTo>
                    <a:pt x="208342" y="4092"/>
                  </a:lnTo>
                  <a:lnTo>
                    <a:pt x="165369" y="15890"/>
                  </a:lnTo>
                  <a:lnTo>
                    <a:pt x="125799" y="34677"/>
                  </a:lnTo>
                  <a:lnTo>
                    <a:pt x="90349" y="59736"/>
                  </a:lnTo>
                  <a:lnTo>
                    <a:pt x="59736" y="90349"/>
                  </a:lnTo>
                  <a:lnTo>
                    <a:pt x="34677" y="125799"/>
                  </a:lnTo>
                  <a:lnTo>
                    <a:pt x="15890" y="165369"/>
                  </a:lnTo>
                  <a:lnTo>
                    <a:pt x="4092" y="208342"/>
                  </a:lnTo>
                  <a:lnTo>
                    <a:pt x="0" y="254000"/>
                  </a:lnTo>
                  <a:lnTo>
                    <a:pt x="0" y="1269987"/>
                  </a:lnTo>
                  <a:lnTo>
                    <a:pt x="4092" y="1315645"/>
                  </a:lnTo>
                  <a:lnTo>
                    <a:pt x="15890" y="1358619"/>
                  </a:lnTo>
                  <a:lnTo>
                    <a:pt x="34677" y="1398190"/>
                  </a:lnTo>
                  <a:lnTo>
                    <a:pt x="59736" y="1433643"/>
                  </a:lnTo>
                  <a:lnTo>
                    <a:pt x="90349" y="1464258"/>
                  </a:lnTo>
                  <a:lnTo>
                    <a:pt x="125799" y="1489319"/>
                  </a:lnTo>
                  <a:lnTo>
                    <a:pt x="165369" y="1508107"/>
                  </a:lnTo>
                  <a:lnTo>
                    <a:pt x="208342" y="1519907"/>
                  </a:lnTo>
                  <a:lnTo>
                    <a:pt x="254000" y="1524000"/>
                  </a:lnTo>
                  <a:lnTo>
                    <a:pt x="1657095" y="1524000"/>
                  </a:lnTo>
                  <a:lnTo>
                    <a:pt x="1702753" y="1519907"/>
                  </a:lnTo>
                  <a:lnTo>
                    <a:pt x="1745726" y="1508107"/>
                  </a:lnTo>
                  <a:lnTo>
                    <a:pt x="1785296" y="1489319"/>
                  </a:lnTo>
                  <a:lnTo>
                    <a:pt x="1820746" y="1464258"/>
                  </a:lnTo>
                  <a:lnTo>
                    <a:pt x="1851359" y="1433643"/>
                  </a:lnTo>
                  <a:lnTo>
                    <a:pt x="1876418" y="1398190"/>
                  </a:lnTo>
                  <a:lnTo>
                    <a:pt x="1895205" y="1358619"/>
                  </a:lnTo>
                  <a:lnTo>
                    <a:pt x="1907003" y="1315645"/>
                  </a:lnTo>
                  <a:lnTo>
                    <a:pt x="1911095" y="1269987"/>
                  </a:lnTo>
                  <a:lnTo>
                    <a:pt x="1911095" y="254000"/>
                  </a:lnTo>
                  <a:lnTo>
                    <a:pt x="1907003" y="208342"/>
                  </a:lnTo>
                  <a:lnTo>
                    <a:pt x="1895205" y="165369"/>
                  </a:lnTo>
                  <a:lnTo>
                    <a:pt x="1876418" y="125799"/>
                  </a:lnTo>
                  <a:lnTo>
                    <a:pt x="1851359" y="90349"/>
                  </a:lnTo>
                  <a:lnTo>
                    <a:pt x="1820746" y="59736"/>
                  </a:lnTo>
                  <a:lnTo>
                    <a:pt x="1785296" y="34677"/>
                  </a:lnTo>
                  <a:lnTo>
                    <a:pt x="1745726" y="15890"/>
                  </a:lnTo>
                  <a:lnTo>
                    <a:pt x="1702753" y="4092"/>
                  </a:lnTo>
                  <a:lnTo>
                    <a:pt x="1657095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1203" y="3636267"/>
              <a:ext cx="1911350" cy="1524000"/>
            </a:xfrm>
            <a:custGeom>
              <a:avLst/>
              <a:gdLst/>
              <a:ahLst/>
              <a:cxnLst/>
              <a:rect l="l" t="t" r="r" b="b"/>
              <a:pathLst>
                <a:path w="1911350" h="1524000">
                  <a:moveTo>
                    <a:pt x="0" y="254000"/>
                  </a:moveTo>
                  <a:lnTo>
                    <a:pt x="4092" y="208342"/>
                  </a:lnTo>
                  <a:lnTo>
                    <a:pt x="15890" y="165369"/>
                  </a:lnTo>
                  <a:lnTo>
                    <a:pt x="34677" y="125799"/>
                  </a:lnTo>
                  <a:lnTo>
                    <a:pt x="59736" y="90349"/>
                  </a:lnTo>
                  <a:lnTo>
                    <a:pt x="90349" y="59736"/>
                  </a:lnTo>
                  <a:lnTo>
                    <a:pt x="125799" y="34677"/>
                  </a:lnTo>
                  <a:lnTo>
                    <a:pt x="165369" y="15890"/>
                  </a:lnTo>
                  <a:lnTo>
                    <a:pt x="208342" y="4092"/>
                  </a:lnTo>
                  <a:lnTo>
                    <a:pt x="254000" y="0"/>
                  </a:lnTo>
                  <a:lnTo>
                    <a:pt x="1657095" y="0"/>
                  </a:lnTo>
                  <a:lnTo>
                    <a:pt x="1702753" y="4092"/>
                  </a:lnTo>
                  <a:lnTo>
                    <a:pt x="1745726" y="15890"/>
                  </a:lnTo>
                  <a:lnTo>
                    <a:pt x="1785296" y="34677"/>
                  </a:lnTo>
                  <a:lnTo>
                    <a:pt x="1820746" y="59736"/>
                  </a:lnTo>
                  <a:lnTo>
                    <a:pt x="1851359" y="90349"/>
                  </a:lnTo>
                  <a:lnTo>
                    <a:pt x="1876418" y="125799"/>
                  </a:lnTo>
                  <a:lnTo>
                    <a:pt x="1895205" y="165369"/>
                  </a:lnTo>
                  <a:lnTo>
                    <a:pt x="1907003" y="208342"/>
                  </a:lnTo>
                  <a:lnTo>
                    <a:pt x="1911095" y="254000"/>
                  </a:lnTo>
                  <a:lnTo>
                    <a:pt x="1911095" y="1269987"/>
                  </a:lnTo>
                  <a:lnTo>
                    <a:pt x="1907003" y="1315645"/>
                  </a:lnTo>
                  <a:lnTo>
                    <a:pt x="1895205" y="1358619"/>
                  </a:lnTo>
                  <a:lnTo>
                    <a:pt x="1876418" y="1398190"/>
                  </a:lnTo>
                  <a:lnTo>
                    <a:pt x="1851359" y="1433643"/>
                  </a:lnTo>
                  <a:lnTo>
                    <a:pt x="1820746" y="1464258"/>
                  </a:lnTo>
                  <a:lnTo>
                    <a:pt x="1785296" y="1489319"/>
                  </a:lnTo>
                  <a:lnTo>
                    <a:pt x="1745726" y="1508107"/>
                  </a:lnTo>
                  <a:lnTo>
                    <a:pt x="1702753" y="1519907"/>
                  </a:lnTo>
                  <a:lnTo>
                    <a:pt x="1657095" y="1524000"/>
                  </a:lnTo>
                  <a:lnTo>
                    <a:pt x="254000" y="1524000"/>
                  </a:lnTo>
                  <a:lnTo>
                    <a:pt x="208342" y="1519907"/>
                  </a:lnTo>
                  <a:lnTo>
                    <a:pt x="165369" y="1508107"/>
                  </a:lnTo>
                  <a:lnTo>
                    <a:pt x="125799" y="1489319"/>
                  </a:lnTo>
                  <a:lnTo>
                    <a:pt x="90349" y="1464258"/>
                  </a:lnTo>
                  <a:lnTo>
                    <a:pt x="59736" y="1433643"/>
                  </a:lnTo>
                  <a:lnTo>
                    <a:pt x="34677" y="1398190"/>
                  </a:lnTo>
                  <a:lnTo>
                    <a:pt x="15890" y="1358619"/>
                  </a:lnTo>
                  <a:lnTo>
                    <a:pt x="4092" y="1315645"/>
                  </a:lnTo>
                  <a:lnTo>
                    <a:pt x="0" y="1269987"/>
                  </a:lnTo>
                  <a:lnTo>
                    <a:pt x="0" y="25400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13647" y="3682284"/>
            <a:ext cx="103886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buChar char="*"/>
              <a:tabLst>
                <a:tab pos="160655" algn="l"/>
              </a:tabLst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me</a:t>
            </a:r>
            <a:endParaRPr sz="16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buChar char="*"/>
              <a:tabLst>
                <a:tab pos="160655" algn="l"/>
              </a:tabLst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La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07938" y="3629917"/>
            <a:ext cx="1924050" cy="1536700"/>
            <a:chOff x="6107938" y="3629917"/>
            <a:chExt cx="1924050" cy="1536700"/>
          </a:xfrm>
        </p:grpSpPr>
        <p:sp>
          <p:nvSpPr>
            <p:cNvPr id="10" name="object 10"/>
            <p:cNvSpPr/>
            <p:nvPr/>
          </p:nvSpPr>
          <p:spPr>
            <a:xfrm>
              <a:off x="6114288" y="3636267"/>
              <a:ext cx="1911350" cy="1524000"/>
            </a:xfrm>
            <a:custGeom>
              <a:avLst/>
              <a:gdLst/>
              <a:ahLst/>
              <a:cxnLst/>
              <a:rect l="l" t="t" r="r" b="b"/>
              <a:pathLst>
                <a:path w="1911350" h="1524000">
                  <a:moveTo>
                    <a:pt x="1657095" y="0"/>
                  </a:moveTo>
                  <a:lnTo>
                    <a:pt x="254000" y="0"/>
                  </a:lnTo>
                  <a:lnTo>
                    <a:pt x="208342" y="4092"/>
                  </a:lnTo>
                  <a:lnTo>
                    <a:pt x="165369" y="15890"/>
                  </a:lnTo>
                  <a:lnTo>
                    <a:pt x="125799" y="34677"/>
                  </a:lnTo>
                  <a:lnTo>
                    <a:pt x="90349" y="59736"/>
                  </a:lnTo>
                  <a:lnTo>
                    <a:pt x="59736" y="90349"/>
                  </a:lnTo>
                  <a:lnTo>
                    <a:pt x="34677" y="125799"/>
                  </a:lnTo>
                  <a:lnTo>
                    <a:pt x="15890" y="165369"/>
                  </a:lnTo>
                  <a:lnTo>
                    <a:pt x="4092" y="208342"/>
                  </a:lnTo>
                  <a:lnTo>
                    <a:pt x="0" y="254000"/>
                  </a:lnTo>
                  <a:lnTo>
                    <a:pt x="0" y="1269987"/>
                  </a:lnTo>
                  <a:lnTo>
                    <a:pt x="4092" y="1315645"/>
                  </a:lnTo>
                  <a:lnTo>
                    <a:pt x="15890" y="1358619"/>
                  </a:lnTo>
                  <a:lnTo>
                    <a:pt x="34677" y="1398190"/>
                  </a:lnTo>
                  <a:lnTo>
                    <a:pt x="59736" y="1433643"/>
                  </a:lnTo>
                  <a:lnTo>
                    <a:pt x="90349" y="1464258"/>
                  </a:lnTo>
                  <a:lnTo>
                    <a:pt x="125799" y="1489319"/>
                  </a:lnTo>
                  <a:lnTo>
                    <a:pt x="165369" y="1508107"/>
                  </a:lnTo>
                  <a:lnTo>
                    <a:pt x="208342" y="1519907"/>
                  </a:lnTo>
                  <a:lnTo>
                    <a:pt x="254000" y="1524000"/>
                  </a:lnTo>
                  <a:lnTo>
                    <a:pt x="1657095" y="1524000"/>
                  </a:lnTo>
                  <a:lnTo>
                    <a:pt x="1702753" y="1519907"/>
                  </a:lnTo>
                  <a:lnTo>
                    <a:pt x="1745726" y="1508107"/>
                  </a:lnTo>
                  <a:lnTo>
                    <a:pt x="1785296" y="1489319"/>
                  </a:lnTo>
                  <a:lnTo>
                    <a:pt x="1820746" y="1464258"/>
                  </a:lnTo>
                  <a:lnTo>
                    <a:pt x="1851359" y="1433643"/>
                  </a:lnTo>
                  <a:lnTo>
                    <a:pt x="1876418" y="1398190"/>
                  </a:lnTo>
                  <a:lnTo>
                    <a:pt x="1895205" y="1358619"/>
                  </a:lnTo>
                  <a:lnTo>
                    <a:pt x="1907003" y="1315645"/>
                  </a:lnTo>
                  <a:lnTo>
                    <a:pt x="1911095" y="1269987"/>
                  </a:lnTo>
                  <a:lnTo>
                    <a:pt x="1911095" y="254000"/>
                  </a:lnTo>
                  <a:lnTo>
                    <a:pt x="1907003" y="208342"/>
                  </a:lnTo>
                  <a:lnTo>
                    <a:pt x="1895205" y="165369"/>
                  </a:lnTo>
                  <a:lnTo>
                    <a:pt x="1876418" y="125799"/>
                  </a:lnTo>
                  <a:lnTo>
                    <a:pt x="1851359" y="90349"/>
                  </a:lnTo>
                  <a:lnTo>
                    <a:pt x="1820746" y="59736"/>
                  </a:lnTo>
                  <a:lnTo>
                    <a:pt x="1785296" y="34677"/>
                  </a:lnTo>
                  <a:lnTo>
                    <a:pt x="1745726" y="15890"/>
                  </a:lnTo>
                  <a:lnTo>
                    <a:pt x="1702753" y="4092"/>
                  </a:lnTo>
                  <a:lnTo>
                    <a:pt x="1657095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14288" y="3636267"/>
              <a:ext cx="1911350" cy="1524000"/>
            </a:xfrm>
            <a:custGeom>
              <a:avLst/>
              <a:gdLst/>
              <a:ahLst/>
              <a:cxnLst/>
              <a:rect l="l" t="t" r="r" b="b"/>
              <a:pathLst>
                <a:path w="1911350" h="1524000">
                  <a:moveTo>
                    <a:pt x="0" y="254000"/>
                  </a:moveTo>
                  <a:lnTo>
                    <a:pt x="4092" y="208342"/>
                  </a:lnTo>
                  <a:lnTo>
                    <a:pt x="15890" y="165369"/>
                  </a:lnTo>
                  <a:lnTo>
                    <a:pt x="34677" y="125799"/>
                  </a:lnTo>
                  <a:lnTo>
                    <a:pt x="59736" y="90349"/>
                  </a:lnTo>
                  <a:lnTo>
                    <a:pt x="90349" y="59736"/>
                  </a:lnTo>
                  <a:lnTo>
                    <a:pt x="125799" y="34677"/>
                  </a:lnTo>
                  <a:lnTo>
                    <a:pt x="165369" y="15890"/>
                  </a:lnTo>
                  <a:lnTo>
                    <a:pt x="208342" y="4092"/>
                  </a:lnTo>
                  <a:lnTo>
                    <a:pt x="254000" y="0"/>
                  </a:lnTo>
                  <a:lnTo>
                    <a:pt x="1657095" y="0"/>
                  </a:lnTo>
                  <a:lnTo>
                    <a:pt x="1702753" y="4092"/>
                  </a:lnTo>
                  <a:lnTo>
                    <a:pt x="1745726" y="15890"/>
                  </a:lnTo>
                  <a:lnTo>
                    <a:pt x="1785296" y="34677"/>
                  </a:lnTo>
                  <a:lnTo>
                    <a:pt x="1820746" y="59736"/>
                  </a:lnTo>
                  <a:lnTo>
                    <a:pt x="1851359" y="90349"/>
                  </a:lnTo>
                  <a:lnTo>
                    <a:pt x="1876418" y="125799"/>
                  </a:lnTo>
                  <a:lnTo>
                    <a:pt x="1895205" y="165369"/>
                  </a:lnTo>
                  <a:lnTo>
                    <a:pt x="1907003" y="208342"/>
                  </a:lnTo>
                  <a:lnTo>
                    <a:pt x="1911095" y="254000"/>
                  </a:lnTo>
                  <a:lnTo>
                    <a:pt x="1911095" y="1269987"/>
                  </a:lnTo>
                  <a:lnTo>
                    <a:pt x="1907003" y="1315645"/>
                  </a:lnTo>
                  <a:lnTo>
                    <a:pt x="1895205" y="1358619"/>
                  </a:lnTo>
                  <a:lnTo>
                    <a:pt x="1876418" y="1398190"/>
                  </a:lnTo>
                  <a:lnTo>
                    <a:pt x="1851359" y="1433643"/>
                  </a:lnTo>
                  <a:lnTo>
                    <a:pt x="1820746" y="1464258"/>
                  </a:lnTo>
                  <a:lnTo>
                    <a:pt x="1785296" y="1489319"/>
                  </a:lnTo>
                  <a:lnTo>
                    <a:pt x="1745726" y="1508107"/>
                  </a:lnTo>
                  <a:lnTo>
                    <a:pt x="1702753" y="1519907"/>
                  </a:lnTo>
                  <a:lnTo>
                    <a:pt x="1657095" y="1524000"/>
                  </a:lnTo>
                  <a:lnTo>
                    <a:pt x="254000" y="1524000"/>
                  </a:lnTo>
                  <a:lnTo>
                    <a:pt x="208342" y="1519907"/>
                  </a:lnTo>
                  <a:lnTo>
                    <a:pt x="165369" y="1508107"/>
                  </a:lnTo>
                  <a:lnTo>
                    <a:pt x="125799" y="1489319"/>
                  </a:lnTo>
                  <a:lnTo>
                    <a:pt x="90349" y="1464258"/>
                  </a:lnTo>
                  <a:lnTo>
                    <a:pt x="59736" y="1433643"/>
                  </a:lnTo>
                  <a:lnTo>
                    <a:pt x="34677" y="1398190"/>
                  </a:lnTo>
                  <a:lnTo>
                    <a:pt x="15890" y="1358619"/>
                  </a:lnTo>
                  <a:lnTo>
                    <a:pt x="4092" y="1315645"/>
                  </a:lnTo>
                  <a:lnTo>
                    <a:pt x="0" y="1269987"/>
                  </a:lnTo>
                  <a:lnTo>
                    <a:pt x="0" y="25400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176238" y="3682284"/>
            <a:ext cx="830580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SU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J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*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50107" y="4294632"/>
            <a:ext cx="2965450" cy="208915"/>
            <a:chOff x="3150107" y="4294632"/>
            <a:chExt cx="2965450" cy="208915"/>
          </a:xfrm>
        </p:grpSpPr>
        <p:sp>
          <p:nvSpPr>
            <p:cNvPr id="14" name="object 14"/>
            <p:cNvSpPr/>
            <p:nvPr/>
          </p:nvSpPr>
          <p:spPr>
            <a:xfrm>
              <a:off x="3163061" y="4399026"/>
              <a:ext cx="2952750" cy="0"/>
            </a:xfrm>
            <a:custGeom>
              <a:avLst/>
              <a:gdLst/>
              <a:ahLst/>
              <a:cxnLst/>
              <a:rect l="l" t="t" r="r" b="b"/>
              <a:pathLst>
                <a:path w="2952750">
                  <a:moveTo>
                    <a:pt x="0" y="0"/>
                  </a:moveTo>
                  <a:lnTo>
                    <a:pt x="2952292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3061" y="4399026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0" y="91440"/>
                  </a:moveTo>
                  <a:lnTo>
                    <a:pt x="291757" y="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63061" y="4399026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757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63061" y="4307586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0" y="0"/>
                  </a:moveTo>
                  <a:lnTo>
                    <a:pt x="291757" y="9144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05676" y="4399026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291757" y="91440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05676" y="4399026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291757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05676" y="4307586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291757" y="0"/>
                  </a:moveTo>
                  <a:lnTo>
                    <a:pt x="0" y="9144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40995" y="4002655"/>
            <a:ext cx="612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ud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5151367" y="4452834"/>
            <a:ext cx="8807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studied</a:t>
            </a:r>
            <a:r>
              <a:rPr sz="1600" spc="-8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95" y="748030"/>
            <a:ext cx="729234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Relationship</a:t>
            </a:r>
            <a:r>
              <a:rPr spc="15" dirty="0"/>
              <a:t> </a:t>
            </a:r>
            <a:r>
              <a:rPr spc="-10" dirty="0"/>
              <a:t>Hiding</a:t>
            </a:r>
            <a:r>
              <a:rPr spc="20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spc="-25" dirty="0"/>
              <a:t>Attribute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8183245" cy="26377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32765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When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r>
              <a:rPr sz="2800" spc="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enrolls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a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subject,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we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want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be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able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record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grade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they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attain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subject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400" spc="30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30" dirty="0">
                <a:solidFill>
                  <a:srgbClr val="4E3629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would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“Grade”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belong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to?</a:t>
            </a:r>
            <a:endParaRPr sz="2400">
              <a:latin typeface="Calibri"/>
              <a:cs typeface="Calibri"/>
            </a:endParaRPr>
          </a:p>
          <a:p>
            <a:pPr marL="530860" marR="5080" indent="-175260">
              <a:lnSpc>
                <a:spcPts val="2590"/>
              </a:lnSpc>
              <a:spcBef>
                <a:spcPts val="440"/>
              </a:spcBef>
            </a:pPr>
            <a:r>
              <a:rPr sz="2400" spc="5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5" dirty="0">
                <a:solidFill>
                  <a:srgbClr val="4E3629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put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“Grade”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STUDENT </a:t>
            </a:r>
            <a:r>
              <a:rPr sz="2400" spc="-30" dirty="0">
                <a:solidFill>
                  <a:srgbClr val="4E3629"/>
                </a:solidFill>
                <a:latin typeface="Calibri"/>
                <a:cs typeface="Calibri"/>
              </a:rPr>
              <a:t>entity,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how would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know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which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SUBJECT</a:t>
            </a:r>
            <a:r>
              <a:rPr sz="24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for?</a:t>
            </a:r>
            <a:endParaRPr sz="2400">
              <a:latin typeface="Calibri"/>
              <a:cs typeface="Calibri"/>
            </a:endParaRPr>
          </a:p>
          <a:p>
            <a:pPr marL="530860" marR="114300" indent="-175260">
              <a:lnSpc>
                <a:spcPts val="2590"/>
              </a:lnSpc>
              <a:spcBef>
                <a:spcPts val="400"/>
              </a:spcBef>
            </a:pPr>
            <a:r>
              <a:rPr sz="2400" spc="5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5" dirty="0">
                <a:solidFill>
                  <a:srgbClr val="4E3629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put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“Grade”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SUBJECT </a:t>
            </a:r>
            <a:r>
              <a:rPr sz="2400" spc="-30" dirty="0">
                <a:solidFill>
                  <a:srgbClr val="4E3629"/>
                </a:solidFill>
                <a:latin typeface="Calibri"/>
                <a:cs typeface="Calibri"/>
              </a:rPr>
              <a:t>entity,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how would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know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which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got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grade?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9322" y="4536697"/>
            <a:ext cx="1922780" cy="1536700"/>
            <a:chOff x="1179322" y="4536697"/>
            <a:chExt cx="1922780" cy="1536700"/>
          </a:xfrm>
        </p:grpSpPr>
        <p:sp>
          <p:nvSpPr>
            <p:cNvPr id="5" name="object 5"/>
            <p:cNvSpPr/>
            <p:nvPr/>
          </p:nvSpPr>
          <p:spPr>
            <a:xfrm>
              <a:off x="1185672" y="4543047"/>
              <a:ext cx="1910080" cy="1524000"/>
            </a:xfrm>
            <a:custGeom>
              <a:avLst/>
              <a:gdLst/>
              <a:ahLst/>
              <a:cxnLst/>
              <a:rect l="l" t="t" r="r" b="b"/>
              <a:pathLst>
                <a:path w="1910080" h="1524000">
                  <a:moveTo>
                    <a:pt x="1655572" y="0"/>
                  </a:moveTo>
                  <a:lnTo>
                    <a:pt x="254000" y="0"/>
                  </a:lnTo>
                  <a:lnTo>
                    <a:pt x="208342" y="4092"/>
                  </a:lnTo>
                  <a:lnTo>
                    <a:pt x="165369" y="15890"/>
                  </a:lnTo>
                  <a:lnTo>
                    <a:pt x="125799" y="34677"/>
                  </a:lnTo>
                  <a:lnTo>
                    <a:pt x="90349" y="59736"/>
                  </a:lnTo>
                  <a:lnTo>
                    <a:pt x="59736" y="90349"/>
                  </a:lnTo>
                  <a:lnTo>
                    <a:pt x="34677" y="125799"/>
                  </a:lnTo>
                  <a:lnTo>
                    <a:pt x="15890" y="165369"/>
                  </a:lnTo>
                  <a:lnTo>
                    <a:pt x="4092" y="208342"/>
                  </a:lnTo>
                  <a:lnTo>
                    <a:pt x="0" y="254000"/>
                  </a:lnTo>
                  <a:lnTo>
                    <a:pt x="0" y="1269987"/>
                  </a:lnTo>
                  <a:lnTo>
                    <a:pt x="4092" y="1315645"/>
                  </a:lnTo>
                  <a:lnTo>
                    <a:pt x="15890" y="1358619"/>
                  </a:lnTo>
                  <a:lnTo>
                    <a:pt x="34677" y="1398190"/>
                  </a:lnTo>
                  <a:lnTo>
                    <a:pt x="59736" y="1433643"/>
                  </a:lnTo>
                  <a:lnTo>
                    <a:pt x="90349" y="1464258"/>
                  </a:lnTo>
                  <a:lnTo>
                    <a:pt x="125799" y="1489319"/>
                  </a:lnTo>
                  <a:lnTo>
                    <a:pt x="165369" y="1508107"/>
                  </a:lnTo>
                  <a:lnTo>
                    <a:pt x="208342" y="1519907"/>
                  </a:lnTo>
                  <a:lnTo>
                    <a:pt x="254000" y="1524000"/>
                  </a:lnTo>
                  <a:lnTo>
                    <a:pt x="1655572" y="1524000"/>
                  </a:lnTo>
                  <a:lnTo>
                    <a:pt x="1701229" y="1519907"/>
                  </a:lnTo>
                  <a:lnTo>
                    <a:pt x="1744202" y="1508107"/>
                  </a:lnTo>
                  <a:lnTo>
                    <a:pt x="1783772" y="1489319"/>
                  </a:lnTo>
                  <a:lnTo>
                    <a:pt x="1819222" y="1464258"/>
                  </a:lnTo>
                  <a:lnTo>
                    <a:pt x="1849835" y="1433643"/>
                  </a:lnTo>
                  <a:lnTo>
                    <a:pt x="1874894" y="1398190"/>
                  </a:lnTo>
                  <a:lnTo>
                    <a:pt x="1893681" y="1358619"/>
                  </a:lnTo>
                  <a:lnTo>
                    <a:pt x="1905479" y="1315645"/>
                  </a:lnTo>
                  <a:lnTo>
                    <a:pt x="1909572" y="1269987"/>
                  </a:lnTo>
                  <a:lnTo>
                    <a:pt x="1909572" y="254000"/>
                  </a:lnTo>
                  <a:lnTo>
                    <a:pt x="1905479" y="208342"/>
                  </a:lnTo>
                  <a:lnTo>
                    <a:pt x="1893681" y="165369"/>
                  </a:lnTo>
                  <a:lnTo>
                    <a:pt x="1874894" y="125799"/>
                  </a:lnTo>
                  <a:lnTo>
                    <a:pt x="1849835" y="90349"/>
                  </a:lnTo>
                  <a:lnTo>
                    <a:pt x="1819222" y="59736"/>
                  </a:lnTo>
                  <a:lnTo>
                    <a:pt x="1783772" y="34677"/>
                  </a:lnTo>
                  <a:lnTo>
                    <a:pt x="1744202" y="15890"/>
                  </a:lnTo>
                  <a:lnTo>
                    <a:pt x="1701229" y="4092"/>
                  </a:lnTo>
                  <a:lnTo>
                    <a:pt x="165557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5672" y="4543047"/>
              <a:ext cx="1910080" cy="1524000"/>
            </a:xfrm>
            <a:custGeom>
              <a:avLst/>
              <a:gdLst/>
              <a:ahLst/>
              <a:cxnLst/>
              <a:rect l="l" t="t" r="r" b="b"/>
              <a:pathLst>
                <a:path w="1910080" h="1524000">
                  <a:moveTo>
                    <a:pt x="0" y="254000"/>
                  </a:moveTo>
                  <a:lnTo>
                    <a:pt x="4092" y="208342"/>
                  </a:lnTo>
                  <a:lnTo>
                    <a:pt x="15890" y="165369"/>
                  </a:lnTo>
                  <a:lnTo>
                    <a:pt x="34677" y="125799"/>
                  </a:lnTo>
                  <a:lnTo>
                    <a:pt x="59736" y="90349"/>
                  </a:lnTo>
                  <a:lnTo>
                    <a:pt x="90349" y="59736"/>
                  </a:lnTo>
                  <a:lnTo>
                    <a:pt x="125799" y="34677"/>
                  </a:lnTo>
                  <a:lnTo>
                    <a:pt x="165369" y="15890"/>
                  </a:lnTo>
                  <a:lnTo>
                    <a:pt x="208342" y="4092"/>
                  </a:lnTo>
                  <a:lnTo>
                    <a:pt x="254000" y="0"/>
                  </a:lnTo>
                  <a:lnTo>
                    <a:pt x="1655572" y="0"/>
                  </a:lnTo>
                  <a:lnTo>
                    <a:pt x="1701229" y="4092"/>
                  </a:lnTo>
                  <a:lnTo>
                    <a:pt x="1744202" y="15890"/>
                  </a:lnTo>
                  <a:lnTo>
                    <a:pt x="1783772" y="34677"/>
                  </a:lnTo>
                  <a:lnTo>
                    <a:pt x="1819222" y="59736"/>
                  </a:lnTo>
                  <a:lnTo>
                    <a:pt x="1849835" y="90349"/>
                  </a:lnTo>
                  <a:lnTo>
                    <a:pt x="1874894" y="125799"/>
                  </a:lnTo>
                  <a:lnTo>
                    <a:pt x="1893681" y="165369"/>
                  </a:lnTo>
                  <a:lnTo>
                    <a:pt x="1905479" y="208342"/>
                  </a:lnTo>
                  <a:lnTo>
                    <a:pt x="1909572" y="254000"/>
                  </a:lnTo>
                  <a:lnTo>
                    <a:pt x="1909572" y="1269987"/>
                  </a:lnTo>
                  <a:lnTo>
                    <a:pt x="1905479" y="1315645"/>
                  </a:lnTo>
                  <a:lnTo>
                    <a:pt x="1893681" y="1358619"/>
                  </a:lnTo>
                  <a:lnTo>
                    <a:pt x="1874894" y="1398190"/>
                  </a:lnTo>
                  <a:lnTo>
                    <a:pt x="1849835" y="1433643"/>
                  </a:lnTo>
                  <a:lnTo>
                    <a:pt x="1819222" y="1464258"/>
                  </a:lnTo>
                  <a:lnTo>
                    <a:pt x="1783772" y="1489319"/>
                  </a:lnTo>
                  <a:lnTo>
                    <a:pt x="1744202" y="1508107"/>
                  </a:lnTo>
                  <a:lnTo>
                    <a:pt x="1701229" y="1519907"/>
                  </a:lnTo>
                  <a:lnTo>
                    <a:pt x="1655572" y="1524000"/>
                  </a:lnTo>
                  <a:lnTo>
                    <a:pt x="254000" y="1524000"/>
                  </a:lnTo>
                  <a:lnTo>
                    <a:pt x="208342" y="1519907"/>
                  </a:lnTo>
                  <a:lnTo>
                    <a:pt x="165369" y="1508107"/>
                  </a:lnTo>
                  <a:lnTo>
                    <a:pt x="125799" y="1489319"/>
                  </a:lnTo>
                  <a:lnTo>
                    <a:pt x="90349" y="1464258"/>
                  </a:lnTo>
                  <a:lnTo>
                    <a:pt x="59736" y="1433643"/>
                  </a:lnTo>
                  <a:lnTo>
                    <a:pt x="34677" y="1398190"/>
                  </a:lnTo>
                  <a:lnTo>
                    <a:pt x="15890" y="1358619"/>
                  </a:lnTo>
                  <a:lnTo>
                    <a:pt x="4092" y="1315645"/>
                  </a:lnTo>
                  <a:lnTo>
                    <a:pt x="0" y="1269987"/>
                  </a:lnTo>
                  <a:lnTo>
                    <a:pt x="0" y="25400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47246" y="4589880"/>
            <a:ext cx="103886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buChar char="*"/>
              <a:tabLst>
                <a:tab pos="160655" algn="l"/>
              </a:tabLst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me</a:t>
            </a:r>
            <a:endParaRPr sz="16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buChar char="*"/>
              <a:tabLst>
                <a:tab pos="160655" algn="l"/>
              </a:tabLst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La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42405" y="4536697"/>
            <a:ext cx="1922780" cy="1536700"/>
            <a:chOff x="6042405" y="4536697"/>
            <a:chExt cx="1922780" cy="1536700"/>
          </a:xfrm>
        </p:grpSpPr>
        <p:sp>
          <p:nvSpPr>
            <p:cNvPr id="9" name="object 9"/>
            <p:cNvSpPr/>
            <p:nvPr/>
          </p:nvSpPr>
          <p:spPr>
            <a:xfrm>
              <a:off x="6048755" y="4543047"/>
              <a:ext cx="1910080" cy="1524000"/>
            </a:xfrm>
            <a:custGeom>
              <a:avLst/>
              <a:gdLst/>
              <a:ahLst/>
              <a:cxnLst/>
              <a:rect l="l" t="t" r="r" b="b"/>
              <a:pathLst>
                <a:path w="1910079" h="1524000">
                  <a:moveTo>
                    <a:pt x="1655572" y="0"/>
                  </a:moveTo>
                  <a:lnTo>
                    <a:pt x="254000" y="0"/>
                  </a:lnTo>
                  <a:lnTo>
                    <a:pt x="208342" y="4092"/>
                  </a:lnTo>
                  <a:lnTo>
                    <a:pt x="165369" y="15890"/>
                  </a:lnTo>
                  <a:lnTo>
                    <a:pt x="125799" y="34677"/>
                  </a:lnTo>
                  <a:lnTo>
                    <a:pt x="90349" y="59736"/>
                  </a:lnTo>
                  <a:lnTo>
                    <a:pt x="59736" y="90349"/>
                  </a:lnTo>
                  <a:lnTo>
                    <a:pt x="34677" y="125799"/>
                  </a:lnTo>
                  <a:lnTo>
                    <a:pt x="15890" y="165369"/>
                  </a:lnTo>
                  <a:lnTo>
                    <a:pt x="4092" y="208342"/>
                  </a:lnTo>
                  <a:lnTo>
                    <a:pt x="0" y="254000"/>
                  </a:lnTo>
                  <a:lnTo>
                    <a:pt x="0" y="1269987"/>
                  </a:lnTo>
                  <a:lnTo>
                    <a:pt x="4092" y="1315645"/>
                  </a:lnTo>
                  <a:lnTo>
                    <a:pt x="15890" y="1358619"/>
                  </a:lnTo>
                  <a:lnTo>
                    <a:pt x="34677" y="1398190"/>
                  </a:lnTo>
                  <a:lnTo>
                    <a:pt x="59736" y="1433643"/>
                  </a:lnTo>
                  <a:lnTo>
                    <a:pt x="90349" y="1464258"/>
                  </a:lnTo>
                  <a:lnTo>
                    <a:pt x="125799" y="1489319"/>
                  </a:lnTo>
                  <a:lnTo>
                    <a:pt x="165369" y="1508107"/>
                  </a:lnTo>
                  <a:lnTo>
                    <a:pt x="208342" y="1519907"/>
                  </a:lnTo>
                  <a:lnTo>
                    <a:pt x="254000" y="1524000"/>
                  </a:lnTo>
                  <a:lnTo>
                    <a:pt x="1655572" y="1524000"/>
                  </a:lnTo>
                  <a:lnTo>
                    <a:pt x="1701229" y="1519907"/>
                  </a:lnTo>
                  <a:lnTo>
                    <a:pt x="1744202" y="1508107"/>
                  </a:lnTo>
                  <a:lnTo>
                    <a:pt x="1783772" y="1489319"/>
                  </a:lnTo>
                  <a:lnTo>
                    <a:pt x="1819222" y="1464258"/>
                  </a:lnTo>
                  <a:lnTo>
                    <a:pt x="1849835" y="1433643"/>
                  </a:lnTo>
                  <a:lnTo>
                    <a:pt x="1874894" y="1398190"/>
                  </a:lnTo>
                  <a:lnTo>
                    <a:pt x="1893681" y="1358619"/>
                  </a:lnTo>
                  <a:lnTo>
                    <a:pt x="1905479" y="1315645"/>
                  </a:lnTo>
                  <a:lnTo>
                    <a:pt x="1909572" y="1269987"/>
                  </a:lnTo>
                  <a:lnTo>
                    <a:pt x="1909572" y="254000"/>
                  </a:lnTo>
                  <a:lnTo>
                    <a:pt x="1905479" y="208342"/>
                  </a:lnTo>
                  <a:lnTo>
                    <a:pt x="1893681" y="165369"/>
                  </a:lnTo>
                  <a:lnTo>
                    <a:pt x="1874894" y="125799"/>
                  </a:lnTo>
                  <a:lnTo>
                    <a:pt x="1849835" y="90349"/>
                  </a:lnTo>
                  <a:lnTo>
                    <a:pt x="1819222" y="59736"/>
                  </a:lnTo>
                  <a:lnTo>
                    <a:pt x="1783772" y="34677"/>
                  </a:lnTo>
                  <a:lnTo>
                    <a:pt x="1744202" y="15890"/>
                  </a:lnTo>
                  <a:lnTo>
                    <a:pt x="1701229" y="4092"/>
                  </a:lnTo>
                  <a:lnTo>
                    <a:pt x="165557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48755" y="4543047"/>
              <a:ext cx="1910080" cy="1524000"/>
            </a:xfrm>
            <a:custGeom>
              <a:avLst/>
              <a:gdLst/>
              <a:ahLst/>
              <a:cxnLst/>
              <a:rect l="l" t="t" r="r" b="b"/>
              <a:pathLst>
                <a:path w="1910079" h="1524000">
                  <a:moveTo>
                    <a:pt x="0" y="254000"/>
                  </a:moveTo>
                  <a:lnTo>
                    <a:pt x="4092" y="208342"/>
                  </a:lnTo>
                  <a:lnTo>
                    <a:pt x="15890" y="165369"/>
                  </a:lnTo>
                  <a:lnTo>
                    <a:pt x="34677" y="125799"/>
                  </a:lnTo>
                  <a:lnTo>
                    <a:pt x="59736" y="90349"/>
                  </a:lnTo>
                  <a:lnTo>
                    <a:pt x="90349" y="59736"/>
                  </a:lnTo>
                  <a:lnTo>
                    <a:pt x="125799" y="34677"/>
                  </a:lnTo>
                  <a:lnTo>
                    <a:pt x="165369" y="15890"/>
                  </a:lnTo>
                  <a:lnTo>
                    <a:pt x="208342" y="4092"/>
                  </a:lnTo>
                  <a:lnTo>
                    <a:pt x="254000" y="0"/>
                  </a:lnTo>
                  <a:lnTo>
                    <a:pt x="1655572" y="0"/>
                  </a:lnTo>
                  <a:lnTo>
                    <a:pt x="1701229" y="4092"/>
                  </a:lnTo>
                  <a:lnTo>
                    <a:pt x="1744202" y="15890"/>
                  </a:lnTo>
                  <a:lnTo>
                    <a:pt x="1783772" y="34677"/>
                  </a:lnTo>
                  <a:lnTo>
                    <a:pt x="1819222" y="59736"/>
                  </a:lnTo>
                  <a:lnTo>
                    <a:pt x="1849835" y="90349"/>
                  </a:lnTo>
                  <a:lnTo>
                    <a:pt x="1874894" y="125799"/>
                  </a:lnTo>
                  <a:lnTo>
                    <a:pt x="1893681" y="165369"/>
                  </a:lnTo>
                  <a:lnTo>
                    <a:pt x="1905479" y="208342"/>
                  </a:lnTo>
                  <a:lnTo>
                    <a:pt x="1909572" y="254000"/>
                  </a:lnTo>
                  <a:lnTo>
                    <a:pt x="1909572" y="1269987"/>
                  </a:lnTo>
                  <a:lnTo>
                    <a:pt x="1905479" y="1315645"/>
                  </a:lnTo>
                  <a:lnTo>
                    <a:pt x="1893681" y="1358619"/>
                  </a:lnTo>
                  <a:lnTo>
                    <a:pt x="1874894" y="1398190"/>
                  </a:lnTo>
                  <a:lnTo>
                    <a:pt x="1849835" y="1433643"/>
                  </a:lnTo>
                  <a:lnTo>
                    <a:pt x="1819222" y="1464258"/>
                  </a:lnTo>
                  <a:lnTo>
                    <a:pt x="1783772" y="1489319"/>
                  </a:lnTo>
                  <a:lnTo>
                    <a:pt x="1744202" y="1508107"/>
                  </a:lnTo>
                  <a:lnTo>
                    <a:pt x="1701229" y="1519907"/>
                  </a:lnTo>
                  <a:lnTo>
                    <a:pt x="1655572" y="1524000"/>
                  </a:lnTo>
                  <a:lnTo>
                    <a:pt x="254000" y="1524000"/>
                  </a:lnTo>
                  <a:lnTo>
                    <a:pt x="208342" y="1519907"/>
                  </a:lnTo>
                  <a:lnTo>
                    <a:pt x="165369" y="1508107"/>
                  </a:lnTo>
                  <a:lnTo>
                    <a:pt x="125799" y="1489319"/>
                  </a:lnTo>
                  <a:lnTo>
                    <a:pt x="90349" y="1464258"/>
                  </a:lnTo>
                  <a:lnTo>
                    <a:pt x="59736" y="1433643"/>
                  </a:lnTo>
                  <a:lnTo>
                    <a:pt x="34677" y="1398190"/>
                  </a:lnTo>
                  <a:lnTo>
                    <a:pt x="15890" y="1358619"/>
                  </a:lnTo>
                  <a:lnTo>
                    <a:pt x="4092" y="1315645"/>
                  </a:lnTo>
                  <a:lnTo>
                    <a:pt x="0" y="1269987"/>
                  </a:lnTo>
                  <a:lnTo>
                    <a:pt x="0" y="25400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09839" y="4589880"/>
            <a:ext cx="830580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SU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J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*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83051" y="5201411"/>
            <a:ext cx="2965450" cy="208915"/>
            <a:chOff x="3083051" y="5201411"/>
            <a:chExt cx="2965450" cy="208915"/>
          </a:xfrm>
        </p:grpSpPr>
        <p:sp>
          <p:nvSpPr>
            <p:cNvPr id="13" name="object 13"/>
            <p:cNvSpPr/>
            <p:nvPr/>
          </p:nvSpPr>
          <p:spPr>
            <a:xfrm>
              <a:off x="3096005" y="5305805"/>
              <a:ext cx="2952750" cy="0"/>
            </a:xfrm>
            <a:custGeom>
              <a:avLst/>
              <a:gdLst/>
              <a:ahLst/>
              <a:cxnLst/>
              <a:rect l="l" t="t" r="r" b="b"/>
              <a:pathLst>
                <a:path w="2952750">
                  <a:moveTo>
                    <a:pt x="0" y="0"/>
                  </a:moveTo>
                  <a:lnTo>
                    <a:pt x="2952292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96005" y="5305805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0" y="91440"/>
                  </a:moveTo>
                  <a:lnTo>
                    <a:pt x="291757" y="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96005" y="5305805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757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96005" y="5214365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0" y="0"/>
                  </a:moveTo>
                  <a:lnTo>
                    <a:pt x="291757" y="91439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40144" y="5305805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291757" y="91440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40144" y="5305805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291757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40144" y="5214365"/>
              <a:ext cx="292100" cy="91440"/>
            </a:xfrm>
            <a:custGeom>
              <a:avLst/>
              <a:gdLst/>
              <a:ahLst/>
              <a:cxnLst/>
              <a:rect l="l" t="t" r="r" b="b"/>
              <a:pathLst>
                <a:path w="292100" h="91439">
                  <a:moveTo>
                    <a:pt x="291757" y="0"/>
                  </a:moveTo>
                  <a:lnTo>
                    <a:pt x="0" y="91439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174596" y="4910250"/>
            <a:ext cx="612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ud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5084968" y="5360429"/>
            <a:ext cx="8807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studied</a:t>
            </a:r>
            <a:r>
              <a:rPr sz="1600" spc="-8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95" y="748030"/>
            <a:ext cx="829500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Resolution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M:M</a:t>
            </a:r>
            <a:r>
              <a:rPr spc="-15" dirty="0"/>
              <a:t> </a:t>
            </a:r>
            <a:r>
              <a:rPr spc="-10" dirty="0"/>
              <a:t>Relationship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6417310" cy="13220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third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needed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resolve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M:M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1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called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an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"intersection"</a:t>
            </a:r>
            <a:r>
              <a:rPr sz="2800" spc="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29073" y="2895345"/>
            <a:ext cx="3669791" cy="32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3138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Intersection</a:t>
            </a:r>
            <a:r>
              <a:rPr spc="-50" dirty="0"/>
              <a:t> </a:t>
            </a:r>
            <a:r>
              <a:rPr spc="-15" dirty="0"/>
              <a:t>Entity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7300595" cy="13220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An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intersection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–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ENROLLMENT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has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been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added,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including</a:t>
            </a:r>
            <a:r>
              <a:rPr sz="2800" spc="5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“Grade”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attribute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1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original M:M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>
              <a:lnSpc>
                <a:spcPts val="3030"/>
              </a:lnSpc>
              <a:spcBef>
                <a:spcPts val="470"/>
              </a:spcBef>
            </a:pPr>
            <a:r>
              <a:rPr spc="-15" dirty="0"/>
              <a:t>relationship</a:t>
            </a:r>
            <a:r>
              <a:rPr spc="10" dirty="0"/>
              <a:t> </a:t>
            </a:r>
            <a:r>
              <a:rPr spc="-5" dirty="0"/>
              <a:t>has </a:t>
            </a:r>
            <a:r>
              <a:rPr spc="-10" dirty="0"/>
              <a:t>become </a:t>
            </a:r>
            <a:r>
              <a:rPr spc="-615" dirty="0"/>
              <a:t> </a:t>
            </a:r>
            <a:r>
              <a:rPr spc="-15" dirty="0"/>
              <a:t>two</a:t>
            </a:r>
            <a:r>
              <a:rPr spc="-5" dirty="0"/>
              <a:t> </a:t>
            </a:r>
            <a:r>
              <a:rPr spc="-10" dirty="0"/>
              <a:t>1:M</a:t>
            </a:r>
            <a:r>
              <a:rPr spc="20" dirty="0"/>
              <a:t> </a:t>
            </a:r>
            <a:r>
              <a:rPr spc="-15" dirty="0"/>
              <a:t>relationships</a:t>
            </a:r>
            <a:endParaRPr spc="-15" dirty="0"/>
          </a:p>
          <a:p>
            <a:pPr marL="184785" marR="1326515" indent="-172720">
              <a:lnSpc>
                <a:spcPts val="3030"/>
              </a:lnSpc>
              <a:spcBef>
                <a:spcPts val="79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pc="-10" dirty="0"/>
              <a:t>What</a:t>
            </a:r>
            <a:r>
              <a:rPr spc="-35" dirty="0"/>
              <a:t> </a:t>
            </a:r>
            <a:r>
              <a:rPr spc="-10" dirty="0"/>
              <a:t>would</a:t>
            </a:r>
            <a:r>
              <a:rPr spc="-35" dirty="0"/>
              <a:t> </a:t>
            </a:r>
            <a:r>
              <a:rPr spc="-5" dirty="0"/>
              <a:t>be </a:t>
            </a:r>
            <a:r>
              <a:rPr spc="-61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UID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the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55764" y="4308292"/>
            <a:ext cx="282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intersection</a:t>
            </a:r>
            <a:r>
              <a:rPr sz="28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entity?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98656" y="3552380"/>
            <a:ext cx="1586230" cy="1588135"/>
            <a:chOff x="4998656" y="3552380"/>
            <a:chExt cx="1586230" cy="1588135"/>
          </a:xfrm>
        </p:grpSpPr>
        <p:sp>
          <p:nvSpPr>
            <p:cNvPr id="7" name="object 7"/>
            <p:cNvSpPr/>
            <p:nvPr/>
          </p:nvSpPr>
          <p:spPr>
            <a:xfrm>
              <a:off x="5011674" y="5127497"/>
              <a:ext cx="841375" cy="0"/>
            </a:xfrm>
            <a:custGeom>
              <a:avLst/>
              <a:gdLst/>
              <a:ahLst/>
              <a:cxnLst/>
              <a:rect l="l" t="t" r="r" b="b"/>
              <a:pathLst>
                <a:path w="841375">
                  <a:moveTo>
                    <a:pt x="0" y="0"/>
                  </a:moveTo>
                  <a:lnTo>
                    <a:pt x="840905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49746" y="3565397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0" y="0"/>
                  </a:moveTo>
                  <a:lnTo>
                    <a:pt x="110642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60236" y="356463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ln w="9144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60999" y="3565397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110642" y="0"/>
                  </a:moveTo>
                  <a:lnTo>
                    <a:pt x="0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090367" y="5129894"/>
            <a:ext cx="815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enrols</a:t>
            </a:r>
            <a:r>
              <a:rPr sz="1600" spc="-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7526" y="5145907"/>
            <a:ext cx="836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subject</a:t>
            </a:r>
            <a:r>
              <a:rPr sz="1600" spc="-5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25604" y="3552374"/>
            <a:ext cx="1591310" cy="1588770"/>
            <a:chOff x="5725604" y="3552374"/>
            <a:chExt cx="1591310" cy="1588770"/>
          </a:xfrm>
        </p:grpSpPr>
        <p:sp>
          <p:nvSpPr>
            <p:cNvPr id="14" name="object 14"/>
            <p:cNvSpPr/>
            <p:nvPr/>
          </p:nvSpPr>
          <p:spPr>
            <a:xfrm>
              <a:off x="5848349" y="3565391"/>
              <a:ext cx="0" cy="1562735"/>
            </a:xfrm>
            <a:custGeom>
              <a:avLst/>
              <a:gdLst/>
              <a:ahLst/>
              <a:cxnLst/>
              <a:rect l="l" t="t" r="r" b="b"/>
              <a:pathLst>
                <a:path h="1562735">
                  <a:moveTo>
                    <a:pt x="0" y="156237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38621" y="3565398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0" y="0"/>
                  </a:moveTo>
                  <a:lnTo>
                    <a:pt x="110642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47587" y="3564636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ln w="9144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48349" y="3565398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110642" y="0"/>
                  </a:moveTo>
                  <a:lnTo>
                    <a:pt x="0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60997" y="5127498"/>
              <a:ext cx="842644" cy="0"/>
            </a:xfrm>
            <a:custGeom>
              <a:avLst/>
              <a:gdLst/>
              <a:ahLst/>
              <a:cxnLst/>
              <a:rect l="l" t="t" r="r" b="b"/>
              <a:pathLst>
                <a:path w="842645">
                  <a:moveTo>
                    <a:pt x="0" y="0"/>
                  </a:moveTo>
                  <a:lnTo>
                    <a:pt x="842441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60997" y="3565391"/>
              <a:ext cx="0" cy="1562735"/>
            </a:xfrm>
            <a:custGeom>
              <a:avLst/>
              <a:gdLst/>
              <a:ahLst/>
              <a:cxnLst/>
              <a:rect l="l" t="t" r="r" b="b"/>
              <a:pathLst>
                <a:path h="1562735">
                  <a:moveTo>
                    <a:pt x="0" y="156237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43151" y="3622682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2212" y="3631398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07053" y="4358389"/>
            <a:ext cx="1462405" cy="1536700"/>
            <a:chOff x="3607053" y="4358389"/>
            <a:chExt cx="1462405" cy="1536700"/>
          </a:xfrm>
        </p:grpSpPr>
        <p:sp>
          <p:nvSpPr>
            <p:cNvPr id="23" name="object 23"/>
            <p:cNvSpPr/>
            <p:nvPr/>
          </p:nvSpPr>
          <p:spPr>
            <a:xfrm>
              <a:off x="361340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1207770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82433"/>
                  </a:lnTo>
                  <a:lnTo>
                    <a:pt x="4907" y="1331117"/>
                  </a:lnTo>
                  <a:lnTo>
                    <a:pt x="18983" y="1376461"/>
                  </a:lnTo>
                  <a:lnTo>
                    <a:pt x="41255" y="1417495"/>
                  </a:lnTo>
                  <a:lnTo>
                    <a:pt x="70751" y="1453246"/>
                  </a:lnTo>
                  <a:lnTo>
                    <a:pt x="106501" y="1482744"/>
                  </a:lnTo>
                  <a:lnTo>
                    <a:pt x="147532" y="1505016"/>
                  </a:lnTo>
                  <a:lnTo>
                    <a:pt x="192874" y="1519092"/>
                  </a:lnTo>
                  <a:lnTo>
                    <a:pt x="241554" y="1524000"/>
                  </a:lnTo>
                  <a:lnTo>
                    <a:pt x="1207770" y="1524000"/>
                  </a:lnTo>
                  <a:lnTo>
                    <a:pt x="1256449" y="1519092"/>
                  </a:lnTo>
                  <a:lnTo>
                    <a:pt x="1301791" y="1505016"/>
                  </a:lnTo>
                  <a:lnTo>
                    <a:pt x="1342822" y="1482744"/>
                  </a:lnTo>
                  <a:lnTo>
                    <a:pt x="1378572" y="1453246"/>
                  </a:lnTo>
                  <a:lnTo>
                    <a:pt x="1408068" y="1417495"/>
                  </a:lnTo>
                  <a:lnTo>
                    <a:pt x="1430340" y="1376461"/>
                  </a:lnTo>
                  <a:lnTo>
                    <a:pt x="1444416" y="1331117"/>
                  </a:lnTo>
                  <a:lnTo>
                    <a:pt x="1449324" y="1282433"/>
                  </a:lnTo>
                  <a:lnTo>
                    <a:pt x="1449324" y="241554"/>
                  </a:lnTo>
                  <a:lnTo>
                    <a:pt x="1444416" y="192870"/>
                  </a:lnTo>
                  <a:lnTo>
                    <a:pt x="1430340" y="147527"/>
                  </a:lnTo>
                  <a:lnTo>
                    <a:pt x="1408068" y="106495"/>
                  </a:lnTo>
                  <a:lnTo>
                    <a:pt x="1378572" y="70746"/>
                  </a:lnTo>
                  <a:lnTo>
                    <a:pt x="1342822" y="41251"/>
                  </a:lnTo>
                  <a:lnTo>
                    <a:pt x="1301791" y="18981"/>
                  </a:lnTo>
                  <a:lnTo>
                    <a:pt x="1256449" y="4907"/>
                  </a:lnTo>
                  <a:lnTo>
                    <a:pt x="120777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1340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1207770" y="0"/>
                  </a:lnTo>
                  <a:lnTo>
                    <a:pt x="1256449" y="4907"/>
                  </a:lnTo>
                  <a:lnTo>
                    <a:pt x="1301791" y="18981"/>
                  </a:lnTo>
                  <a:lnTo>
                    <a:pt x="1342822" y="41251"/>
                  </a:lnTo>
                  <a:lnTo>
                    <a:pt x="1378572" y="70746"/>
                  </a:lnTo>
                  <a:lnTo>
                    <a:pt x="1408068" y="106495"/>
                  </a:lnTo>
                  <a:lnTo>
                    <a:pt x="1430340" y="147527"/>
                  </a:lnTo>
                  <a:lnTo>
                    <a:pt x="1444416" y="192870"/>
                  </a:lnTo>
                  <a:lnTo>
                    <a:pt x="1449324" y="241554"/>
                  </a:lnTo>
                  <a:lnTo>
                    <a:pt x="1449324" y="1282433"/>
                  </a:lnTo>
                  <a:lnTo>
                    <a:pt x="1444416" y="1331117"/>
                  </a:lnTo>
                  <a:lnTo>
                    <a:pt x="1430340" y="1376461"/>
                  </a:lnTo>
                  <a:lnTo>
                    <a:pt x="1408068" y="1417495"/>
                  </a:lnTo>
                  <a:lnTo>
                    <a:pt x="1378572" y="1453246"/>
                  </a:lnTo>
                  <a:lnTo>
                    <a:pt x="1342822" y="1482744"/>
                  </a:lnTo>
                  <a:lnTo>
                    <a:pt x="1301791" y="1505016"/>
                  </a:lnTo>
                  <a:lnTo>
                    <a:pt x="1256449" y="1519092"/>
                  </a:lnTo>
                  <a:lnTo>
                    <a:pt x="1207770" y="1524000"/>
                  </a:lnTo>
                  <a:lnTo>
                    <a:pt x="241554" y="1524000"/>
                  </a:lnTo>
                  <a:lnTo>
                    <a:pt x="192874" y="1519092"/>
                  </a:lnTo>
                  <a:lnTo>
                    <a:pt x="147532" y="1505016"/>
                  </a:lnTo>
                  <a:lnTo>
                    <a:pt x="106501" y="1482744"/>
                  </a:lnTo>
                  <a:lnTo>
                    <a:pt x="70751" y="1453246"/>
                  </a:lnTo>
                  <a:lnTo>
                    <a:pt x="41255" y="1417495"/>
                  </a:lnTo>
                  <a:lnTo>
                    <a:pt x="18983" y="1376461"/>
                  </a:lnTo>
                  <a:lnTo>
                    <a:pt x="4907" y="1331117"/>
                  </a:lnTo>
                  <a:lnTo>
                    <a:pt x="0" y="1282433"/>
                  </a:lnTo>
                  <a:lnTo>
                    <a:pt x="0" y="241554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671868" y="4406722"/>
            <a:ext cx="1038860" cy="106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buChar char="*"/>
              <a:tabLst>
                <a:tab pos="160655" algn="l"/>
              </a:tabLst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me</a:t>
            </a:r>
            <a:endParaRPr sz="16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buChar char="*"/>
              <a:tabLst>
                <a:tab pos="160655" algn="l"/>
              </a:tabLst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La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95133" y="4358389"/>
            <a:ext cx="1462405" cy="1536700"/>
            <a:chOff x="7295133" y="4358389"/>
            <a:chExt cx="1462405" cy="1536700"/>
          </a:xfrm>
        </p:grpSpPr>
        <p:sp>
          <p:nvSpPr>
            <p:cNvPr id="27" name="object 27"/>
            <p:cNvSpPr/>
            <p:nvPr/>
          </p:nvSpPr>
          <p:spPr>
            <a:xfrm>
              <a:off x="730148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1207770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82433"/>
                  </a:lnTo>
                  <a:lnTo>
                    <a:pt x="4907" y="1331117"/>
                  </a:lnTo>
                  <a:lnTo>
                    <a:pt x="18983" y="1376461"/>
                  </a:lnTo>
                  <a:lnTo>
                    <a:pt x="41255" y="1417495"/>
                  </a:lnTo>
                  <a:lnTo>
                    <a:pt x="70751" y="1453246"/>
                  </a:lnTo>
                  <a:lnTo>
                    <a:pt x="106501" y="1482744"/>
                  </a:lnTo>
                  <a:lnTo>
                    <a:pt x="147532" y="1505016"/>
                  </a:lnTo>
                  <a:lnTo>
                    <a:pt x="192874" y="1519092"/>
                  </a:lnTo>
                  <a:lnTo>
                    <a:pt x="241554" y="1524000"/>
                  </a:lnTo>
                  <a:lnTo>
                    <a:pt x="1207770" y="1524000"/>
                  </a:lnTo>
                  <a:lnTo>
                    <a:pt x="1256449" y="1519092"/>
                  </a:lnTo>
                  <a:lnTo>
                    <a:pt x="1301791" y="1505016"/>
                  </a:lnTo>
                  <a:lnTo>
                    <a:pt x="1342822" y="1482744"/>
                  </a:lnTo>
                  <a:lnTo>
                    <a:pt x="1378572" y="1453246"/>
                  </a:lnTo>
                  <a:lnTo>
                    <a:pt x="1408068" y="1417495"/>
                  </a:lnTo>
                  <a:lnTo>
                    <a:pt x="1430340" y="1376461"/>
                  </a:lnTo>
                  <a:lnTo>
                    <a:pt x="1444416" y="1331117"/>
                  </a:lnTo>
                  <a:lnTo>
                    <a:pt x="1449324" y="1282433"/>
                  </a:lnTo>
                  <a:lnTo>
                    <a:pt x="1449324" y="241554"/>
                  </a:lnTo>
                  <a:lnTo>
                    <a:pt x="1444416" y="192870"/>
                  </a:lnTo>
                  <a:lnTo>
                    <a:pt x="1430340" y="147527"/>
                  </a:lnTo>
                  <a:lnTo>
                    <a:pt x="1408068" y="106495"/>
                  </a:lnTo>
                  <a:lnTo>
                    <a:pt x="1378572" y="70746"/>
                  </a:lnTo>
                  <a:lnTo>
                    <a:pt x="1342822" y="41251"/>
                  </a:lnTo>
                  <a:lnTo>
                    <a:pt x="1301791" y="18981"/>
                  </a:lnTo>
                  <a:lnTo>
                    <a:pt x="1256449" y="4907"/>
                  </a:lnTo>
                  <a:lnTo>
                    <a:pt x="120777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0148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1207770" y="0"/>
                  </a:lnTo>
                  <a:lnTo>
                    <a:pt x="1256449" y="4907"/>
                  </a:lnTo>
                  <a:lnTo>
                    <a:pt x="1301791" y="18981"/>
                  </a:lnTo>
                  <a:lnTo>
                    <a:pt x="1342822" y="41251"/>
                  </a:lnTo>
                  <a:lnTo>
                    <a:pt x="1378572" y="70746"/>
                  </a:lnTo>
                  <a:lnTo>
                    <a:pt x="1408068" y="106495"/>
                  </a:lnTo>
                  <a:lnTo>
                    <a:pt x="1430340" y="147527"/>
                  </a:lnTo>
                  <a:lnTo>
                    <a:pt x="1444416" y="192870"/>
                  </a:lnTo>
                  <a:lnTo>
                    <a:pt x="1449324" y="241554"/>
                  </a:lnTo>
                  <a:lnTo>
                    <a:pt x="1449324" y="1282433"/>
                  </a:lnTo>
                  <a:lnTo>
                    <a:pt x="1444416" y="1331117"/>
                  </a:lnTo>
                  <a:lnTo>
                    <a:pt x="1430340" y="1376461"/>
                  </a:lnTo>
                  <a:lnTo>
                    <a:pt x="1408068" y="1417495"/>
                  </a:lnTo>
                  <a:lnTo>
                    <a:pt x="1378572" y="1453246"/>
                  </a:lnTo>
                  <a:lnTo>
                    <a:pt x="1342822" y="1482744"/>
                  </a:lnTo>
                  <a:lnTo>
                    <a:pt x="1301791" y="1505016"/>
                  </a:lnTo>
                  <a:lnTo>
                    <a:pt x="1256449" y="1519092"/>
                  </a:lnTo>
                  <a:lnTo>
                    <a:pt x="1207770" y="1524000"/>
                  </a:lnTo>
                  <a:lnTo>
                    <a:pt x="241554" y="1524000"/>
                  </a:lnTo>
                  <a:lnTo>
                    <a:pt x="192874" y="1519092"/>
                  </a:lnTo>
                  <a:lnTo>
                    <a:pt x="147532" y="1505016"/>
                  </a:lnTo>
                  <a:lnTo>
                    <a:pt x="106501" y="1482744"/>
                  </a:lnTo>
                  <a:lnTo>
                    <a:pt x="70751" y="1453246"/>
                  </a:lnTo>
                  <a:lnTo>
                    <a:pt x="41255" y="1417495"/>
                  </a:lnTo>
                  <a:lnTo>
                    <a:pt x="18983" y="1376461"/>
                  </a:lnTo>
                  <a:lnTo>
                    <a:pt x="4907" y="1331117"/>
                  </a:lnTo>
                  <a:lnTo>
                    <a:pt x="0" y="1282433"/>
                  </a:lnTo>
                  <a:lnTo>
                    <a:pt x="0" y="241554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359946" y="4408246"/>
            <a:ext cx="830580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SU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J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*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82540" y="2708151"/>
            <a:ext cx="2052955" cy="862965"/>
            <a:chOff x="5082540" y="2708151"/>
            <a:chExt cx="2052955" cy="862965"/>
          </a:xfrm>
        </p:grpSpPr>
        <p:sp>
          <p:nvSpPr>
            <p:cNvPr id="31" name="object 31"/>
            <p:cNvSpPr/>
            <p:nvPr/>
          </p:nvSpPr>
          <p:spPr>
            <a:xfrm>
              <a:off x="5088636" y="2714247"/>
              <a:ext cx="2040889" cy="850900"/>
            </a:xfrm>
            <a:custGeom>
              <a:avLst/>
              <a:gdLst/>
              <a:ahLst/>
              <a:cxnLst/>
              <a:rect l="l" t="t" r="r" b="b"/>
              <a:pathLst>
                <a:path w="2040890" h="850900">
                  <a:moveTo>
                    <a:pt x="1898904" y="0"/>
                  </a:moveTo>
                  <a:lnTo>
                    <a:pt x="141732" y="0"/>
                  </a:lnTo>
                  <a:lnTo>
                    <a:pt x="96936" y="7224"/>
                  </a:lnTo>
                  <a:lnTo>
                    <a:pt x="58029" y="27344"/>
                  </a:lnTo>
                  <a:lnTo>
                    <a:pt x="27347" y="58024"/>
                  </a:lnTo>
                  <a:lnTo>
                    <a:pt x="7226" y="96931"/>
                  </a:lnTo>
                  <a:lnTo>
                    <a:pt x="0" y="141732"/>
                  </a:lnTo>
                  <a:lnTo>
                    <a:pt x="0" y="708647"/>
                  </a:lnTo>
                  <a:lnTo>
                    <a:pt x="7226" y="753449"/>
                  </a:lnTo>
                  <a:lnTo>
                    <a:pt x="27347" y="792359"/>
                  </a:lnTo>
                  <a:lnTo>
                    <a:pt x="58029" y="823043"/>
                  </a:lnTo>
                  <a:lnTo>
                    <a:pt x="96936" y="843165"/>
                  </a:lnTo>
                  <a:lnTo>
                    <a:pt x="141732" y="850392"/>
                  </a:lnTo>
                  <a:lnTo>
                    <a:pt x="1898904" y="850392"/>
                  </a:lnTo>
                  <a:lnTo>
                    <a:pt x="1943699" y="843165"/>
                  </a:lnTo>
                  <a:lnTo>
                    <a:pt x="1982606" y="823043"/>
                  </a:lnTo>
                  <a:lnTo>
                    <a:pt x="2013288" y="792359"/>
                  </a:lnTo>
                  <a:lnTo>
                    <a:pt x="2033409" y="753449"/>
                  </a:lnTo>
                  <a:lnTo>
                    <a:pt x="2040636" y="708647"/>
                  </a:lnTo>
                  <a:lnTo>
                    <a:pt x="2040636" y="141732"/>
                  </a:lnTo>
                  <a:lnTo>
                    <a:pt x="2033409" y="96931"/>
                  </a:lnTo>
                  <a:lnTo>
                    <a:pt x="2013288" y="58024"/>
                  </a:lnTo>
                  <a:lnTo>
                    <a:pt x="1982606" y="27344"/>
                  </a:lnTo>
                  <a:lnTo>
                    <a:pt x="1943699" y="7224"/>
                  </a:lnTo>
                  <a:lnTo>
                    <a:pt x="189890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088636" y="2714247"/>
              <a:ext cx="2040889" cy="850900"/>
            </a:xfrm>
            <a:custGeom>
              <a:avLst/>
              <a:gdLst/>
              <a:ahLst/>
              <a:cxnLst/>
              <a:rect l="l" t="t" r="r" b="b"/>
              <a:pathLst>
                <a:path w="2040890" h="850900">
                  <a:moveTo>
                    <a:pt x="0" y="141732"/>
                  </a:moveTo>
                  <a:lnTo>
                    <a:pt x="7226" y="96931"/>
                  </a:lnTo>
                  <a:lnTo>
                    <a:pt x="27347" y="58024"/>
                  </a:lnTo>
                  <a:lnTo>
                    <a:pt x="58029" y="27344"/>
                  </a:lnTo>
                  <a:lnTo>
                    <a:pt x="96936" y="7224"/>
                  </a:lnTo>
                  <a:lnTo>
                    <a:pt x="141732" y="0"/>
                  </a:lnTo>
                  <a:lnTo>
                    <a:pt x="1898904" y="0"/>
                  </a:lnTo>
                  <a:lnTo>
                    <a:pt x="1943699" y="7224"/>
                  </a:lnTo>
                  <a:lnTo>
                    <a:pt x="1982606" y="27344"/>
                  </a:lnTo>
                  <a:lnTo>
                    <a:pt x="2013288" y="58024"/>
                  </a:lnTo>
                  <a:lnTo>
                    <a:pt x="2033409" y="96931"/>
                  </a:lnTo>
                  <a:lnTo>
                    <a:pt x="2040636" y="141732"/>
                  </a:lnTo>
                  <a:lnTo>
                    <a:pt x="2040636" y="708647"/>
                  </a:lnTo>
                  <a:lnTo>
                    <a:pt x="2033409" y="753449"/>
                  </a:lnTo>
                  <a:lnTo>
                    <a:pt x="2013288" y="792359"/>
                  </a:lnTo>
                  <a:lnTo>
                    <a:pt x="1982606" y="823043"/>
                  </a:lnTo>
                  <a:lnTo>
                    <a:pt x="1943699" y="843165"/>
                  </a:lnTo>
                  <a:lnTo>
                    <a:pt x="1898904" y="850392"/>
                  </a:lnTo>
                  <a:lnTo>
                    <a:pt x="141732" y="850392"/>
                  </a:lnTo>
                  <a:lnTo>
                    <a:pt x="96936" y="843165"/>
                  </a:lnTo>
                  <a:lnTo>
                    <a:pt x="58029" y="823043"/>
                  </a:lnTo>
                  <a:lnTo>
                    <a:pt x="27347" y="792359"/>
                  </a:lnTo>
                  <a:lnTo>
                    <a:pt x="7226" y="753449"/>
                  </a:lnTo>
                  <a:lnTo>
                    <a:pt x="0" y="708647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117391" y="2727175"/>
            <a:ext cx="133477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ENROLLMENT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E3629"/>
                </a:solidFill>
                <a:latin typeface="Calibri"/>
                <a:cs typeface="Calibri"/>
              </a:rPr>
              <a:t>Grade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95" y="748030"/>
            <a:ext cx="649986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Barred</a:t>
            </a:r>
            <a:r>
              <a:rPr spc="-60" dirty="0"/>
              <a:t> </a:t>
            </a:r>
            <a:r>
              <a:rPr spc="-15" dirty="0"/>
              <a:t>Relationships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7814309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 algn="just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unique identifier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(UID) of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intersection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entity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often comes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 originating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is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represented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bars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8656" y="3552380"/>
            <a:ext cx="1586230" cy="1588135"/>
            <a:chOff x="4998656" y="3552380"/>
            <a:chExt cx="1586230" cy="1588135"/>
          </a:xfrm>
        </p:grpSpPr>
        <p:sp>
          <p:nvSpPr>
            <p:cNvPr id="5" name="object 5"/>
            <p:cNvSpPr/>
            <p:nvPr/>
          </p:nvSpPr>
          <p:spPr>
            <a:xfrm>
              <a:off x="5011674" y="5127497"/>
              <a:ext cx="841375" cy="0"/>
            </a:xfrm>
            <a:custGeom>
              <a:avLst/>
              <a:gdLst/>
              <a:ahLst/>
              <a:cxnLst/>
              <a:rect l="l" t="t" r="r" b="b"/>
              <a:pathLst>
                <a:path w="841375">
                  <a:moveTo>
                    <a:pt x="0" y="0"/>
                  </a:moveTo>
                  <a:lnTo>
                    <a:pt x="840905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49746" y="3565397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0" y="0"/>
                  </a:moveTo>
                  <a:lnTo>
                    <a:pt x="110642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60236" y="3564635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ln w="9144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60999" y="3565397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110642" y="0"/>
                  </a:moveTo>
                  <a:lnTo>
                    <a:pt x="0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90367" y="5129894"/>
            <a:ext cx="815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enrols</a:t>
            </a:r>
            <a:r>
              <a:rPr sz="1600" spc="-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7526" y="5145907"/>
            <a:ext cx="836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subject</a:t>
            </a:r>
            <a:r>
              <a:rPr sz="1600" spc="-5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25604" y="3552374"/>
            <a:ext cx="1591310" cy="1588770"/>
            <a:chOff x="5725604" y="3552374"/>
            <a:chExt cx="1591310" cy="1588770"/>
          </a:xfrm>
        </p:grpSpPr>
        <p:sp>
          <p:nvSpPr>
            <p:cNvPr id="12" name="object 12"/>
            <p:cNvSpPr/>
            <p:nvPr/>
          </p:nvSpPr>
          <p:spPr>
            <a:xfrm>
              <a:off x="5848349" y="3565391"/>
              <a:ext cx="0" cy="1562735"/>
            </a:xfrm>
            <a:custGeom>
              <a:avLst/>
              <a:gdLst/>
              <a:ahLst/>
              <a:cxnLst/>
              <a:rect l="l" t="t" r="r" b="b"/>
              <a:pathLst>
                <a:path h="1562735">
                  <a:moveTo>
                    <a:pt x="0" y="156237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38621" y="3565398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0" y="0"/>
                  </a:moveTo>
                  <a:lnTo>
                    <a:pt x="110642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47587" y="3564636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79">
                  <a:moveTo>
                    <a:pt x="0" y="0"/>
                  </a:moveTo>
                  <a:lnTo>
                    <a:pt x="0" y="182880"/>
                  </a:lnTo>
                </a:path>
              </a:pathLst>
            </a:custGeom>
            <a:ln w="9144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48349" y="3565398"/>
              <a:ext cx="111125" cy="182880"/>
            </a:xfrm>
            <a:custGeom>
              <a:avLst/>
              <a:gdLst/>
              <a:ahLst/>
              <a:cxnLst/>
              <a:rect l="l" t="t" r="r" b="b"/>
              <a:pathLst>
                <a:path w="111125" h="182879">
                  <a:moveTo>
                    <a:pt x="110642" y="0"/>
                  </a:moveTo>
                  <a:lnTo>
                    <a:pt x="0" y="182880"/>
                  </a:lnTo>
                </a:path>
              </a:pathLst>
            </a:custGeom>
            <a:ln w="25907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60997" y="5127498"/>
              <a:ext cx="842644" cy="0"/>
            </a:xfrm>
            <a:custGeom>
              <a:avLst/>
              <a:gdLst/>
              <a:ahLst/>
              <a:cxnLst/>
              <a:rect l="l" t="t" r="r" b="b"/>
              <a:pathLst>
                <a:path w="842645">
                  <a:moveTo>
                    <a:pt x="0" y="0"/>
                  </a:moveTo>
                  <a:lnTo>
                    <a:pt x="842441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60997" y="3565391"/>
              <a:ext cx="0" cy="1562735"/>
            </a:xfrm>
            <a:custGeom>
              <a:avLst/>
              <a:gdLst/>
              <a:ahLst/>
              <a:cxnLst/>
              <a:rect l="l" t="t" r="r" b="b"/>
              <a:pathLst>
                <a:path h="1562735">
                  <a:moveTo>
                    <a:pt x="0" y="1562379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443151" y="3622682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2212" y="3631398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07053" y="4358389"/>
            <a:ext cx="1462405" cy="1536700"/>
            <a:chOff x="3607053" y="4358389"/>
            <a:chExt cx="1462405" cy="1536700"/>
          </a:xfrm>
        </p:grpSpPr>
        <p:sp>
          <p:nvSpPr>
            <p:cNvPr id="21" name="object 21"/>
            <p:cNvSpPr/>
            <p:nvPr/>
          </p:nvSpPr>
          <p:spPr>
            <a:xfrm>
              <a:off x="361340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1207770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82433"/>
                  </a:lnTo>
                  <a:lnTo>
                    <a:pt x="4907" y="1331117"/>
                  </a:lnTo>
                  <a:lnTo>
                    <a:pt x="18983" y="1376461"/>
                  </a:lnTo>
                  <a:lnTo>
                    <a:pt x="41255" y="1417495"/>
                  </a:lnTo>
                  <a:lnTo>
                    <a:pt x="70751" y="1453246"/>
                  </a:lnTo>
                  <a:lnTo>
                    <a:pt x="106501" y="1482744"/>
                  </a:lnTo>
                  <a:lnTo>
                    <a:pt x="147532" y="1505016"/>
                  </a:lnTo>
                  <a:lnTo>
                    <a:pt x="192874" y="1519092"/>
                  </a:lnTo>
                  <a:lnTo>
                    <a:pt x="241554" y="1524000"/>
                  </a:lnTo>
                  <a:lnTo>
                    <a:pt x="1207770" y="1524000"/>
                  </a:lnTo>
                  <a:lnTo>
                    <a:pt x="1256449" y="1519092"/>
                  </a:lnTo>
                  <a:lnTo>
                    <a:pt x="1301791" y="1505016"/>
                  </a:lnTo>
                  <a:lnTo>
                    <a:pt x="1342822" y="1482744"/>
                  </a:lnTo>
                  <a:lnTo>
                    <a:pt x="1378572" y="1453246"/>
                  </a:lnTo>
                  <a:lnTo>
                    <a:pt x="1408068" y="1417495"/>
                  </a:lnTo>
                  <a:lnTo>
                    <a:pt x="1430340" y="1376461"/>
                  </a:lnTo>
                  <a:lnTo>
                    <a:pt x="1444416" y="1331117"/>
                  </a:lnTo>
                  <a:lnTo>
                    <a:pt x="1449324" y="1282433"/>
                  </a:lnTo>
                  <a:lnTo>
                    <a:pt x="1449324" y="241554"/>
                  </a:lnTo>
                  <a:lnTo>
                    <a:pt x="1444416" y="192870"/>
                  </a:lnTo>
                  <a:lnTo>
                    <a:pt x="1430340" y="147527"/>
                  </a:lnTo>
                  <a:lnTo>
                    <a:pt x="1408068" y="106495"/>
                  </a:lnTo>
                  <a:lnTo>
                    <a:pt x="1378572" y="70746"/>
                  </a:lnTo>
                  <a:lnTo>
                    <a:pt x="1342822" y="41251"/>
                  </a:lnTo>
                  <a:lnTo>
                    <a:pt x="1301791" y="18981"/>
                  </a:lnTo>
                  <a:lnTo>
                    <a:pt x="1256449" y="4907"/>
                  </a:lnTo>
                  <a:lnTo>
                    <a:pt x="120777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1340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1207770" y="0"/>
                  </a:lnTo>
                  <a:lnTo>
                    <a:pt x="1256449" y="4907"/>
                  </a:lnTo>
                  <a:lnTo>
                    <a:pt x="1301791" y="18981"/>
                  </a:lnTo>
                  <a:lnTo>
                    <a:pt x="1342822" y="41251"/>
                  </a:lnTo>
                  <a:lnTo>
                    <a:pt x="1378572" y="70746"/>
                  </a:lnTo>
                  <a:lnTo>
                    <a:pt x="1408068" y="106495"/>
                  </a:lnTo>
                  <a:lnTo>
                    <a:pt x="1430340" y="147527"/>
                  </a:lnTo>
                  <a:lnTo>
                    <a:pt x="1444416" y="192870"/>
                  </a:lnTo>
                  <a:lnTo>
                    <a:pt x="1449324" y="241554"/>
                  </a:lnTo>
                  <a:lnTo>
                    <a:pt x="1449324" y="1282433"/>
                  </a:lnTo>
                  <a:lnTo>
                    <a:pt x="1444416" y="1331117"/>
                  </a:lnTo>
                  <a:lnTo>
                    <a:pt x="1430340" y="1376461"/>
                  </a:lnTo>
                  <a:lnTo>
                    <a:pt x="1408068" y="1417495"/>
                  </a:lnTo>
                  <a:lnTo>
                    <a:pt x="1378572" y="1453246"/>
                  </a:lnTo>
                  <a:lnTo>
                    <a:pt x="1342822" y="1482744"/>
                  </a:lnTo>
                  <a:lnTo>
                    <a:pt x="1301791" y="1505016"/>
                  </a:lnTo>
                  <a:lnTo>
                    <a:pt x="1256449" y="1519092"/>
                  </a:lnTo>
                  <a:lnTo>
                    <a:pt x="1207770" y="1524000"/>
                  </a:lnTo>
                  <a:lnTo>
                    <a:pt x="241554" y="1524000"/>
                  </a:lnTo>
                  <a:lnTo>
                    <a:pt x="192874" y="1519092"/>
                  </a:lnTo>
                  <a:lnTo>
                    <a:pt x="147532" y="1505016"/>
                  </a:lnTo>
                  <a:lnTo>
                    <a:pt x="106501" y="1482744"/>
                  </a:lnTo>
                  <a:lnTo>
                    <a:pt x="70751" y="1453246"/>
                  </a:lnTo>
                  <a:lnTo>
                    <a:pt x="41255" y="1417495"/>
                  </a:lnTo>
                  <a:lnTo>
                    <a:pt x="18983" y="1376461"/>
                  </a:lnTo>
                  <a:lnTo>
                    <a:pt x="4907" y="1331117"/>
                  </a:lnTo>
                  <a:lnTo>
                    <a:pt x="0" y="1282433"/>
                  </a:lnTo>
                  <a:lnTo>
                    <a:pt x="0" y="241554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83552" y="2669669"/>
            <a:ext cx="4373880" cy="28028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this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case,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originating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entities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intersection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called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"barred"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2800">
              <a:latin typeface="Calibri"/>
              <a:cs typeface="Calibri"/>
            </a:endParaRPr>
          </a:p>
          <a:p>
            <a:pPr marL="3200400">
              <a:lnSpc>
                <a:spcPct val="100000"/>
              </a:lnSpc>
              <a:spcBef>
                <a:spcPts val="1190"/>
              </a:spcBef>
            </a:pPr>
            <a:r>
              <a:rPr sz="2000" b="1" spc="-5" dirty="0">
                <a:solidFill>
                  <a:srgbClr val="4E3629"/>
                </a:solidFill>
                <a:latin typeface="Calibri"/>
                <a:cs typeface="Calibri"/>
              </a:rPr>
              <a:t>STUDENT</a:t>
            </a:r>
            <a:endParaRPr sz="2000">
              <a:latin typeface="Calibri"/>
              <a:cs typeface="Calibri"/>
            </a:endParaRPr>
          </a:p>
          <a:p>
            <a:pPr marL="32004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3348355" lvl="1" indent="-148590">
              <a:lnSpc>
                <a:spcPct val="100000"/>
              </a:lnSpc>
              <a:buChar char="*"/>
              <a:tabLst>
                <a:tab pos="3348990" algn="l"/>
              </a:tabLst>
            </a:pPr>
            <a:r>
              <a:rPr sz="1600" spc="-15" dirty="0">
                <a:solidFill>
                  <a:srgbClr val="4E3629"/>
                </a:solidFill>
                <a:latin typeface="Calibri"/>
                <a:cs typeface="Calibri"/>
              </a:rPr>
              <a:t>First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  <a:p>
            <a:pPr marL="3348355" lvl="1" indent="-148590">
              <a:lnSpc>
                <a:spcPct val="100000"/>
              </a:lnSpc>
              <a:buChar char="*"/>
              <a:tabLst>
                <a:tab pos="3348990" algn="l"/>
              </a:tabLst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Last</a:t>
            </a:r>
            <a:r>
              <a:rPr sz="1600" spc="-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95133" y="4358389"/>
            <a:ext cx="1462405" cy="1536700"/>
            <a:chOff x="7295133" y="4358389"/>
            <a:chExt cx="1462405" cy="1536700"/>
          </a:xfrm>
        </p:grpSpPr>
        <p:sp>
          <p:nvSpPr>
            <p:cNvPr id="25" name="object 25"/>
            <p:cNvSpPr/>
            <p:nvPr/>
          </p:nvSpPr>
          <p:spPr>
            <a:xfrm>
              <a:off x="730148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1207770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82433"/>
                  </a:lnTo>
                  <a:lnTo>
                    <a:pt x="4907" y="1331117"/>
                  </a:lnTo>
                  <a:lnTo>
                    <a:pt x="18983" y="1376461"/>
                  </a:lnTo>
                  <a:lnTo>
                    <a:pt x="41255" y="1417495"/>
                  </a:lnTo>
                  <a:lnTo>
                    <a:pt x="70751" y="1453246"/>
                  </a:lnTo>
                  <a:lnTo>
                    <a:pt x="106501" y="1482744"/>
                  </a:lnTo>
                  <a:lnTo>
                    <a:pt x="147532" y="1505016"/>
                  </a:lnTo>
                  <a:lnTo>
                    <a:pt x="192874" y="1519092"/>
                  </a:lnTo>
                  <a:lnTo>
                    <a:pt x="241554" y="1524000"/>
                  </a:lnTo>
                  <a:lnTo>
                    <a:pt x="1207770" y="1524000"/>
                  </a:lnTo>
                  <a:lnTo>
                    <a:pt x="1256449" y="1519092"/>
                  </a:lnTo>
                  <a:lnTo>
                    <a:pt x="1301791" y="1505016"/>
                  </a:lnTo>
                  <a:lnTo>
                    <a:pt x="1342822" y="1482744"/>
                  </a:lnTo>
                  <a:lnTo>
                    <a:pt x="1378572" y="1453246"/>
                  </a:lnTo>
                  <a:lnTo>
                    <a:pt x="1408068" y="1417495"/>
                  </a:lnTo>
                  <a:lnTo>
                    <a:pt x="1430340" y="1376461"/>
                  </a:lnTo>
                  <a:lnTo>
                    <a:pt x="1444416" y="1331117"/>
                  </a:lnTo>
                  <a:lnTo>
                    <a:pt x="1449324" y="1282433"/>
                  </a:lnTo>
                  <a:lnTo>
                    <a:pt x="1449324" y="241554"/>
                  </a:lnTo>
                  <a:lnTo>
                    <a:pt x="1444416" y="192870"/>
                  </a:lnTo>
                  <a:lnTo>
                    <a:pt x="1430340" y="147527"/>
                  </a:lnTo>
                  <a:lnTo>
                    <a:pt x="1408068" y="106495"/>
                  </a:lnTo>
                  <a:lnTo>
                    <a:pt x="1378572" y="70746"/>
                  </a:lnTo>
                  <a:lnTo>
                    <a:pt x="1342822" y="41251"/>
                  </a:lnTo>
                  <a:lnTo>
                    <a:pt x="1301791" y="18981"/>
                  </a:lnTo>
                  <a:lnTo>
                    <a:pt x="1256449" y="4907"/>
                  </a:lnTo>
                  <a:lnTo>
                    <a:pt x="120777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01483" y="4364739"/>
              <a:ext cx="1449705" cy="1524000"/>
            </a:xfrm>
            <a:custGeom>
              <a:avLst/>
              <a:gdLst/>
              <a:ahLst/>
              <a:cxnLst/>
              <a:rect l="l" t="t" r="r" b="b"/>
              <a:pathLst>
                <a:path w="1449704" h="1524000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1207770" y="0"/>
                  </a:lnTo>
                  <a:lnTo>
                    <a:pt x="1256449" y="4907"/>
                  </a:lnTo>
                  <a:lnTo>
                    <a:pt x="1301791" y="18981"/>
                  </a:lnTo>
                  <a:lnTo>
                    <a:pt x="1342822" y="41251"/>
                  </a:lnTo>
                  <a:lnTo>
                    <a:pt x="1378572" y="70746"/>
                  </a:lnTo>
                  <a:lnTo>
                    <a:pt x="1408068" y="106495"/>
                  </a:lnTo>
                  <a:lnTo>
                    <a:pt x="1430340" y="147527"/>
                  </a:lnTo>
                  <a:lnTo>
                    <a:pt x="1444416" y="192870"/>
                  </a:lnTo>
                  <a:lnTo>
                    <a:pt x="1449324" y="241554"/>
                  </a:lnTo>
                  <a:lnTo>
                    <a:pt x="1449324" y="1282433"/>
                  </a:lnTo>
                  <a:lnTo>
                    <a:pt x="1444416" y="1331117"/>
                  </a:lnTo>
                  <a:lnTo>
                    <a:pt x="1430340" y="1376461"/>
                  </a:lnTo>
                  <a:lnTo>
                    <a:pt x="1408068" y="1417495"/>
                  </a:lnTo>
                  <a:lnTo>
                    <a:pt x="1378572" y="1453246"/>
                  </a:lnTo>
                  <a:lnTo>
                    <a:pt x="1342822" y="1482744"/>
                  </a:lnTo>
                  <a:lnTo>
                    <a:pt x="1301791" y="1505016"/>
                  </a:lnTo>
                  <a:lnTo>
                    <a:pt x="1256449" y="1519092"/>
                  </a:lnTo>
                  <a:lnTo>
                    <a:pt x="1207770" y="1524000"/>
                  </a:lnTo>
                  <a:lnTo>
                    <a:pt x="241554" y="1524000"/>
                  </a:lnTo>
                  <a:lnTo>
                    <a:pt x="192874" y="1519092"/>
                  </a:lnTo>
                  <a:lnTo>
                    <a:pt x="147532" y="1505016"/>
                  </a:lnTo>
                  <a:lnTo>
                    <a:pt x="106501" y="1482744"/>
                  </a:lnTo>
                  <a:lnTo>
                    <a:pt x="70751" y="1453246"/>
                  </a:lnTo>
                  <a:lnTo>
                    <a:pt x="41255" y="1417495"/>
                  </a:lnTo>
                  <a:lnTo>
                    <a:pt x="18983" y="1376461"/>
                  </a:lnTo>
                  <a:lnTo>
                    <a:pt x="4907" y="1331117"/>
                  </a:lnTo>
                  <a:lnTo>
                    <a:pt x="0" y="1282433"/>
                  </a:lnTo>
                  <a:lnTo>
                    <a:pt x="0" y="241554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359946" y="4408246"/>
            <a:ext cx="830580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SU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J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#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*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82285" y="2707897"/>
            <a:ext cx="2053589" cy="863600"/>
            <a:chOff x="5082285" y="2707897"/>
            <a:chExt cx="2053589" cy="863600"/>
          </a:xfrm>
        </p:grpSpPr>
        <p:sp>
          <p:nvSpPr>
            <p:cNvPr id="29" name="object 29"/>
            <p:cNvSpPr/>
            <p:nvPr/>
          </p:nvSpPr>
          <p:spPr>
            <a:xfrm>
              <a:off x="5088635" y="2714247"/>
              <a:ext cx="2040889" cy="850900"/>
            </a:xfrm>
            <a:custGeom>
              <a:avLst/>
              <a:gdLst/>
              <a:ahLst/>
              <a:cxnLst/>
              <a:rect l="l" t="t" r="r" b="b"/>
              <a:pathLst>
                <a:path w="2040890" h="850900">
                  <a:moveTo>
                    <a:pt x="1898904" y="0"/>
                  </a:moveTo>
                  <a:lnTo>
                    <a:pt x="141732" y="0"/>
                  </a:lnTo>
                  <a:lnTo>
                    <a:pt x="96936" y="7224"/>
                  </a:lnTo>
                  <a:lnTo>
                    <a:pt x="58029" y="27344"/>
                  </a:lnTo>
                  <a:lnTo>
                    <a:pt x="27347" y="58024"/>
                  </a:lnTo>
                  <a:lnTo>
                    <a:pt x="7226" y="96931"/>
                  </a:lnTo>
                  <a:lnTo>
                    <a:pt x="0" y="141732"/>
                  </a:lnTo>
                  <a:lnTo>
                    <a:pt x="0" y="708647"/>
                  </a:lnTo>
                  <a:lnTo>
                    <a:pt x="7226" y="753449"/>
                  </a:lnTo>
                  <a:lnTo>
                    <a:pt x="27347" y="792359"/>
                  </a:lnTo>
                  <a:lnTo>
                    <a:pt x="58029" y="823043"/>
                  </a:lnTo>
                  <a:lnTo>
                    <a:pt x="96936" y="843165"/>
                  </a:lnTo>
                  <a:lnTo>
                    <a:pt x="141732" y="850392"/>
                  </a:lnTo>
                  <a:lnTo>
                    <a:pt x="1898904" y="850392"/>
                  </a:lnTo>
                  <a:lnTo>
                    <a:pt x="1943699" y="843165"/>
                  </a:lnTo>
                  <a:lnTo>
                    <a:pt x="1982606" y="823043"/>
                  </a:lnTo>
                  <a:lnTo>
                    <a:pt x="2013288" y="792359"/>
                  </a:lnTo>
                  <a:lnTo>
                    <a:pt x="2033409" y="753449"/>
                  </a:lnTo>
                  <a:lnTo>
                    <a:pt x="2040636" y="708647"/>
                  </a:lnTo>
                  <a:lnTo>
                    <a:pt x="2040636" y="141732"/>
                  </a:lnTo>
                  <a:lnTo>
                    <a:pt x="2033409" y="96931"/>
                  </a:lnTo>
                  <a:lnTo>
                    <a:pt x="2013288" y="58024"/>
                  </a:lnTo>
                  <a:lnTo>
                    <a:pt x="1982606" y="27344"/>
                  </a:lnTo>
                  <a:lnTo>
                    <a:pt x="1943699" y="7224"/>
                  </a:lnTo>
                  <a:lnTo>
                    <a:pt x="189890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088635" y="2714247"/>
              <a:ext cx="2040889" cy="850900"/>
            </a:xfrm>
            <a:custGeom>
              <a:avLst/>
              <a:gdLst/>
              <a:ahLst/>
              <a:cxnLst/>
              <a:rect l="l" t="t" r="r" b="b"/>
              <a:pathLst>
                <a:path w="2040890" h="850900">
                  <a:moveTo>
                    <a:pt x="0" y="141732"/>
                  </a:moveTo>
                  <a:lnTo>
                    <a:pt x="7226" y="96931"/>
                  </a:lnTo>
                  <a:lnTo>
                    <a:pt x="27347" y="58024"/>
                  </a:lnTo>
                  <a:lnTo>
                    <a:pt x="58029" y="27344"/>
                  </a:lnTo>
                  <a:lnTo>
                    <a:pt x="96936" y="7224"/>
                  </a:lnTo>
                  <a:lnTo>
                    <a:pt x="141732" y="0"/>
                  </a:lnTo>
                  <a:lnTo>
                    <a:pt x="1898904" y="0"/>
                  </a:lnTo>
                  <a:lnTo>
                    <a:pt x="1943699" y="7224"/>
                  </a:lnTo>
                  <a:lnTo>
                    <a:pt x="1982606" y="27344"/>
                  </a:lnTo>
                  <a:lnTo>
                    <a:pt x="2013288" y="58024"/>
                  </a:lnTo>
                  <a:lnTo>
                    <a:pt x="2033409" y="96931"/>
                  </a:lnTo>
                  <a:lnTo>
                    <a:pt x="2040636" y="141732"/>
                  </a:lnTo>
                  <a:lnTo>
                    <a:pt x="2040636" y="708647"/>
                  </a:lnTo>
                  <a:lnTo>
                    <a:pt x="2033409" y="753449"/>
                  </a:lnTo>
                  <a:lnTo>
                    <a:pt x="2013288" y="792359"/>
                  </a:lnTo>
                  <a:lnTo>
                    <a:pt x="1982606" y="823043"/>
                  </a:lnTo>
                  <a:lnTo>
                    <a:pt x="1943699" y="843165"/>
                  </a:lnTo>
                  <a:lnTo>
                    <a:pt x="1898904" y="850392"/>
                  </a:lnTo>
                  <a:lnTo>
                    <a:pt x="141732" y="850392"/>
                  </a:lnTo>
                  <a:lnTo>
                    <a:pt x="96936" y="843165"/>
                  </a:lnTo>
                  <a:lnTo>
                    <a:pt x="58029" y="823043"/>
                  </a:lnTo>
                  <a:lnTo>
                    <a:pt x="27347" y="792359"/>
                  </a:lnTo>
                  <a:lnTo>
                    <a:pt x="7226" y="753449"/>
                  </a:lnTo>
                  <a:lnTo>
                    <a:pt x="0" y="708647"/>
                  </a:lnTo>
                  <a:lnTo>
                    <a:pt x="0" y="14173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117391" y="2727175"/>
            <a:ext cx="133477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ENROLLMENT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E3629"/>
                </a:solidFill>
                <a:latin typeface="Calibri"/>
                <a:cs typeface="Calibri"/>
              </a:rPr>
              <a:t>Grade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15761" y="3846576"/>
            <a:ext cx="904875" cy="1725295"/>
            <a:chOff x="5715761" y="3846576"/>
            <a:chExt cx="904875" cy="1725295"/>
          </a:xfrm>
        </p:grpSpPr>
        <p:sp>
          <p:nvSpPr>
            <p:cNvPr id="33" name="object 33"/>
            <p:cNvSpPr/>
            <p:nvPr/>
          </p:nvSpPr>
          <p:spPr>
            <a:xfrm>
              <a:off x="5715761" y="3859530"/>
              <a:ext cx="294005" cy="0"/>
            </a:xfrm>
            <a:custGeom>
              <a:avLst/>
              <a:gdLst/>
              <a:ahLst/>
              <a:cxnLst/>
              <a:rect l="l" t="t" r="r" b="b"/>
              <a:pathLst>
                <a:path w="294004">
                  <a:moveTo>
                    <a:pt x="0" y="0"/>
                  </a:moveTo>
                  <a:lnTo>
                    <a:pt x="293509" y="0"/>
                  </a:lnTo>
                </a:path>
              </a:pathLst>
            </a:custGeom>
            <a:ln w="25908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949914" y="3906555"/>
              <a:ext cx="82550" cy="1645920"/>
            </a:xfrm>
            <a:custGeom>
              <a:avLst/>
              <a:gdLst/>
              <a:ahLst/>
              <a:cxnLst/>
              <a:rect l="l" t="t" r="r" b="b"/>
              <a:pathLst>
                <a:path w="82550" h="1645920">
                  <a:moveTo>
                    <a:pt x="81927" y="164592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909297" y="3906556"/>
              <a:ext cx="88900" cy="78740"/>
            </a:xfrm>
            <a:custGeom>
              <a:avLst/>
              <a:gdLst/>
              <a:ahLst/>
              <a:cxnLst/>
              <a:rect l="l" t="t" r="r" b="b"/>
              <a:pathLst>
                <a:path w="88900" h="78739">
                  <a:moveTo>
                    <a:pt x="0" y="78308"/>
                  </a:moveTo>
                  <a:lnTo>
                    <a:pt x="40614" y="0"/>
                  </a:lnTo>
                  <a:lnTo>
                    <a:pt x="88785" y="73888"/>
                  </a:lnTo>
                </a:path>
              </a:pathLst>
            </a:custGeom>
            <a:ln w="19812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05549" y="3906568"/>
              <a:ext cx="53340" cy="1655445"/>
            </a:xfrm>
            <a:custGeom>
              <a:avLst/>
              <a:gdLst/>
              <a:ahLst/>
              <a:cxnLst/>
              <a:rect l="l" t="t" r="r" b="b"/>
              <a:pathLst>
                <a:path w="53339" h="1655445">
                  <a:moveTo>
                    <a:pt x="0" y="1655267"/>
                  </a:moveTo>
                  <a:lnTo>
                    <a:pt x="53327" y="0"/>
                  </a:lnTo>
                </a:path>
              </a:pathLst>
            </a:custGeom>
            <a:ln w="19812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12004" y="3906570"/>
              <a:ext cx="88900" cy="78105"/>
            </a:xfrm>
            <a:custGeom>
              <a:avLst/>
              <a:gdLst/>
              <a:ahLst/>
              <a:cxnLst/>
              <a:rect l="l" t="t" r="r" b="b"/>
              <a:pathLst>
                <a:path w="88900" h="78104">
                  <a:moveTo>
                    <a:pt x="88849" y="77584"/>
                  </a:moveTo>
                  <a:lnTo>
                    <a:pt x="46875" y="0"/>
                  </a:lnTo>
                  <a:lnTo>
                    <a:pt x="0" y="74726"/>
                  </a:lnTo>
                </a:path>
              </a:pathLst>
            </a:custGeom>
            <a:ln w="19812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26885" y="3859530"/>
              <a:ext cx="294005" cy="0"/>
            </a:xfrm>
            <a:custGeom>
              <a:avLst/>
              <a:gdLst/>
              <a:ahLst/>
              <a:cxnLst/>
              <a:rect l="l" t="t" r="r" b="b"/>
              <a:pathLst>
                <a:path w="294004">
                  <a:moveTo>
                    <a:pt x="0" y="0"/>
                  </a:moveTo>
                  <a:lnTo>
                    <a:pt x="293509" y="0"/>
                  </a:lnTo>
                </a:path>
              </a:pathLst>
            </a:custGeom>
            <a:ln w="25908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336932" y="5672311"/>
            <a:ext cx="198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D1350F"/>
                </a:solidFill>
                <a:latin typeface="Calibri"/>
                <a:cs typeface="Calibri"/>
              </a:rPr>
              <a:t>Barred</a:t>
            </a:r>
            <a:r>
              <a:rPr sz="1800" b="1" spc="-25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1350F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DDS5L3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Resolving</a:t>
            </a:r>
            <a:r>
              <a:rPr spc="25" dirty="0"/>
              <a:t> </a:t>
            </a:r>
            <a:r>
              <a:rPr spc="-5" dirty="0"/>
              <a:t>Many-to-Many</a:t>
            </a:r>
            <a:r>
              <a:rPr dirty="0"/>
              <a:t> </a:t>
            </a:r>
            <a:r>
              <a:rPr spc="-5" dirty="0"/>
              <a:t>Relationships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4294</Words>
  <Application>WPS Spreadsheets</Application>
  <PresentationFormat>On-screen Show (4:3)</PresentationFormat>
  <Paragraphs>273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Helvetica Neue</vt:lpstr>
      <vt:lpstr>Arial MT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Database Design</vt:lpstr>
      <vt:lpstr>Objectives</vt:lpstr>
      <vt:lpstr>Purpose</vt:lpstr>
      <vt:lpstr>Relationship Hiding an Attribute</vt:lpstr>
      <vt:lpstr>Relationship Hiding an Attribute</vt:lpstr>
      <vt:lpstr>Resolution of a M:M Relationship</vt:lpstr>
      <vt:lpstr>Intersection Entity</vt:lpstr>
      <vt:lpstr>Barred Relationships</vt:lpstr>
      <vt:lpstr>M:M Resolution Example TV Shows</vt:lpstr>
      <vt:lpstr>M:M Resolution Example Cleaning Services</vt:lpstr>
      <vt:lpstr>Terminology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william.mcrae</dc:creator>
  <cp:lastModifiedBy>user</cp:lastModifiedBy>
  <cp:revision>1</cp:revision>
  <dcterms:created xsi:type="dcterms:W3CDTF">2023-12-09T23:09:37Z</dcterms:created>
  <dcterms:modified xsi:type="dcterms:W3CDTF">2023-12-09T23:09:37Z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2020-08-06T01:00:00Z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2023-10-20T01:00:00Z</vt:filetime>
  </property>
  <property fmtid="{D5CDD505-2E9C-101B-9397-08002B2CF9AE}" pid="5" name="KSOProductBuildVer">
    <vt:lpwstr>1033-5.4.4.8063</vt:lpwstr>
  </property>
</Properties>
</file>