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07:33:05</a:t>
            </a:r>
          </a:p>
          <a:p>
            <a:r>
              <a:t>--------------------------------------------</a:t>
            </a:r>
          </a:p>
          <a:p>
            <a:r>
              <a:t>CRUD analysis ties data modeling  to business functions. Although  functional modeling is not  covered in this course, the  business functions and  processes that the client  describes will operate on the  data. CRUD analysis checks that  all the appropriate operations are  possible. This is a good tool to  check for completeness and  proper scope of the data model.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07:33:07</a:t>
            </a:r>
          </a:p>
          <a:p>
            <a:r>
              <a:t>--------------------------------------------</a:t>
            </a:r>
          </a:p>
          <a:p>
            <a:r>
              <a:t>Consultant: One who gives expert  or professional advice.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07:33:07</a:t>
            </a:r>
          </a:p>
          <a:p>
            <a:r>
              <a:t>--------------------------------------------</a:t>
            </a:r>
          </a:p>
          <a:p>
            <a:r>
              <a:t>Functions: Used to perform calculations  on data, modify individual data  items, manipulate output for  groups of rows, format dates and  numbers for display, convert  column data types, etc.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07:33:08</a:t>
            </a:r>
          </a:p>
          <a:p>
            <a:r>
              <a:t>--------------------------------------------</a:t>
            </a:r>
          </a:p>
          <a:p>
            <a:r>
              <a:t>“Whenever we get a new customer,  we take  down basic  information (name, address,  email) and assign an ID.”  (CREATE)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07:33:08</a:t>
            </a:r>
          </a:p>
          <a:p>
            <a:r>
              <a:t>--------------------------------------------</a:t>
            </a:r>
          </a:p>
          <a:p>
            <a:r>
              <a:t>“We’d like to print out a list of  the customers whose account is  in arrears.” (RETRIEVE)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07:33:09</a:t>
            </a:r>
          </a:p>
          <a:p>
            <a:r>
              <a:t>--------------------------------------------</a:t>
            </a:r>
          </a:p>
          <a:p>
            <a:r>
              <a:t>“When a customer pays their  account, we alter their record by  modifying the outstanding  balance” (UPDATE)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07:33:09</a:t>
            </a:r>
          </a:p>
          <a:p>
            <a:r>
              <a:t>--------------------------------------------</a:t>
            </a:r>
          </a:p>
          <a:p>
            <a:r>
              <a:t>“A number of our customers were  small businesses that were hit  hard by the recession. They  went out of business. We  deleted them from our current  records.” (DELETE)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850" b="0" i="0">
                <a:solidFill>
                  <a:srgbClr val="4E3629"/>
                </a:solidFill>
                <a:latin typeface="Calibri"/>
                <a:cs typeface="Calibri"/>
              </a:defRPr>
            </a:lvl1p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5" name="Holder 5"/>
          <p:cNvSpPr>
            <a:spLocks noGrp="1"/>
          </p:cNvSpPr>
          <p:nvPr>
            <p:ph type="dt" sz="half" idx="6"/>
          </p:nvPr>
        </p:nvSpPr>
        <p:spPr/>
        <p:txBody>
          <a:bodyPr lIns="0" tIns="0" rIns="0" bIns="0"/>
          <a:lstStyle>
            <a:lvl1pPr>
              <a:defRPr sz="850" b="0" i="0">
                <a:solidFill>
                  <a:srgbClr val="4E3629"/>
                </a:solidFill>
                <a:latin typeface="Calibri"/>
                <a:cs typeface="Calibri"/>
              </a:defRPr>
            </a:lvl1p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6" name="Holder 6"/>
          <p:cNvSpPr>
            <a:spLocks noGrp="1"/>
          </p:cNvSpPr>
          <p:nvPr>
            <p:ph type="sldNum" sz="quarter" idx="7"/>
          </p:nvPr>
        </p:nvSpPr>
        <p:spPr/>
        <p:txBody>
          <a:bodyPr lIns="0" tIns="0" rIns="0" bIns="0"/>
          <a:lstStyle>
            <a:lvl1pPr>
              <a:defRPr sz="1000" b="0" i="0">
                <a:solidFill>
                  <a:srgbClr val="4E3629"/>
                </a:solidFill>
                <a:latin typeface="Calibri"/>
                <a:cs typeface="Calibri"/>
              </a:defRPr>
            </a:lvl1pPr>
          </a:lstStyle>
          <a:p>
            <a:pPr marL="38100">
              <a:lnSpc>
                <a:spcPts val="1045"/>
              </a:lnSpc>
            </a:pPr>
            <a:fld id="{81D60167-4931-47E6-BA6A-407CBD079E47}" type="slidenum">
              <a:rPr spc="-5" dirty="0"/>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4E3629"/>
                </a:solidFill>
                <a:latin typeface="Calibri"/>
                <a:cs typeface="Calibri"/>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50" b="0" i="0">
                <a:solidFill>
                  <a:srgbClr val="4E3629"/>
                </a:solidFill>
                <a:latin typeface="Calibri"/>
                <a:cs typeface="Calibri"/>
              </a:defRPr>
            </a:lvl1p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5" name="Holder 5"/>
          <p:cNvSpPr>
            <a:spLocks noGrp="1"/>
          </p:cNvSpPr>
          <p:nvPr>
            <p:ph type="dt" sz="half" idx="6"/>
          </p:nvPr>
        </p:nvSpPr>
        <p:spPr/>
        <p:txBody>
          <a:bodyPr lIns="0" tIns="0" rIns="0" bIns="0"/>
          <a:lstStyle>
            <a:lvl1pPr>
              <a:defRPr sz="850" b="0" i="0">
                <a:solidFill>
                  <a:srgbClr val="4E3629"/>
                </a:solidFill>
                <a:latin typeface="Calibri"/>
                <a:cs typeface="Calibri"/>
              </a:defRPr>
            </a:lvl1p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6" name="Holder 6"/>
          <p:cNvSpPr>
            <a:spLocks noGrp="1"/>
          </p:cNvSpPr>
          <p:nvPr>
            <p:ph type="sldNum" sz="quarter" idx="7"/>
          </p:nvPr>
        </p:nvSpPr>
        <p:spPr/>
        <p:txBody>
          <a:bodyPr lIns="0" tIns="0" rIns="0" bIns="0"/>
          <a:lstStyle>
            <a:lvl1pPr>
              <a:defRPr sz="1000" b="0" i="0">
                <a:solidFill>
                  <a:srgbClr val="4E3629"/>
                </a:solidFill>
                <a:latin typeface="Calibri"/>
                <a:cs typeface="Calibri"/>
              </a:defRPr>
            </a:lvl1pPr>
          </a:lstStyle>
          <a:p>
            <a:pPr marL="38100">
              <a:lnSpc>
                <a:spcPts val="1045"/>
              </a:lnSpc>
            </a:pPr>
            <a:fld id="{81D60167-4931-47E6-BA6A-407CBD079E47}" type="slidenum">
              <a:rPr spc="-5" dirty="0"/>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4E3629"/>
                </a:solidFill>
                <a:latin typeface="Calibri"/>
                <a:cs typeface="Calibri"/>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850" b="0" i="0">
                <a:solidFill>
                  <a:srgbClr val="4E3629"/>
                </a:solidFill>
                <a:latin typeface="Calibri"/>
                <a:cs typeface="Calibri"/>
              </a:defRPr>
            </a:lvl1p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6" name="Holder 6"/>
          <p:cNvSpPr>
            <a:spLocks noGrp="1"/>
          </p:cNvSpPr>
          <p:nvPr>
            <p:ph type="dt" sz="half" idx="6"/>
          </p:nvPr>
        </p:nvSpPr>
        <p:spPr/>
        <p:txBody>
          <a:bodyPr lIns="0" tIns="0" rIns="0" bIns="0"/>
          <a:lstStyle>
            <a:lvl1pPr>
              <a:defRPr sz="850" b="0" i="0">
                <a:solidFill>
                  <a:srgbClr val="4E3629"/>
                </a:solidFill>
                <a:latin typeface="Calibri"/>
                <a:cs typeface="Calibri"/>
              </a:defRPr>
            </a:lvl1p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7" name="Holder 7"/>
          <p:cNvSpPr>
            <a:spLocks noGrp="1"/>
          </p:cNvSpPr>
          <p:nvPr>
            <p:ph type="sldNum" sz="quarter" idx="7"/>
          </p:nvPr>
        </p:nvSpPr>
        <p:spPr/>
        <p:txBody>
          <a:bodyPr lIns="0" tIns="0" rIns="0" bIns="0"/>
          <a:lstStyle>
            <a:lvl1pPr>
              <a:defRPr sz="1000" b="0" i="0">
                <a:solidFill>
                  <a:srgbClr val="4E3629"/>
                </a:solidFill>
                <a:latin typeface="Calibri"/>
                <a:cs typeface="Calibri"/>
              </a:defRPr>
            </a:lvl1pPr>
          </a:lstStyle>
          <a:p>
            <a:pPr marL="38100">
              <a:lnSpc>
                <a:spcPts val="1045"/>
              </a:lnSpc>
            </a:pPr>
            <a:fld id="{81D60167-4931-47E6-BA6A-407CBD079E47}" type="slidenum">
              <a:rPr spc="-5" dirty="0"/>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4E3629"/>
                </a:solidFill>
                <a:latin typeface="Calibri"/>
                <a:cs typeface="Calibri"/>
              </a:defRPr>
            </a:lvl1pPr>
          </a:lstStyle>
          <a:p/>
        </p:txBody>
      </p:sp>
      <p:sp>
        <p:nvSpPr>
          <p:cNvPr id="3" name="Holder 3"/>
          <p:cNvSpPr>
            <a:spLocks noGrp="1"/>
          </p:cNvSpPr>
          <p:nvPr>
            <p:ph type="ftr" sz="quarter" idx="5"/>
          </p:nvPr>
        </p:nvSpPr>
        <p:spPr/>
        <p:txBody>
          <a:bodyPr lIns="0" tIns="0" rIns="0" bIns="0"/>
          <a:lstStyle>
            <a:lvl1pPr>
              <a:defRPr sz="850" b="0" i="0">
                <a:solidFill>
                  <a:srgbClr val="4E3629"/>
                </a:solidFill>
                <a:latin typeface="Calibri"/>
                <a:cs typeface="Calibri"/>
              </a:defRPr>
            </a:lvl1p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4" name="Holder 4"/>
          <p:cNvSpPr>
            <a:spLocks noGrp="1"/>
          </p:cNvSpPr>
          <p:nvPr>
            <p:ph type="dt" sz="half" idx="6"/>
          </p:nvPr>
        </p:nvSpPr>
        <p:spPr/>
        <p:txBody>
          <a:bodyPr lIns="0" tIns="0" rIns="0" bIns="0"/>
          <a:lstStyle>
            <a:lvl1pPr>
              <a:defRPr sz="850" b="0" i="0">
                <a:solidFill>
                  <a:srgbClr val="4E3629"/>
                </a:solidFill>
                <a:latin typeface="Calibri"/>
                <a:cs typeface="Calibri"/>
              </a:defRPr>
            </a:lvl1p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5" name="Holder 5"/>
          <p:cNvSpPr>
            <a:spLocks noGrp="1"/>
          </p:cNvSpPr>
          <p:nvPr>
            <p:ph type="sldNum" sz="quarter" idx="7"/>
          </p:nvPr>
        </p:nvSpPr>
        <p:spPr/>
        <p:txBody>
          <a:bodyPr lIns="0" tIns="0" rIns="0" bIns="0"/>
          <a:lstStyle>
            <a:lvl1pPr>
              <a:defRPr sz="1000" b="0" i="0">
                <a:solidFill>
                  <a:srgbClr val="4E3629"/>
                </a:solidFill>
                <a:latin typeface="Calibri"/>
                <a:cs typeface="Calibri"/>
              </a:defRPr>
            </a:lvl1pPr>
          </a:lstStyle>
          <a:p>
            <a:pPr marL="38100">
              <a:lnSpc>
                <a:spcPts val="1045"/>
              </a:lnSpc>
            </a:pPr>
            <a:fld id="{81D60167-4931-47E6-BA6A-407CBD079E47}" type="slidenum">
              <a:rPr spc="-5" dirty="0"/>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DFE1E0"/>
          </a:solidFill>
        </p:spPr>
        <p:txBody>
          <a:bodyPr wrap="square" lIns="0" tIns="0" rIns="0" bIns="0" rtlCol="0"/>
          <a:lstStyle/>
          <a:p/>
        </p:txBody>
      </p:sp>
      <p:pic>
        <p:nvPicPr>
          <p:cNvPr id="17" name="bg object 17"/>
          <p:cNvPicPr/>
          <p:nvPr/>
        </p:nvPicPr>
        <p:blipFill>
          <a:blip r:embed="rId2" cstate="print"/>
          <a:stretch>
            <a:fillRect/>
          </a:stretch>
        </p:blipFill>
        <p:spPr>
          <a:xfrm>
            <a:off x="192023" y="192023"/>
            <a:ext cx="8759952" cy="914399"/>
          </a:xfrm>
          <a:prstGeom prst="rect">
            <a:avLst/>
          </a:prstGeom>
        </p:spPr>
      </p:pic>
      <p:pic>
        <p:nvPicPr>
          <p:cNvPr id="18" name="bg object 18"/>
          <p:cNvPicPr/>
          <p:nvPr/>
        </p:nvPicPr>
        <p:blipFill>
          <a:blip r:embed="rId3" cstate="print"/>
          <a:stretch>
            <a:fillRect/>
          </a:stretch>
        </p:blipFill>
        <p:spPr>
          <a:xfrm>
            <a:off x="192023" y="5751576"/>
            <a:ext cx="8759952" cy="914399"/>
          </a:xfrm>
          <a:prstGeom prst="rect">
            <a:avLst/>
          </a:prstGeom>
        </p:spPr>
      </p:pic>
      <p:pic>
        <p:nvPicPr>
          <p:cNvPr id="19" name="bg object 19"/>
          <p:cNvPicPr/>
          <p:nvPr/>
        </p:nvPicPr>
        <p:blipFill>
          <a:blip r:embed="rId4" cstate="print"/>
          <a:stretch>
            <a:fillRect/>
          </a:stretch>
        </p:blipFill>
        <p:spPr>
          <a:xfrm>
            <a:off x="1834895" y="2514600"/>
            <a:ext cx="5474207" cy="1828799"/>
          </a:xfrm>
          <a:prstGeom prst="rect">
            <a:avLst/>
          </a:prstGeom>
        </p:spPr>
      </p:pic>
      <p:sp>
        <p:nvSpPr>
          <p:cNvPr id="2" name="Holder 2"/>
          <p:cNvSpPr>
            <a:spLocks noGrp="1"/>
          </p:cNvSpPr>
          <p:nvPr>
            <p:ph type="ftr" sz="quarter" idx="5"/>
          </p:nvPr>
        </p:nvSpPr>
        <p:spPr/>
        <p:txBody>
          <a:bodyPr lIns="0" tIns="0" rIns="0" bIns="0"/>
          <a:lstStyle>
            <a:lvl1pPr>
              <a:defRPr sz="850" b="0" i="0">
                <a:solidFill>
                  <a:srgbClr val="4E3629"/>
                </a:solidFill>
                <a:latin typeface="Calibri"/>
                <a:cs typeface="Calibri"/>
              </a:defRPr>
            </a:lvl1p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3" name="Holder 3"/>
          <p:cNvSpPr>
            <a:spLocks noGrp="1"/>
          </p:cNvSpPr>
          <p:nvPr>
            <p:ph type="dt" sz="half" idx="6"/>
          </p:nvPr>
        </p:nvSpPr>
        <p:spPr/>
        <p:txBody>
          <a:bodyPr lIns="0" tIns="0" rIns="0" bIns="0"/>
          <a:lstStyle>
            <a:lvl1pPr>
              <a:defRPr sz="850" b="0" i="0">
                <a:solidFill>
                  <a:srgbClr val="4E3629"/>
                </a:solidFill>
                <a:latin typeface="Calibri"/>
                <a:cs typeface="Calibri"/>
              </a:defRPr>
            </a:lvl1p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4" name="Holder 4"/>
          <p:cNvSpPr>
            <a:spLocks noGrp="1"/>
          </p:cNvSpPr>
          <p:nvPr>
            <p:ph type="sldNum" sz="quarter" idx="7"/>
          </p:nvPr>
        </p:nvSpPr>
        <p:spPr/>
        <p:txBody>
          <a:bodyPr lIns="0" tIns="0" rIns="0" bIns="0"/>
          <a:lstStyle>
            <a:lvl1pPr>
              <a:defRPr sz="1000" b="0" i="0">
                <a:solidFill>
                  <a:srgbClr val="4E3629"/>
                </a:solidFill>
                <a:latin typeface="Calibri"/>
                <a:cs typeface="Calibri"/>
              </a:defRPr>
            </a:lvl1pPr>
          </a:lstStyle>
          <a:p>
            <a:pPr marL="38100">
              <a:lnSpc>
                <a:spcPts val="1045"/>
              </a:lnSpc>
            </a:pPr>
            <a:fld id="{81D60167-4931-47E6-BA6A-407CBD079E47}" type="slidenum">
              <a:rPr spc="-5" dirty="0"/>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DFE1E0"/>
          </a:solidFill>
        </p:spPr>
        <p:txBody>
          <a:bodyPr wrap="square" lIns="0" tIns="0" rIns="0" bIns="0" rtlCol="0"/>
          <a:lstStyle/>
          <a:p/>
        </p:txBody>
      </p:sp>
      <p:pic>
        <p:nvPicPr>
          <p:cNvPr id="17" name="bg object 17"/>
          <p:cNvPicPr/>
          <p:nvPr/>
        </p:nvPicPr>
        <p:blipFill>
          <a:blip r:embed="rId6" cstate="print"/>
          <a:stretch>
            <a:fillRect/>
          </a:stretch>
        </p:blipFill>
        <p:spPr>
          <a:xfrm>
            <a:off x="0" y="0"/>
            <a:ext cx="9144000" cy="254507"/>
          </a:xfrm>
          <a:prstGeom prst="rect">
            <a:avLst/>
          </a:prstGeom>
        </p:spPr>
      </p:pic>
      <p:pic>
        <p:nvPicPr>
          <p:cNvPr id="18" name="bg object 18"/>
          <p:cNvPicPr/>
          <p:nvPr/>
        </p:nvPicPr>
        <p:blipFill>
          <a:blip r:embed="rId7" cstate="print"/>
          <a:stretch>
            <a:fillRect/>
          </a:stretch>
        </p:blipFill>
        <p:spPr>
          <a:xfrm>
            <a:off x="405384" y="6178295"/>
            <a:ext cx="1258823" cy="420623"/>
          </a:xfrm>
          <a:prstGeom prst="rect">
            <a:avLst/>
          </a:prstGeom>
        </p:spPr>
      </p:pic>
      <p:sp>
        <p:nvSpPr>
          <p:cNvPr id="2" name="Holder 2"/>
          <p:cNvSpPr>
            <a:spLocks noGrp="1"/>
          </p:cNvSpPr>
          <p:nvPr>
            <p:ph type="title"/>
          </p:nvPr>
        </p:nvSpPr>
        <p:spPr>
          <a:xfrm>
            <a:off x="392112" y="748031"/>
            <a:ext cx="8359775" cy="528319"/>
          </a:xfrm>
          <a:prstGeom prst="rect">
            <a:avLst/>
          </a:prstGeom>
        </p:spPr>
        <p:txBody>
          <a:bodyPr wrap="square" lIns="0" tIns="0" rIns="0" bIns="0">
            <a:spAutoFit/>
          </a:bodyPr>
          <a:lstStyle>
            <a:lvl1pPr>
              <a:defRPr sz="3300" b="0" i="0">
                <a:solidFill>
                  <a:srgbClr val="4E3629"/>
                </a:solidFill>
                <a:latin typeface="Calibri"/>
                <a:cs typeface="Calibri"/>
              </a:defRPr>
            </a:lvl1pPr>
          </a:lstStyle>
          <a:p/>
        </p:txBody>
      </p:sp>
      <p:sp>
        <p:nvSpPr>
          <p:cNvPr id="3" name="Holder 3"/>
          <p:cNvSpPr>
            <a:spLocks noGrp="1"/>
          </p:cNvSpPr>
          <p:nvPr>
            <p:ph type="body" idx="1"/>
          </p:nvPr>
        </p:nvSpPr>
        <p:spPr>
          <a:xfrm>
            <a:off x="483552" y="1393401"/>
            <a:ext cx="8176894" cy="227584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5492159" y="6589648"/>
            <a:ext cx="2878454" cy="133984"/>
          </a:xfrm>
          <a:prstGeom prst="rect">
            <a:avLst/>
          </a:prstGeom>
        </p:spPr>
        <p:txBody>
          <a:bodyPr wrap="square" lIns="0" tIns="0" rIns="0" bIns="0">
            <a:spAutoFit/>
          </a:bodyPr>
          <a:lstStyle>
            <a:lvl1pPr>
              <a:defRPr sz="850" b="0" i="0">
                <a:solidFill>
                  <a:srgbClr val="4E3629"/>
                </a:solidFill>
                <a:latin typeface="Calibri"/>
                <a:cs typeface="Calibri"/>
              </a:defRPr>
            </a:lvl1p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5" name="Holder 5"/>
          <p:cNvSpPr>
            <a:spLocks noGrp="1"/>
          </p:cNvSpPr>
          <p:nvPr>
            <p:ph type="dt" sz="half" idx="6"/>
          </p:nvPr>
        </p:nvSpPr>
        <p:spPr>
          <a:xfrm>
            <a:off x="2874163" y="6516395"/>
            <a:ext cx="1597660" cy="249554"/>
          </a:xfrm>
          <a:prstGeom prst="rect">
            <a:avLst/>
          </a:prstGeom>
        </p:spPr>
        <p:txBody>
          <a:bodyPr wrap="square" lIns="0" tIns="0" rIns="0" bIns="0">
            <a:spAutoFit/>
          </a:bodyPr>
          <a:lstStyle>
            <a:lvl1pPr>
              <a:defRPr sz="850" b="0" i="0">
                <a:solidFill>
                  <a:srgbClr val="4E3629"/>
                </a:solidFill>
                <a:latin typeface="Calibri"/>
                <a:cs typeface="Calibri"/>
              </a:defRPr>
            </a:lvl1p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6" name="Holder 6"/>
          <p:cNvSpPr>
            <a:spLocks noGrp="1"/>
          </p:cNvSpPr>
          <p:nvPr>
            <p:ph type="sldNum" sz="quarter" idx="7"/>
          </p:nvPr>
        </p:nvSpPr>
        <p:spPr>
          <a:xfrm>
            <a:off x="8725090" y="6567768"/>
            <a:ext cx="204470" cy="152400"/>
          </a:xfrm>
          <a:prstGeom prst="rect">
            <a:avLst/>
          </a:prstGeom>
        </p:spPr>
        <p:txBody>
          <a:bodyPr wrap="square" lIns="0" tIns="0" rIns="0" bIns="0">
            <a:spAutoFit/>
          </a:bodyPr>
          <a:lstStyle>
            <a:lvl1pPr>
              <a:defRPr sz="1000" b="0" i="0">
                <a:solidFill>
                  <a:srgbClr val="4E3629"/>
                </a:solidFill>
                <a:latin typeface="Calibri"/>
                <a:cs typeface="Calibri"/>
              </a:defRPr>
            </a:lvl1pPr>
          </a:lstStyle>
          <a:p>
            <a:pPr marL="38100">
              <a:lnSpc>
                <a:spcPts val="1045"/>
              </a:lnSpc>
            </a:pPr>
            <a:fld id="{81D60167-4931-47E6-BA6A-407CBD079E47}" type="slidenum">
              <a:rPr spc="-5" dirty="0"/>
            </a:fld>
            <a:endParaRPr spc="-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2.jpeg"/><Relationship Id="rId7" Type="http://schemas.openxmlformats.org/officeDocument/2006/relationships/image" Target="../media/image21.png"/><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 Id="rId3" Type="http://schemas.openxmlformats.org/officeDocument/2006/relationships/image" Target="../media/image17.png"/><Relationship Id="rId2" Type="http://schemas.openxmlformats.org/officeDocument/2006/relationships/image" Target="../media/image16.jpeg"/><Relationship Id="rId10" Type="http://schemas.openxmlformats.org/officeDocument/2006/relationships/notesSlide" Target="../notesSlides/notesSlide10.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795" y="748030"/>
            <a:ext cx="5325745" cy="520065"/>
          </a:xfrm>
          <a:prstGeom prst="rect">
            <a:avLst/>
          </a:prstGeom>
        </p:spPr>
        <p:txBody>
          <a:bodyPr vert="horz" wrap="square" lIns="0" tIns="12700" rIns="0" bIns="0" rtlCol="0">
            <a:spAutoFit/>
          </a:bodyPr>
          <a:lstStyle/>
          <a:p>
            <a:pPr marL="12700">
              <a:lnSpc>
                <a:spcPct val="100000"/>
              </a:lnSpc>
              <a:spcBef>
                <a:spcPts val="100"/>
              </a:spcBef>
            </a:pPr>
            <a:r>
              <a:rPr spc="-5" dirty="0"/>
              <a:t>CRUD</a:t>
            </a:r>
            <a:r>
              <a:rPr spc="-95" dirty="0"/>
              <a:t> </a:t>
            </a:r>
            <a:r>
              <a:rPr spc="-25" dirty="0"/>
              <a:t>Validation</a:t>
            </a:r>
            <a:endParaRPr spc="-25" dirty="0"/>
          </a:p>
        </p:txBody>
      </p:sp>
      <p:sp>
        <p:nvSpPr>
          <p:cNvPr id="3" name="object 3"/>
          <p:cNvSpPr txBox="1"/>
          <p:nvPr/>
        </p:nvSpPr>
        <p:spPr>
          <a:xfrm>
            <a:off x="483552" y="1415417"/>
            <a:ext cx="7927975" cy="3344545"/>
          </a:xfrm>
          <a:prstGeom prst="rect">
            <a:avLst/>
          </a:prstGeom>
        </p:spPr>
        <p:txBody>
          <a:bodyPr vert="horz" wrap="square" lIns="0" tIns="59690" rIns="0" bIns="0" rtlCol="0">
            <a:spAutoFit/>
          </a:bodyPr>
          <a:lstStyle/>
          <a:p>
            <a:pPr marL="184785" marR="5080" indent="-172720">
              <a:lnSpc>
                <a:spcPts val="3030"/>
              </a:lnSpc>
              <a:spcBef>
                <a:spcPts val="470"/>
              </a:spcBef>
              <a:buClr>
                <a:srgbClr val="D1350F"/>
              </a:buClr>
              <a:buFont typeface="Arial MT"/>
              <a:buChar char="•"/>
              <a:tabLst>
                <a:tab pos="185420" algn="l"/>
              </a:tabLst>
            </a:pPr>
            <a:r>
              <a:rPr sz="2800" spc="-20" dirty="0">
                <a:solidFill>
                  <a:srgbClr val="4E3629"/>
                </a:solidFill>
                <a:latin typeface="Calibri"/>
                <a:cs typeface="Calibri"/>
              </a:rPr>
              <a:t>Performing</a:t>
            </a:r>
            <a:r>
              <a:rPr sz="2800" spc="25" dirty="0">
                <a:solidFill>
                  <a:srgbClr val="4E3629"/>
                </a:solidFill>
                <a:latin typeface="Calibri"/>
                <a:cs typeface="Calibri"/>
              </a:rPr>
              <a:t> </a:t>
            </a:r>
            <a:r>
              <a:rPr sz="2800" spc="-5" dirty="0">
                <a:solidFill>
                  <a:srgbClr val="4E3629"/>
                </a:solidFill>
                <a:latin typeface="Calibri"/>
                <a:cs typeface="Calibri"/>
              </a:rPr>
              <a:t>a</a:t>
            </a:r>
            <a:r>
              <a:rPr sz="2800" dirty="0">
                <a:solidFill>
                  <a:srgbClr val="4E3629"/>
                </a:solidFill>
                <a:latin typeface="Calibri"/>
                <a:cs typeface="Calibri"/>
              </a:rPr>
              <a:t> </a:t>
            </a:r>
            <a:r>
              <a:rPr sz="2800" spc="-5" dirty="0">
                <a:solidFill>
                  <a:srgbClr val="4E3629"/>
                </a:solidFill>
                <a:latin typeface="Calibri"/>
                <a:cs typeface="Calibri"/>
              </a:rPr>
              <a:t>CRUD</a:t>
            </a:r>
            <a:r>
              <a:rPr sz="2800" spc="5" dirty="0">
                <a:solidFill>
                  <a:srgbClr val="4E3629"/>
                </a:solidFill>
                <a:latin typeface="Calibri"/>
                <a:cs typeface="Calibri"/>
              </a:rPr>
              <a:t> </a:t>
            </a:r>
            <a:r>
              <a:rPr sz="2800" spc="-10" dirty="0">
                <a:solidFill>
                  <a:srgbClr val="4E3629"/>
                </a:solidFill>
                <a:latin typeface="Calibri"/>
                <a:cs typeface="Calibri"/>
              </a:rPr>
              <a:t>analysis</a:t>
            </a:r>
            <a:r>
              <a:rPr sz="2800" spc="5" dirty="0">
                <a:solidFill>
                  <a:srgbClr val="4E3629"/>
                </a:solidFill>
                <a:latin typeface="Calibri"/>
                <a:cs typeface="Calibri"/>
              </a:rPr>
              <a:t> </a:t>
            </a:r>
            <a:r>
              <a:rPr sz="2800" spc="-5" dirty="0">
                <a:solidFill>
                  <a:srgbClr val="4E3629"/>
                </a:solidFill>
                <a:latin typeface="Calibri"/>
                <a:cs typeface="Calibri"/>
              </a:rPr>
              <a:t>on</a:t>
            </a:r>
            <a:r>
              <a:rPr sz="2800" spc="5" dirty="0">
                <a:solidFill>
                  <a:srgbClr val="4E3629"/>
                </a:solidFill>
                <a:latin typeface="Calibri"/>
                <a:cs typeface="Calibri"/>
              </a:rPr>
              <a:t> </a:t>
            </a:r>
            <a:r>
              <a:rPr sz="2800" spc="-15" dirty="0">
                <a:solidFill>
                  <a:srgbClr val="4E3629"/>
                </a:solidFill>
                <a:latin typeface="Calibri"/>
                <a:cs typeface="Calibri"/>
              </a:rPr>
              <a:t>your</a:t>
            </a:r>
            <a:r>
              <a:rPr sz="2800" spc="15" dirty="0">
                <a:solidFill>
                  <a:srgbClr val="4E3629"/>
                </a:solidFill>
                <a:latin typeface="Calibri"/>
                <a:cs typeface="Calibri"/>
              </a:rPr>
              <a:t> </a:t>
            </a:r>
            <a:r>
              <a:rPr sz="2800" spc="-20" dirty="0">
                <a:solidFill>
                  <a:srgbClr val="4E3629"/>
                </a:solidFill>
                <a:latin typeface="Calibri"/>
                <a:cs typeface="Calibri"/>
              </a:rPr>
              <a:t>data</a:t>
            </a:r>
            <a:r>
              <a:rPr sz="2800" dirty="0">
                <a:solidFill>
                  <a:srgbClr val="4E3629"/>
                </a:solidFill>
                <a:latin typeface="Calibri"/>
                <a:cs typeface="Calibri"/>
              </a:rPr>
              <a:t> </a:t>
            </a:r>
            <a:r>
              <a:rPr sz="2800" spc="-5" dirty="0">
                <a:solidFill>
                  <a:srgbClr val="4E3629"/>
                </a:solidFill>
                <a:latin typeface="Calibri"/>
                <a:cs typeface="Calibri"/>
              </a:rPr>
              <a:t>model</a:t>
            </a:r>
            <a:r>
              <a:rPr sz="2800" spc="5" dirty="0">
                <a:solidFill>
                  <a:srgbClr val="4E3629"/>
                </a:solidFill>
                <a:latin typeface="Calibri"/>
                <a:cs typeface="Calibri"/>
              </a:rPr>
              <a:t> </a:t>
            </a:r>
            <a:r>
              <a:rPr sz="2800" spc="-10" dirty="0">
                <a:solidFill>
                  <a:srgbClr val="4E3629"/>
                </a:solidFill>
                <a:latin typeface="Calibri"/>
                <a:cs typeface="Calibri"/>
              </a:rPr>
              <a:t>helps </a:t>
            </a:r>
            <a:r>
              <a:rPr sz="2800" spc="-620" dirty="0">
                <a:solidFill>
                  <a:srgbClr val="4E3629"/>
                </a:solidFill>
                <a:latin typeface="Calibri"/>
                <a:cs typeface="Calibri"/>
              </a:rPr>
              <a:t> </a:t>
            </a:r>
            <a:r>
              <a:rPr sz="2800" spc="-20" dirty="0">
                <a:solidFill>
                  <a:srgbClr val="4E3629"/>
                </a:solidFill>
                <a:latin typeface="Calibri"/>
                <a:cs typeface="Calibri"/>
              </a:rPr>
              <a:t>you</a:t>
            </a:r>
            <a:r>
              <a:rPr sz="2800" spc="5" dirty="0">
                <a:solidFill>
                  <a:srgbClr val="4E3629"/>
                </a:solidFill>
                <a:latin typeface="Calibri"/>
                <a:cs typeface="Calibri"/>
              </a:rPr>
              <a:t> </a:t>
            </a:r>
            <a:r>
              <a:rPr sz="2800" spc="-5" dirty="0">
                <a:solidFill>
                  <a:srgbClr val="4E3629"/>
                </a:solidFill>
                <a:latin typeface="Calibri"/>
                <a:cs typeface="Calibri"/>
              </a:rPr>
              <a:t>check</a:t>
            </a:r>
            <a:r>
              <a:rPr sz="2800" spc="15" dirty="0">
                <a:solidFill>
                  <a:srgbClr val="4E3629"/>
                </a:solidFill>
                <a:latin typeface="Calibri"/>
                <a:cs typeface="Calibri"/>
              </a:rPr>
              <a:t> </a:t>
            </a:r>
            <a:r>
              <a:rPr sz="2800" spc="-25" dirty="0">
                <a:solidFill>
                  <a:srgbClr val="4E3629"/>
                </a:solidFill>
                <a:latin typeface="Calibri"/>
                <a:cs typeface="Calibri"/>
              </a:rPr>
              <a:t>for</a:t>
            </a:r>
            <a:r>
              <a:rPr sz="2800" dirty="0">
                <a:solidFill>
                  <a:srgbClr val="4E3629"/>
                </a:solidFill>
                <a:latin typeface="Calibri"/>
                <a:cs typeface="Calibri"/>
              </a:rPr>
              <a:t> </a:t>
            </a:r>
            <a:r>
              <a:rPr sz="2800" spc="-10" dirty="0">
                <a:solidFill>
                  <a:srgbClr val="4E3629"/>
                </a:solidFill>
                <a:latin typeface="Calibri"/>
                <a:cs typeface="Calibri"/>
              </a:rPr>
              <a:t>scope</a:t>
            </a:r>
            <a:r>
              <a:rPr sz="2800" spc="20" dirty="0">
                <a:solidFill>
                  <a:srgbClr val="4E3629"/>
                </a:solidFill>
                <a:latin typeface="Calibri"/>
                <a:cs typeface="Calibri"/>
              </a:rPr>
              <a:t> </a:t>
            </a:r>
            <a:r>
              <a:rPr sz="2800" spc="-5" dirty="0">
                <a:solidFill>
                  <a:srgbClr val="4E3629"/>
                </a:solidFill>
                <a:latin typeface="Calibri"/>
                <a:cs typeface="Calibri"/>
              </a:rPr>
              <a:t>and</a:t>
            </a:r>
            <a:r>
              <a:rPr sz="2800" spc="10" dirty="0">
                <a:solidFill>
                  <a:srgbClr val="4E3629"/>
                </a:solidFill>
                <a:latin typeface="Calibri"/>
                <a:cs typeface="Calibri"/>
              </a:rPr>
              <a:t> </a:t>
            </a:r>
            <a:r>
              <a:rPr sz="2800" spc="-10" dirty="0">
                <a:solidFill>
                  <a:srgbClr val="4E3629"/>
                </a:solidFill>
                <a:latin typeface="Calibri"/>
                <a:cs typeface="Calibri"/>
              </a:rPr>
              <a:t>completeness</a:t>
            </a:r>
            <a:endParaRPr sz="2800">
              <a:latin typeface="Calibri"/>
              <a:cs typeface="Calibri"/>
            </a:endParaRPr>
          </a:p>
          <a:p>
            <a:pPr marL="184785" marR="20320" indent="-172720">
              <a:lnSpc>
                <a:spcPts val="3030"/>
              </a:lnSpc>
              <a:spcBef>
                <a:spcPts val="795"/>
              </a:spcBef>
              <a:buClr>
                <a:srgbClr val="D1350F"/>
              </a:buClr>
              <a:buFont typeface="Arial MT"/>
              <a:buChar char="•"/>
              <a:tabLst>
                <a:tab pos="185420" algn="l"/>
              </a:tabLst>
            </a:pPr>
            <a:r>
              <a:rPr sz="2800" spc="-5" dirty="0">
                <a:solidFill>
                  <a:srgbClr val="4E3629"/>
                </a:solidFill>
                <a:latin typeface="Calibri"/>
                <a:cs typeface="Calibri"/>
              </a:rPr>
              <a:t>If</a:t>
            </a:r>
            <a:r>
              <a:rPr sz="2800" spc="-15" dirty="0">
                <a:solidFill>
                  <a:srgbClr val="4E3629"/>
                </a:solidFill>
                <a:latin typeface="Calibri"/>
                <a:cs typeface="Calibri"/>
              </a:rPr>
              <a:t> </a:t>
            </a:r>
            <a:r>
              <a:rPr sz="2800" spc="-20" dirty="0">
                <a:solidFill>
                  <a:srgbClr val="4E3629"/>
                </a:solidFill>
                <a:latin typeface="Calibri"/>
                <a:cs typeface="Calibri"/>
              </a:rPr>
              <a:t>you</a:t>
            </a:r>
            <a:r>
              <a:rPr sz="2800" spc="20" dirty="0">
                <a:solidFill>
                  <a:srgbClr val="4E3629"/>
                </a:solidFill>
                <a:latin typeface="Calibri"/>
                <a:cs typeface="Calibri"/>
              </a:rPr>
              <a:t> </a:t>
            </a:r>
            <a:r>
              <a:rPr sz="2800" spc="-25" dirty="0">
                <a:solidFill>
                  <a:srgbClr val="4E3629"/>
                </a:solidFill>
                <a:latin typeface="Calibri"/>
                <a:cs typeface="Calibri"/>
              </a:rPr>
              <a:t>have</a:t>
            </a:r>
            <a:r>
              <a:rPr sz="2800" dirty="0">
                <a:solidFill>
                  <a:srgbClr val="4E3629"/>
                </a:solidFill>
                <a:latin typeface="Calibri"/>
                <a:cs typeface="Calibri"/>
              </a:rPr>
              <a:t> </a:t>
            </a:r>
            <a:r>
              <a:rPr sz="2800" spc="-5" dirty="0">
                <a:solidFill>
                  <a:srgbClr val="4E3629"/>
                </a:solidFill>
                <a:latin typeface="Calibri"/>
                <a:cs typeface="Calibri"/>
              </a:rPr>
              <a:t>a </a:t>
            </a:r>
            <a:r>
              <a:rPr sz="2800" spc="-10" dirty="0">
                <a:solidFill>
                  <a:srgbClr val="4E3629"/>
                </a:solidFill>
                <a:latin typeface="Calibri"/>
                <a:cs typeface="Calibri"/>
              </a:rPr>
              <a:t>business</a:t>
            </a:r>
            <a:r>
              <a:rPr sz="2800" spc="60" dirty="0">
                <a:solidFill>
                  <a:srgbClr val="4E3629"/>
                </a:solidFill>
                <a:latin typeface="Calibri"/>
                <a:cs typeface="Calibri"/>
              </a:rPr>
              <a:t> </a:t>
            </a:r>
            <a:r>
              <a:rPr sz="2800" spc="-10" dirty="0">
                <a:solidFill>
                  <a:srgbClr val="4E3629"/>
                </a:solidFill>
                <a:latin typeface="Calibri"/>
                <a:cs typeface="Calibri"/>
              </a:rPr>
              <a:t>rule</a:t>
            </a:r>
            <a:r>
              <a:rPr sz="2800" spc="10" dirty="0">
                <a:solidFill>
                  <a:srgbClr val="4E3629"/>
                </a:solidFill>
                <a:latin typeface="Calibri"/>
                <a:cs typeface="Calibri"/>
              </a:rPr>
              <a:t> </a:t>
            </a:r>
            <a:r>
              <a:rPr sz="2800" spc="-10" dirty="0">
                <a:solidFill>
                  <a:srgbClr val="4E3629"/>
                </a:solidFill>
                <a:latin typeface="Calibri"/>
                <a:cs typeface="Calibri"/>
              </a:rPr>
              <a:t>that</a:t>
            </a:r>
            <a:r>
              <a:rPr sz="2800" spc="15" dirty="0">
                <a:solidFill>
                  <a:srgbClr val="4E3629"/>
                </a:solidFill>
                <a:latin typeface="Calibri"/>
                <a:cs typeface="Calibri"/>
              </a:rPr>
              <a:t> </a:t>
            </a:r>
            <a:r>
              <a:rPr sz="2800" spc="-5" dirty="0">
                <a:solidFill>
                  <a:srgbClr val="4E3629"/>
                </a:solidFill>
                <a:latin typeface="Calibri"/>
                <a:cs typeface="Calibri"/>
              </a:rPr>
              <a:t>has</a:t>
            </a:r>
            <a:r>
              <a:rPr sz="2800" spc="10" dirty="0">
                <a:solidFill>
                  <a:srgbClr val="4E3629"/>
                </a:solidFill>
                <a:latin typeface="Calibri"/>
                <a:cs typeface="Calibri"/>
              </a:rPr>
              <a:t> </a:t>
            </a:r>
            <a:r>
              <a:rPr sz="2800" spc="-5" dirty="0">
                <a:solidFill>
                  <a:srgbClr val="4E3629"/>
                </a:solidFill>
                <a:latin typeface="Calibri"/>
                <a:cs typeface="Calibri"/>
              </a:rPr>
              <a:t>no</a:t>
            </a:r>
            <a:r>
              <a:rPr sz="2800" spc="15" dirty="0">
                <a:solidFill>
                  <a:srgbClr val="4E3629"/>
                </a:solidFill>
                <a:latin typeface="Calibri"/>
                <a:cs typeface="Calibri"/>
              </a:rPr>
              <a:t> </a:t>
            </a:r>
            <a:r>
              <a:rPr sz="2800" spc="-10" dirty="0">
                <a:solidFill>
                  <a:srgbClr val="4E3629"/>
                </a:solidFill>
                <a:latin typeface="Calibri"/>
                <a:cs typeface="Calibri"/>
              </a:rPr>
              <a:t>entity</a:t>
            </a:r>
            <a:r>
              <a:rPr sz="2800" spc="10" dirty="0">
                <a:solidFill>
                  <a:srgbClr val="4E3629"/>
                </a:solidFill>
                <a:latin typeface="Calibri"/>
                <a:cs typeface="Calibri"/>
              </a:rPr>
              <a:t> </a:t>
            </a:r>
            <a:r>
              <a:rPr sz="2800" spc="-15" dirty="0">
                <a:solidFill>
                  <a:srgbClr val="4E3629"/>
                </a:solidFill>
                <a:latin typeface="Calibri"/>
                <a:cs typeface="Calibri"/>
              </a:rPr>
              <a:t>to</a:t>
            </a:r>
            <a:r>
              <a:rPr sz="2800" dirty="0">
                <a:solidFill>
                  <a:srgbClr val="4E3629"/>
                </a:solidFill>
                <a:latin typeface="Calibri"/>
                <a:cs typeface="Calibri"/>
              </a:rPr>
              <a:t> </a:t>
            </a:r>
            <a:r>
              <a:rPr sz="2800" spc="-5" dirty="0">
                <a:solidFill>
                  <a:srgbClr val="4E3629"/>
                </a:solidFill>
                <a:latin typeface="Calibri"/>
                <a:cs typeface="Calibri"/>
              </a:rPr>
              <a:t>CRUD </a:t>
            </a:r>
            <a:r>
              <a:rPr sz="2800" spc="-620" dirty="0">
                <a:solidFill>
                  <a:srgbClr val="4E3629"/>
                </a:solidFill>
                <a:latin typeface="Calibri"/>
                <a:cs typeface="Calibri"/>
              </a:rPr>
              <a:t> </a:t>
            </a:r>
            <a:r>
              <a:rPr sz="2800" spc="-20" dirty="0">
                <a:solidFill>
                  <a:srgbClr val="4E3629"/>
                </a:solidFill>
                <a:latin typeface="Calibri"/>
                <a:cs typeface="Calibri"/>
              </a:rPr>
              <a:t>against,</a:t>
            </a:r>
            <a:r>
              <a:rPr sz="2800" spc="5" dirty="0">
                <a:solidFill>
                  <a:srgbClr val="4E3629"/>
                </a:solidFill>
                <a:latin typeface="Calibri"/>
                <a:cs typeface="Calibri"/>
              </a:rPr>
              <a:t> </a:t>
            </a:r>
            <a:r>
              <a:rPr sz="2800" spc="-5" dirty="0">
                <a:solidFill>
                  <a:srgbClr val="4E3629"/>
                </a:solidFill>
                <a:latin typeface="Calibri"/>
                <a:cs typeface="Calibri"/>
              </a:rPr>
              <a:t>then</a:t>
            </a:r>
            <a:r>
              <a:rPr sz="2800" spc="10" dirty="0">
                <a:solidFill>
                  <a:srgbClr val="4E3629"/>
                </a:solidFill>
                <a:latin typeface="Calibri"/>
                <a:cs typeface="Calibri"/>
              </a:rPr>
              <a:t> </a:t>
            </a:r>
            <a:r>
              <a:rPr sz="2800" spc="-15" dirty="0">
                <a:solidFill>
                  <a:srgbClr val="4E3629"/>
                </a:solidFill>
                <a:latin typeface="Calibri"/>
                <a:cs typeface="Calibri"/>
              </a:rPr>
              <a:t>your</a:t>
            </a:r>
            <a:r>
              <a:rPr sz="2800" spc="20" dirty="0">
                <a:solidFill>
                  <a:srgbClr val="4E3629"/>
                </a:solidFill>
                <a:latin typeface="Calibri"/>
                <a:cs typeface="Calibri"/>
              </a:rPr>
              <a:t> </a:t>
            </a:r>
            <a:r>
              <a:rPr sz="2800" spc="-20" dirty="0">
                <a:solidFill>
                  <a:srgbClr val="4E3629"/>
                </a:solidFill>
                <a:latin typeface="Calibri"/>
                <a:cs typeface="Calibri"/>
              </a:rPr>
              <a:t>data</a:t>
            </a:r>
            <a:r>
              <a:rPr sz="2800" spc="5" dirty="0">
                <a:solidFill>
                  <a:srgbClr val="4E3629"/>
                </a:solidFill>
                <a:latin typeface="Calibri"/>
                <a:cs typeface="Calibri"/>
              </a:rPr>
              <a:t> </a:t>
            </a:r>
            <a:r>
              <a:rPr sz="2800" spc="-5" dirty="0">
                <a:solidFill>
                  <a:srgbClr val="4E3629"/>
                </a:solidFill>
                <a:latin typeface="Calibri"/>
                <a:cs typeface="Calibri"/>
              </a:rPr>
              <a:t>model</a:t>
            </a:r>
            <a:r>
              <a:rPr sz="2800" spc="5" dirty="0">
                <a:solidFill>
                  <a:srgbClr val="4E3629"/>
                </a:solidFill>
                <a:latin typeface="Calibri"/>
                <a:cs typeface="Calibri"/>
              </a:rPr>
              <a:t> </a:t>
            </a:r>
            <a:r>
              <a:rPr sz="2800" spc="-20" dirty="0">
                <a:solidFill>
                  <a:srgbClr val="4E3629"/>
                </a:solidFill>
                <a:latin typeface="Calibri"/>
                <a:cs typeface="Calibri"/>
              </a:rPr>
              <a:t>may</a:t>
            </a:r>
            <a:r>
              <a:rPr sz="2800" spc="-5" dirty="0">
                <a:solidFill>
                  <a:srgbClr val="4E3629"/>
                </a:solidFill>
                <a:latin typeface="Calibri"/>
                <a:cs typeface="Calibri"/>
              </a:rPr>
              <a:t> be</a:t>
            </a:r>
            <a:r>
              <a:rPr sz="2800" spc="15" dirty="0">
                <a:solidFill>
                  <a:srgbClr val="4E3629"/>
                </a:solidFill>
                <a:latin typeface="Calibri"/>
                <a:cs typeface="Calibri"/>
              </a:rPr>
              <a:t> </a:t>
            </a:r>
            <a:r>
              <a:rPr sz="2800" spc="-15" dirty="0">
                <a:solidFill>
                  <a:srgbClr val="4E3629"/>
                </a:solidFill>
                <a:latin typeface="Calibri"/>
                <a:cs typeface="Calibri"/>
              </a:rPr>
              <a:t>incomplete</a:t>
            </a:r>
            <a:endParaRPr sz="2800">
              <a:latin typeface="Calibri"/>
              <a:cs typeface="Calibri"/>
            </a:endParaRPr>
          </a:p>
          <a:p>
            <a:pPr marL="184785" marR="101600" indent="-172720">
              <a:lnSpc>
                <a:spcPts val="3030"/>
              </a:lnSpc>
              <a:spcBef>
                <a:spcPts val="790"/>
              </a:spcBef>
              <a:buClr>
                <a:srgbClr val="D1350F"/>
              </a:buClr>
              <a:buFont typeface="Arial MT"/>
              <a:buChar char="•"/>
              <a:tabLst>
                <a:tab pos="185420" algn="l"/>
              </a:tabLst>
            </a:pPr>
            <a:r>
              <a:rPr sz="2800" spc="-30" dirty="0">
                <a:solidFill>
                  <a:srgbClr val="4E3629"/>
                </a:solidFill>
                <a:latin typeface="Calibri"/>
                <a:cs typeface="Calibri"/>
              </a:rPr>
              <a:t>Similarly,</a:t>
            </a:r>
            <a:r>
              <a:rPr sz="2800" spc="20" dirty="0">
                <a:solidFill>
                  <a:srgbClr val="4E3629"/>
                </a:solidFill>
                <a:latin typeface="Calibri"/>
                <a:cs typeface="Calibri"/>
              </a:rPr>
              <a:t> </a:t>
            </a:r>
            <a:r>
              <a:rPr sz="2800" spc="-10" dirty="0">
                <a:solidFill>
                  <a:srgbClr val="4E3629"/>
                </a:solidFill>
                <a:latin typeface="Calibri"/>
                <a:cs typeface="Calibri"/>
              </a:rPr>
              <a:t>if</a:t>
            </a:r>
            <a:r>
              <a:rPr sz="2800" spc="-5" dirty="0">
                <a:solidFill>
                  <a:srgbClr val="4E3629"/>
                </a:solidFill>
                <a:latin typeface="Calibri"/>
                <a:cs typeface="Calibri"/>
              </a:rPr>
              <a:t> </a:t>
            </a:r>
            <a:r>
              <a:rPr sz="2800" spc="-20" dirty="0">
                <a:solidFill>
                  <a:srgbClr val="4E3629"/>
                </a:solidFill>
                <a:latin typeface="Calibri"/>
                <a:cs typeface="Calibri"/>
              </a:rPr>
              <a:t>you</a:t>
            </a:r>
            <a:r>
              <a:rPr sz="2800" spc="20" dirty="0">
                <a:solidFill>
                  <a:srgbClr val="4E3629"/>
                </a:solidFill>
                <a:latin typeface="Calibri"/>
                <a:cs typeface="Calibri"/>
              </a:rPr>
              <a:t> </a:t>
            </a:r>
            <a:r>
              <a:rPr sz="2800" spc="-25" dirty="0">
                <a:solidFill>
                  <a:srgbClr val="4E3629"/>
                </a:solidFill>
                <a:latin typeface="Calibri"/>
                <a:cs typeface="Calibri"/>
              </a:rPr>
              <a:t>have</a:t>
            </a:r>
            <a:r>
              <a:rPr sz="2800" dirty="0">
                <a:solidFill>
                  <a:srgbClr val="4E3629"/>
                </a:solidFill>
                <a:latin typeface="Calibri"/>
                <a:cs typeface="Calibri"/>
              </a:rPr>
              <a:t> </a:t>
            </a:r>
            <a:r>
              <a:rPr sz="2800" spc="-10" dirty="0">
                <a:solidFill>
                  <a:srgbClr val="4E3629"/>
                </a:solidFill>
                <a:latin typeface="Calibri"/>
                <a:cs typeface="Calibri"/>
              </a:rPr>
              <a:t>entities</a:t>
            </a:r>
            <a:r>
              <a:rPr sz="2800" spc="10" dirty="0">
                <a:solidFill>
                  <a:srgbClr val="4E3629"/>
                </a:solidFill>
                <a:latin typeface="Calibri"/>
                <a:cs typeface="Calibri"/>
              </a:rPr>
              <a:t> </a:t>
            </a:r>
            <a:r>
              <a:rPr sz="2800" spc="-10" dirty="0">
                <a:solidFill>
                  <a:srgbClr val="4E3629"/>
                </a:solidFill>
                <a:latin typeface="Calibri"/>
                <a:cs typeface="Calibri"/>
              </a:rPr>
              <a:t>in</a:t>
            </a:r>
            <a:r>
              <a:rPr sz="2800" spc="5" dirty="0">
                <a:solidFill>
                  <a:srgbClr val="4E3629"/>
                </a:solidFill>
                <a:latin typeface="Calibri"/>
                <a:cs typeface="Calibri"/>
              </a:rPr>
              <a:t> </a:t>
            </a:r>
            <a:r>
              <a:rPr sz="2800" spc="-15" dirty="0">
                <a:solidFill>
                  <a:srgbClr val="4E3629"/>
                </a:solidFill>
                <a:latin typeface="Calibri"/>
                <a:cs typeface="Calibri"/>
              </a:rPr>
              <a:t>your</a:t>
            </a:r>
            <a:r>
              <a:rPr sz="2800" spc="15" dirty="0">
                <a:solidFill>
                  <a:srgbClr val="4E3629"/>
                </a:solidFill>
                <a:latin typeface="Calibri"/>
                <a:cs typeface="Calibri"/>
              </a:rPr>
              <a:t> </a:t>
            </a:r>
            <a:r>
              <a:rPr sz="2800" spc="-5" dirty="0">
                <a:solidFill>
                  <a:srgbClr val="4E3629"/>
                </a:solidFill>
                <a:latin typeface="Calibri"/>
                <a:cs typeface="Calibri"/>
              </a:rPr>
              <a:t>ERD </a:t>
            </a:r>
            <a:r>
              <a:rPr sz="2800" spc="-10" dirty="0">
                <a:solidFill>
                  <a:srgbClr val="4E3629"/>
                </a:solidFill>
                <a:latin typeface="Calibri"/>
                <a:cs typeface="Calibri"/>
              </a:rPr>
              <a:t>that</a:t>
            </a:r>
            <a:r>
              <a:rPr sz="2800" spc="10" dirty="0">
                <a:solidFill>
                  <a:srgbClr val="4E3629"/>
                </a:solidFill>
                <a:latin typeface="Calibri"/>
                <a:cs typeface="Calibri"/>
              </a:rPr>
              <a:t> </a:t>
            </a:r>
            <a:r>
              <a:rPr sz="2800" spc="-20" dirty="0">
                <a:solidFill>
                  <a:srgbClr val="4E3629"/>
                </a:solidFill>
                <a:latin typeface="Calibri"/>
                <a:cs typeface="Calibri"/>
              </a:rPr>
              <a:t>are</a:t>
            </a:r>
            <a:r>
              <a:rPr sz="2800" spc="-10" dirty="0">
                <a:solidFill>
                  <a:srgbClr val="4E3629"/>
                </a:solidFill>
                <a:latin typeface="Calibri"/>
                <a:cs typeface="Calibri"/>
              </a:rPr>
              <a:t> </a:t>
            </a:r>
            <a:r>
              <a:rPr sz="2800" spc="-5" dirty="0">
                <a:solidFill>
                  <a:srgbClr val="4E3629"/>
                </a:solidFill>
                <a:latin typeface="Calibri"/>
                <a:cs typeface="Calibri"/>
              </a:rPr>
              <a:t>not </a:t>
            </a:r>
            <a:r>
              <a:rPr sz="2800" spc="-620" dirty="0">
                <a:solidFill>
                  <a:srgbClr val="4E3629"/>
                </a:solidFill>
                <a:latin typeface="Calibri"/>
                <a:cs typeface="Calibri"/>
              </a:rPr>
              <a:t> </a:t>
            </a:r>
            <a:r>
              <a:rPr sz="2800" spc="-10" dirty="0">
                <a:solidFill>
                  <a:srgbClr val="4E3629"/>
                </a:solidFill>
                <a:latin typeface="Calibri"/>
                <a:cs typeface="Calibri"/>
              </a:rPr>
              <a:t>touched</a:t>
            </a:r>
            <a:r>
              <a:rPr sz="2800" spc="15" dirty="0">
                <a:solidFill>
                  <a:srgbClr val="4E3629"/>
                </a:solidFill>
                <a:latin typeface="Calibri"/>
                <a:cs typeface="Calibri"/>
              </a:rPr>
              <a:t> </a:t>
            </a:r>
            <a:r>
              <a:rPr sz="2800" spc="-15" dirty="0">
                <a:solidFill>
                  <a:srgbClr val="4E3629"/>
                </a:solidFill>
                <a:latin typeface="Calibri"/>
                <a:cs typeface="Calibri"/>
              </a:rPr>
              <a:t>by</a:t>
            </a:r>
            <a:r>
              <a:rPr sz="2800" spc="10" dirty="0">
                <a:solidFill>
                  <a:srgbClr val="4E3629"/>
                </a:solidFill>
                <a:latin typeface="Calibri"/>
                <a:cs typeface="Calibri"/>
              </a:rPr>
              <a:t> </a:t>
            </a:r>
            <a:r>
              <a:rPr sz="2800" spc="-25" dirty="0">
                <a:solidFill>
                  <a:srgbClr val="4E3629"/>
                </a:solidFill>
                <a:latin typeface="Calibri"/>
                <a:cs typeface="Calibri"/>
              </a:rPr>
              <a:t>any</a:t>
            </a:r>
            <a:r>
              <a:rPr sz="2800" spc="10" dirty="0">
                <a:solidFill>
                  <a:srgbClr val="4E3629"/>
                </a:solidFill>
                <a:latin typeface="Calibri"/>
                <a:cs typeface="Calibri"/>
              </a:rPr>
              <a:t> </a:t>
            </a:r>
            <a:r>
              <a:rPr sz="2800" spc="-5" dirty="0">
                <a:solidFill>
                  <a:srgbClr val="4E3629"/>
                </a:solidFill>
                <a:latin typeface="Calibri"/>
                <a:cs typeface="Calibri"/>
              </a:rPr>
              <a:t>CRUD</a:t>
            </a:r>
            <a:r>
              <a:rPr sz="2800" spc="10" dirty="0">
                <a:solidFill>
                  <a:srgbClr val="4E3629"/>
                </a:solidFill>
                <a:latin typeface="Calibri"/>
                <a:cs typeface="Calibri"/>
              </a:rPr>
              <a:t> </a:t>
            </a:r>
            <a:r>
              <a:rPr sz="2800" spc="-5" dirty="0">
                <a:solidFill>
                  <a:srgbClr val="4E3629"/>
                </a:solidFill>
                <a:latin typeface="Calibri"/>
                <a:cs typeface="Calibri"/>
              </a:rPr>
              <a:t>function</a:t>
            </a:r>
            <a:r>
              <a:rPr sz="2800" spc="20" dirty="0">
                <a:solidFill>
                  <a:srgbClr val="4E3629"/>
                </a:solidFill>
                <a:latin typeface="Calibri"/>
                <a:cs typeface="Calibri"/>
              </a:rPr>
              <a:t> </a:t>
            </a:r>
            <a:r>
              <a:rPr sz="2800" spc="-5" dirty="0">
                <a:solidFill>
                  <a:srgbClr val="4E3629"/>
                </a:solidFill>
                <a:latin typeface="Calibri"/>
                <a:cs typeface="Calibri"/>
              </a:rPr>
              <a:t>(no</a:t>
            </a:r>
            <a:r>
              <a:rPr sz="2800" spc="15" dirty="0">
                <a:solidFill>
                  <a:srgbClr val="4E3629"/>
                </a:solidFill>
                <a:latin typeface="Calibri"/>
                <a:cs typeface="Calibri"/>
              </a:rPr>
              <a:t> </a:t>
            </a:r>
            <a:r>
              <a:rPr sz="2800" spc="-10" dirty="0">
                <a:solidFill>
                  <a:srgbClr val="4E3629"/>
                </a:solidFill>
                <a:latin typeface="Calibri"/>
                <a:cs typeface="Calibri"/>
              </a:rPr>
              <a:t>business</a:t>
            </a:r>
            <a:r>
              <a:rPr sz="2800" spc="60" dirty="0">
                <a:solidFill>
                  <a:srgbClr val="4E3629"/>
                </a:solidFill>
                <a:latin typeface="Calibri"/>
                <a:cs typeface="Calibri"/>
              </a:rPr>
              <a:t> </a:t>
            </a:r>
            <a:r>
              <a:rPr sz="2800" spc="-10" dirty="0">
                <a:solidFill>
                  <a:srgbClr val="4E3629"/>
                </a:solidFill>
                <a:latin typeface="Calibri"/>
                <a:cs typeface="Calibri"/>
              </a:rPr>
              <a:t>rule </a:t>
            </a:r>
            <a:r>
              <a:rPr sz="2800" spc="-5" dirty="0">
                <a:solidFill>
                  <a:srgbClr val="4E3629"/>
                </a:solidFill>
                <a:latin typeface="Calibri"/>
                <a:cs typeface="Calibri"/>
              </a:rPr>
              <a:t> </a:t>
            </a:r>
            <a:r>
              <a:rPr sz="2800" spc="-15" dirty="0">
                <a:solidFill>
                  <a:srgbClr val="4E3629"/>
                </a:solidFill>
                <a:latin typeface="Calibri"/>
                <a:cs typeface="Calibri"/>
              </a:rPr>
              <a:t>creates,</a:t>
            </a:r>
            <a:r>
              <a:rPr sz="2800" spc="-20" dirty="0">
                <a:solidFill>
                  <a:srgbClr val="4E3629"/>
                </a:solidFill>
                <a:latin typeface="Calibri"/>
                <a:cs typeface="Calibri"/>
              </a:rPr>
              <a:t> </a:t>
            </a:r>
            <a:r>
              <a:rPr sz="2800" spc="-15" dirty="0">
                <a:solidFill>
                  <a:srgbClr val="4E3629"/>
                </a:solidFill>
                <a:latin typeface="Calibri"/>
                <a:cs typeface="Calibri"/>
              </a:rPr>
              <a:t>retrieves,</a:t>
            </a:r>
            <a:r>
              <a:rPr sz="2800" spc="10" dirty="0">
                <a:solidFill>
                  <a:srgbClr val="4E3629"/>
                </a:solidFill>
                <a:latin typeface="Calibri"/>
                <a:cs typeface="Calibri"/>
              </a:rPr>
              <a:t> </a:t>
            </a:r>
            <a:r>
              <a:rPr sz="2800" spc="-10" dirty="0">
                <a:solidFill>
                  <a:srgbClr val="4E3629"/>
                </a:solidFill>
                <a:latin typeface="Calibri"/>
                <a:cs typeface="Calibri"/>
              </a:rPr>
              <a:t>updates,</a:t>
            </a:r>
            <a:r>
              <a:rPr sz="2800" spc="20" dirty="0">
                <a:solidFill>
                  <a:srgbClr val="4E3629"/>
                </a:solidFill>
                <a:latin typeface="Calibri"/>
                <a:cs typeface="Calibri"/>
              </a:rPr>
              <a:t> </a:t>
            </a:r>
            <a:r>
              <a:rPr sz="2800" spc="-5" dirty="0">
                <a:solidFill>
                  <a:srgbClr val="4E3629"/>
                </a:solidFill>
                <a:latin typeface="Calibri"/>
                <a:cs typeface="Calibri"/>
              </a:rPr>
              <a:t>or</a:t>
            </a:r>
            <a:r>
              <a:rPr sz="2800" dirty="0">
                <a:solidFill>
                  <a:srgbClr val="4E3629"/>
                </a:solidFill>
                <a:latin typeface="Calibri"/>
                <a:cs typeface="Calibri"/>
              </a:rPr>
              <a:t> </a:t>
            </a:r>
            <a:r>
              <a:rPr sz="2800" spc="-10" dirty="0">
                <a:solidFill>
                  <a:srgbClr val="4E3629"/>
                </a:solidFill>
                <a:latin typeface="Calibri"/>
                <a:cs typeface="Calibri"/>
              </a:rPr>
              <a:t>deletes</a:t>
            </a:r>
            <a:r>
              <a:rPr sz="2800" spc="-5" dirty="0">
                <a:solidFill>
                  <a:srgbClr val="4E3629"/>
                </a:solidFill>
                <a:latin typeface="Calibri"/>
                <a:cs typeface="Calibri"/>
              </a:rPr>
              <a:t> </a:t>
            </a:r>
            <a:r>
              <a:rPr sz="2800" spc="-20" dirty="0">
                <a:solidFill>
                  <a:srgbClr val="4E3629"/>
                </a:solidFill>
                <a:latin typeface="Calibri"/>
                <a:cs typeface="Calibri"/>
              </a:rPr>
              <a:t>from</a:t>
            </a:r>
            <a:r>
              <a:rPr sz="2800" spc="10" dirty="0">
                <a:solidFill>
                  <a:srgbClr val="4E3629"/>
                </a:solidFill>
                <a:latin typeface="Calibri"/>
                <a:cs typeface="Calibri"/>
              </a:rPr>
              <a:t> </a:t>
            </a:r>
            <a:r>
              <a:rPr sz="2800" spc="-5" dirty="0">
                <a:solidFill>
                  <a:srgbClr val="4E3629"/>
                </a:solidFill>
                <a:latin typeface="Calibri"/>
                <a:cs typeface="Calibri"/>
              </a:rPr>
              <a:t>it),</a:t>
            </a:r>
            <a:r>
              <a:rPr sz="2800" spc="5" dirty="0">
                <a:solidFill>
                  <a:srgbClr val="4E3629"/>
                </a:solidFill>
                <a:latin typeface="Calibri"/>
                <a:cs typeface="Calibri"/>
              </a:rPr>
              <a:t> </a:t>
            </a:r>
            <a:r>
              <a:rPr sz="2800" spc="-5" dirty="0">
                <a:solidFill>
                  <a:srgbClr val="4E3629"/>
                </a:solidFill>
                <a:latin typeface="Calibri"/>
                <a:cs typeface="Calibri"/>
              </a:rPr>
              <a:t>then </a:t>
            </a:r>
            <a:r>
              <a:rPr sz="2800" dirty="0">
                <a:solidFill>
                  <a:srgbClr val="4E3629"/>
                </a:solidFill>
                <a:latin typeface="Calibri"/>
                <a:cs typeface="Calibri"/>
              </a:rPr>
              <a:t> </a:t>
            </a:r>
            <a:r>
              <a:rPr sz="2800" spc="-20" dirty="0">
                <a:solidFill>
                  <a:srgbClr val="4E3629"/>
                </a:solidFill>
                <a:latin typeface="Calibri"/>
                <a:cs typeface="Calibri"/>
              </a:rPr>
              <a:t>you</a:t>
            </a:r>
            <a:r>
              <a:rPr sz="2800" spc="5" dirty="0">
                <a:solidFill>
                  <a:srgbClr val="4E3629"/>
                </a:solidFill>
                <a:latin typeface="Calibri"/>
                <a:cs typeface="Calibri"/>
              </a:rPr>
              <a:t> </a:t>
            </a:r>
            <a:r>
              <a:rPr sz="2800" spc="-20" dirty="0">
                <a:solidFill>
                  <a:srgbClr val="4E3629"/>
                </a:solidFill>
                <a:latin typeface="Calibri"/>
                <a:cs typeface="Calibri"/>
              </a:rPr>
              <a:t>may</a:t>
            </a:r>
            <a:r>
              <a:rPr sz="2800" spc="-5" dirty="0">
                <a:solidFill>
                  <a:srgbClr val="4E3629"/>
                </a:solidFill>
                <a:latin typeface="Calibri"/>
                <a:cs typeface="Calibri"/>
              </a:rPr>
              <a:t> not</a:t>
            </a:r>
            <a:r>
              <a:rPr sz="2800" spc="10" dirty="0">
                <a:solidFill>
                  <a:srgbClr val="4E3629"/>
                </a:solidFill>
                <a:latin typeface="Calibri"/>
                <a:cs typeface="Calibri"/>
              </a:rPr>
              <a:t> </a:t>
            </a:r>
            <a:r>
              <a:rPr sz="2800" spc="-5" dirty="0">
                <a:solidFill>
                  <a:srgbClr val="4E3629"/>
                </a:solidFill>
                <a:latin typeface="Calibri"/>
                <a:cs typeface="Calibri"/>
              </a:rPr>
              <a:t>need</a:t>
            </a:r>
            <a:r>
              <a:rPr sz="2800" spc="20" dirty="0">
                <a:solidFill>
                  <a:srgbClr val="4E3629"/>
                </a:solidFill>
                <a:latin typeface="Calibri"/>
                <a:cs typeface="Calibri"/>
              </a:rPr>
              <a:t> </a:t>
            </a:r>
            <a:r>
              <a:rPr sz="2800" spc="-10" dirty="0">
                <a:solidFill>
                  <a:srgbClr val="4E3629"/>
                </a:solidFill>
                <a:latin typeface="Calibri"/>
                <a:cs typeface="Calibri"/>
              </a:rPr>
              <a:t>that</a:t>
            </a:r>
            <a:r>
              <a:rPr sz="2800" spc="-5" dirty="0">
                <a:solidFill>
                  <a:srgbClr val="4E3629"/>
                </a:solidFill>
                <a:latin typeface="Calibri"/>
                <a:cs typeface="Calibri"/>
              </a:rPr>
              <a:t> </a:t>
            </a:r>
            <a:r>
              <a:rPr sz="2800" spc="-10" dirty="0">
                <a:solidFill>
                  <a:srgbClr val="4E3629"/>
                </a:solidFill>
                <a:latin typeface="Calibri"/>
                <a:cs typeface="Calibri"/>
              </a:rPr>
              <a:t>entity</a:t>
            </a:r>
            <a:r>
              <a:rPr sz="2800" spc="10" dirty="0">
                <a:solidFill>
                  <a:srgbClr val="4E3629"/>
                </a:solidFill>
                <a:latin typeface="Calibri"/>
                <a:cs typeface="Calibri"/>
              </a:rPr>
              <a:t> </a:t>
            </a:r>
            <a:r>
              <a:rPr sz="2800" spc="-10" dirty="0">
                <a:solidFill>
                  <a:srgbClr val="4E3629"/>
                </a:solidFill>
                <a:latin typeface="Calibri"/>
                <a:cs typeface="Calibri"/>
              </a:rPr>
              <a:t>in</a:t>
            </a:r>
            <a:r>
              <a:rPr sz="2800" spc="5" dirty="0">
                <a:solidFill>
                  <a:srgbClr val="4E3629"/>
                </a:solidFill>
                <a:latin typeface="Calibri"/>
                <a:cs typeface="Calibri"/>
              </a:rPr>
              <a:t> </a:t>
            </a:r>
            <a:r>
              <a:rPr sz="2800" spc="-15" dirty="0">
                <a:solidFill>
                  <a:srgbClr val="4E3629"/>
                </a:solidFill>
                <a:latin typeface="Calibri"/>
                <a:cs typeface="Calibri"/>
              </a:rPr>
              <a:t>your</a:t>
            </a:r>
            <a:r>
              <a:rPr sz="2800" spc="20" dirty="0">
                <a:solidFill>
                  <a:srgbClr val="4E3629"/>
                </a:solidFill>
                <a:latin typeface="Calibri"/>
                <a:cs typeface="Calibri"/>
              </a:rPr>
              <a:t> </a:t>
            </a:r>
            <a:r>
              <a:rPr sz="2800" spc="-5" dirty="0">
                <a:solidFill>
                  <a:srgbClr val="4E3629"/>
                </a:solidFill>
                <a:latin typeface="Calibri"/>
                <a:cs typeface="Calibri"/>
              </a:rPr>
              <a:t>model</a:t>
            </a:r>
            <a:endParaRPr sz="2800">
              <a:latin typeface="Calibri"/>
              <a:cs typeface="Calibri"/>
            </a:endParaRPr>
          </a:p>
        </p:txBody>
      </p:sp>
      <p:grpSp>
        <p:nvGrpSpPr>
          <p:cNvPr id="4" name="object 4"/>
          <p:cNvGrpSpPr/>
          <p:nvPr/>
        </p:nvGrpSpPr>
        <p:grpSpPr>
          <a:xfrm>
            <a:off x="2715767" y="4750308"/>
            <a:ext cx="4020820" cy="1728470"/>
            <a:chOff x="2715767" y="4750308"/>
            <a:chExt cx="4020820" cy="1728470"/>
          </a:xfrm>
        </p:grpSpPr>
        <p:pic>
          <p:nvPicPr>
            <p:cNvPr id="5" name="object 5"/>
            <p:cNvPicPr/>
            <p:nvPr/>
          </p:nvPicPr>
          <p:blipFill>
            <a:blip r:embed="rId1" cstate="print"/>
            <a:stretch>
              <a:fillRect/>
            </a:stretch>
          </p:blipFill>
          <p:spPr>
            <a:xfrm>
              <a:off x="2715767" y="4750308"/>
              <a:ext cx="1328927" cy="1728203"/>
            </a:xfrm>
            <a:prstGeom prst="rect">
              <a:avLst/>
            </a:prstGeom>
          </p:spPr>
        </p:pic>
        <p:pic>
          <p:nvPicPr>
            <p:cNvPr id="6" name="object 6"/>
            <p:cNvPicPr/>
            <p:nvPr/>
          </p:nvPicPr>
          <p:blipFill>
            <a:blip r:embed="rId2" cstate="print"/>
            <a:stretch>
              <a:fillRect/>
            </a:stretch>
          </p:blipFill>
          <p:spPr>
            <a:xfrm>
              <a:off x="2907804" y="4942332"/>
              <a:ext cx="917043" cy="1307674"/>
            </a:xfrm>
            <a:prstGeom prst="rect">
              <a:avLst/>
            </a:prstGeom>
          </p:spPr>
        </p:pic>
        <p:pic>
          <p:nvPicPr>
            <p:cNvPr id="7" name="object 7"/>
            <p:cNvPicPr/>
            <p:nvPr/>
          </p:nvPicPr>
          <p:blipFill>
            <a:blip r:embed="rId3" cstate="print"/>
            <a:stretch>
              <a:fillRect/>
            </a:stretch>
          </p:blipFill>
          <p:spPr>
            <a:xfrm>
              <a:off x="3677411" y="4750308"/>
              <a:ext cx="1188719" cy="1728203"/>
            </a:xfrm>
            <a:prstGeom prst="rect">
              <a:avLst/>
            </a:prstGeom>
          </p:spPr>
        </p:pic>
        <p:pic>
          <p:nvPicPr>
            <p:cNvPr id="8" name="object 8"/>
            <p:cNvPicPr/>
            <p:nvPr/>
          </p:nvPicPr>
          <p:blipFill>
            <a:blip r:embed="rId4" cstate="print"/>
            <a:stretch>
              <a:fillRect/>
            </a:stretch>
          </p:blipFill>
          <p:spPr>
            <a:xfrm>
              <a:off x="3869436" y="4942332"/>
              <a:ext cx="789135" cy="1322628"/>
            </a:xfrm>
            <a:prstGeom prst="rect">
              <a:avLst/>
            </a:prstGeom>
          </p:spPr>
        </p:pic>
        <p:pic>
          <p:nvPicPr>
            <p:cNvPr id="9" name="object 9"/>
            <p:cNvPicPr/>
            <p:nvPr/>
          </p:nvPicPr>
          <p:blipFill>
            <a:blip r:embed="rId5" cstate="print"/>
            <a:stretch>
              <a:fillRect/>
            </a:stretch>
          </p:blipFill>
          <p:spPr>
            <a:xfrm>
              <a:off x="4497323" y="4750308"/>
              <a:ext cx="1220723" cy="1728203"/>
            </a:xfrm>
            <a:prstGeom prst="rect">
              <a:avLst/>
            </a:prstGeom>
          </p:spPr>
        </p:pic>
        <p:pic>
          <p:nvPicPr>
            <p:cNvPr id="10" name="object 10"/>
            <p:cNvPicPr/>
            <p:nvPr/>
          </p:nvPicPr>
          <p:blipFill>
            <a:blip r:embed="rId6" cstate="print"/>
            <a:stretch>
              <a:fillRect/>
            </a:stretch>
          </p:blipFill>
          <p:spPr>
            <a:xfrm>
              <a:off x="4689349" y="4942332"/>
              <a:ext cx="823950" cy="1325926"/>
            </a:xfrm>
            <a:prstGeom prst="rect">
              <a:avLst/>
            </a:prstGeom>
          </p:spPr>
        </p:pic>
        <p:pic>
          <p:nvPicPr>
            <p:cNvPr id="11" name="object 11"/>
            <p:cNvPicPr/>
            <p:nvPr/>
          </p:nvPicPr>
          <p:blipFill>
            <a:blip r:embed="rId7" cstate="print"/>
            <a:stretch>
              <a:fillRect/>
            </a:stretch>
          </p:blipFill>
          <p:spPr>
            <a:xfrm>
              <a:off x="5334000" y="4750308"/>
              <a:ext cx="1402079" cy="1728203"/>
            </a:xfrm>
            <a:prstGeom prst="rect">
              <a:avLst/>
            </a:prstGeom>
          </p:spPr>
        </p:pic>
        <p:pic>
          <p:nvPicPr>
            <p:cNvPr id="12" name="object 12"/>
            <p:cNvPicPr/>
            <p:nvPr/>
          </p:nvPicPr>
          <p:blipFill>
            <a:blip r:embed="rId8" cstate="print"/>
            <a:stretch>
              <a:fillRect/>
            </a:stretch>
          </p:blipFill>
          <p:spPr>
            <a:xfrm>
              <a:off x="5526036" y="4942332"/>
              <a:ext cx="998362" cy="1312951"/>
            </a:xfrm>
            <a:prstGeom prst="rect">
              <a:avLst/>
            </a:prstGeom>
          </p:spPr>
        </p:pic>
      </p:gr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spc="-5" dirty="0"/>
            </a:fld>
            <a:endParaRPr spc="-5" dirty="0"/>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2122805" cy="528320"/>
          </a:xfrm>
          <a:prstGeom prst="rect">
            <a:avLst/>
          </a:prstGeom>
        </p:spPr>
        <p:txBody>
          <a:bodyPr vert="horz" wrap="square" lIns="0" tIns="12700" rIns="0" bIns="0" rtlCol="0">
            <a:spAutoFit/>
          </a:bodyPr>
          <a:lstStyle/>
          <a:p>
            <a:pPr marL="12700">
              <a:lnSpc>
                <a:spcPct val="100000"/>
              </a:lnSpc>
              <a:spcBef>
                <a:spcPts val="100"/>
              </a:spcBef>
            </a:pPr>
            <a:r>
              <a:rPr spc="-290" dirty="0"/>
              <a:t>T</a:t>
            </a:r>
            <a:r>
              <a:rPr dirty="0"/>
              <a:t>erm</a:t>
            </a:r>
            <a:r>
              <a:rPr spc="-5" dirty="0"/>
              <a:t>i</a:t>
            </a:r>
            <a:r>
              <a:rPr spc="-10" dirty="0"/>
              <a:t>n</a:t>
            </a:r>
            <a:r>
              <a:rPr spc="-5" dirty="0"/>
              <a:t>olo</a:t>
            </a:r>
            <a:r>
              <a:rPr spc="-10" dirty="0"/>
              <a:t>g</a:t>
            </a:r>
            <a:r>
              <a:rPr dirty="0"/>
              <a:t>y</a:t>
            </a:r>
            <a:endParaRPr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spc="-5" dirty="0"/>
            </a:fld>
            <a:endParaRPr spc="-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3" name="object 3"/>
          <p:cNvSpPr txBox="1"/>
          <p:nvPr/>
        </p:nvSpPr>
        <p:spPr>
          <a:xfrm>
            <a:off x="483552" y="1393401"/>
            <a:ext cx="5758180" cy="1617345"/>
          </a:xfrm>
          <a:prstGeom prst="rect">
            <a:avLst/>
          </a:prstGeom>
        </p:spPr>
        <p:txBody>
          <a:bodyPr vert="horz" wrap="square" lIns="0" tIns="34290" rIns="0" bIns="0" rtlCol="0">
            <a:spAutoFit/>
          </a:bodyPr>
          <a:lstStyle/>
          <a:p>
            <a:pPr marL="184785" indent="-172720">
              <a:lnSpc>
                <a:spcPct val="100000"/>
              </a:lnSpc>
              <a:spcBef>
                <a:spcPts val="270"/>
              </a:spcBef>
              <a:buClr>
                <a:srgbClr val="D1350F"/>
              </a:buClr>
              <a:buFont typeface="Arial MT"/>
              <a:buChar char="•"/>
              <a:tabLst>
                <a:tab pos="185420" algn="l"/>
              </a:tabLst>
            </a:pPr>
            <a:r>
              <a:rPr sz="2800" spc="-25" dirty="0">
                <a:solidFill>
                  <a:srgbClr val="4E3629"/>
                </a:solidFill>
                <a:latin typeface="Calibri"/>
                <a:cs typeface="Calibri"/>
              </a:rPr>
              <a:t>Key</a:t>
            </a:r>
            <a:r>
              <a:rPr sz="2800" spc="-20" dirty="0">
                <a:solidFill>
                  <a:srgbClr val="4E3629"/>
                </a:solidFill>
                <a:latin typeface="Calibri"/>
                <a:cs typeface="Calibri"/>
              </a:rPr>
              <a:t> </a:t>
            </a:r>
            <a:r>
              <a:rPr sz="2800" spc="-10" dirty="0">
                <a:solidFill>
                  <a:srgbClr val="4E3629"/>
                </a:solidFill>
                <a:latin typeface="Calibri"/>
                <a:cs typeface="Calibri"/>
              </a:rPr>
              <a:t>terms</a:t>
            </a:r>
            <a:r>
              <a:rPr sz="2800" spc="10" dirty="0">
                <a:solidFill>
                  <a:srgbClr val="4E3629"/>
                </a:solidFill>
                <a:latin typeface="Calibri"/>
                <a:cs typeface="Calibri"/>
              </a:rPr>
              <a:t> </a:t>
            </a:r>
            <a:r>
              <a:rPr sz="2800" spc="-5" dirty="0">
                <a:solidFill>
                  <a:srgbClr val="4E3629"/>
                </a:solidFill>
                <a:latin typeface="Calibri"/>
                <a:cs typeface="Calibri"/>
              </a:rPr>
              <a:t>used</a:t>
            </a:r>
            <a:r>
              <a:rPr sz="2800" spc="15" dirty="0">
                <a:solidFill>
                  <a:srgbClr val="4E3629"/>
                </a:solidFill>
                <a:latin typeface="Calibri"/>
                <a:cs typeface="Calibri"/>
              </a:rPr>
              <a:t> </a:t>
            </a:r>
            <a:r>
              <a:rPr sz="2800" spc="-10" dirty="0">
                <a:solidFill>
                  <a:srgbClr val="4E3629"/>
                </a:solidFill>
                <a:latin typeface="Calibri"/>
                <a:cs typeface="Calibri"/>
              </a:rPr>
              <a:t>in</a:t>
            </a:r>
            <a:r>
              <a:rPr sz="2800" spc="5" dirty="0">
                <a:solidFill>
                  <a:srgbClr val="4E3629"/>
                </a:solidFill>
                <a:latin typeface="Calibri"/>
                <a:cs typeface="Calibri"/>
              </a:rPr>
              <a:t> </a:t>
            </a:r>
            <a:r>
              <a:rPr sz="2800" spc="-10" dirty="0">
                <a:solidFill>
                  <a:srgbClr val="4E3629"/>
                </a:solidFill>
                <a:latin typeface="Calibri"/>
                <a:cs typeface="Calibri"/>
              </a:rPr>
              <a:t>this</a:t>
            </a:r>
            <a:r>
              <a:rPr sz="2800" spc="20" dirty="0">
                <a:solidFill>
                  <a:srgbClr val="4E3629"/>
                </a:solidFill>
                <a:latin typeface="Calibri"/>
                <a:cs typeface="Calibri"/>
              </a:rPr>
              <a:t> </a:t>
            </a:r>
            <a:r>
              <a:rPr sz="2800" spc="-10" dirty="0">
                <a:solidFill>
                  <a:srgbClr val="4E3629"/>
                </a:solidFill>
                <a:latin typeface="Calibri"/>
                <a:cs typeface="Calibri"/>
              </a:rPr>
              <a:t>lesson</a:t>
            </a:r>
            <a:r>
              <a:rPr sz="2800" spc="15" dirty="0">
                <a:solidFill>
                  <a:srgbClr val="4E3629"/>
                </a:solidFill>
                <a:latin typeface="Calibri"/>
                <a:cs typeface="Calibri"/>
              </a:rPr>
              <a:t> </a:t>
            </a:r>
            <a:r>
              <a:rPr sz="2800" spc="-10" dirty="0">
                <a:solidFill>
                  <a:srgbClr val="4E3629"/>
                </a:solidFill>
                <a:latin typeface="Calibri"/>
                <a:cs typeface="Calibri"/>
              </a:rPr>
              <a:t>included:</a:t>
            </a:r>
            <a:endParaRPr sz="2800">
              <a:latin typeface="Calibri"/>
              <a:cs typeface="Calibri"/>
            </a:endParaRPr>
          </a:p>
          <a:p>
            <a:pPr marL="355600">
              <a:lnSpc>
                <a:spcPct val="100000"/>
              </a:lnSpc>
              <a:spcBef>
                <a:spcPts val="145"/>
              </a:spcBef>
            </a:pPr>
            <a:r>
              <a:rPr sz="2400" spc="5" dirty="0">
                <a:solidFill>
                  <a:srgbClr val="D1350F"/>
                </a:solidFill>
                <a:latin typeface="Calibri"/>
                <a:cs typeface="Calibri"/>
              </a:rPr>
              <a:t>−</a:t>
            </a:r>
            <a:r>
              <a:rPr sz="2400" spc="5" dirty="0">
                <a:solidFill>
                  <a:srgbClr val="4E3629"/>
                </a:solidFill>
                <a:latin typeface="Calibri"/>
                <a:cs typeface="Calibri"/>
              </a:rPr>
              <a:t>Consultant</a:t>
            </a:r>
            <a:endParaRPr sz="2400">
              <a:latin typeface="Calibri"/>
              <a:cs typeface="Calibri"/>
            </a:endParaRPr>
          </a:p>
          <a:p>
            <a:pPr marL="355600">
              <a:lnSpc>
                <a:spcPct val="100000"/>
              </a:lnSpc>
              <a:spcBef>
                <a:spcPts val="110"/>
              </a:spcBef>
            </a:pPr>
            <a:r>
              <a:rPr sz="2400" spc="35" dirty="0">
                <a:solidFill>
                  <a:srgbClr val="D1350F"/>
                </a:solidFill>
                <a:latin typeface="Calibri"/>
                <a:cs typeface="Calibri"/>
              </a:rPr>
              <a:t>−</a:t>
            </a:r>
            <a:r>
              <a:rPr sz="2400" spc="35" dirty="0">
                <a:solidFill>
                  <a:srgbClr val="4E3629"/>
                </a:solidFill>
                <a:latin typeface="Calibri"/>
                <a:cs typeface="Calibri"/>
              </a:rPr>
              <a:t>CRUD</a:t>
            </a:r>
            <a:r>
              <a:rPr sz="2400" spc="-65" dirty="0">
                <a:solidFill>
                  <a:srgbClr val="4E3629"/>
                </a:solidFill>
                <a:latin typeface="Calibri"/>
                <a:cs typeface="Calibri"/>
              </a:rPr>
              <a:t> </a:t>
            </a:r>
            <a:r>
              <a:rPr sz="2400" spc="-5" dirty="0">
                <a:solidFill>
                  <a:srgbClr val="4E3629"/>
                </a:solidFill>
                <a:latin typeface="Calibri"/>
                <a:cs typeface="Calibri"/>
              </a:rPr>
              <a:t>analysis</a:t>
            </a:r>
            <a:endParaRPr sz="2400">
              <a:latin typeface="Calibri"/>
              <a:cs typeface="Calibri"/>
            </a:endParaRPr>
          </a:p>
          <a:p>
            <a:pPr marL="355600">
              <a:lnSpc>
                <a:spcPct val="100000"/>
              </a:lnSpc>
              <a:spcBef>
                <a:spcPts val="105"/>
              </a:spcBef>
            </a:pPr>
            <a:r>
              <a:rPr sz="2400" spc="15" dirty="0">
                <a:solidFill>
                  <a:srgbClr val="D1350F"/>
                </a:solidFill>
                <a:latin typeface="Calibri"/>
                <a:cs typeface="Calibri"/>
              </a:rPr>
              <a:t>−</a:t>
            </a:r>
            <a:r>
              <a:rPr sz="2400" spc="15" dirty="0">
                <a:solidFill>
                  <a:srgbClr val="4E3629"/>
                </a:solidFill>
                <a:latin typeface="Calibri"/>
                <a:cs typeface="Calibri"/>
              </a:rPr>
              <a:t>Functions</a:t>
            </a:r>
            <a:endParaRPr sz="24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1646555" cy="528320"/>
          </a:xfrm>
          <a:prstGeom prst="rect">
            <a:avLst/>
          </a:prstGeom>
        </p:spPr>
        <p:txBody>
          <a:bodyPr vert="horz" wrap="square" lIns="0" tIns="12700" rIns="0" bIns="0" rtlCol="0">
            <a:spAutoFit/>
          </a:bodyPr>
          <a:lstStyle/>
          <a:p>
            <a:pPr marL="12700">
              <a:lnSpc>
                <a:spcPct val="100000"/>
              </a:lnSpc>
              <a:spcBef>
                <a:spcPts val="100"/>
              </a:spcBef>
            </a:pPr>
            <a:r>
              <a:rPr spc="-5" dirty="0"/>
              <a:t>Summary</a:t>
            </a:r>
            <a:endParaRPr spc="-5"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spc="-5" dirty="0"/>
            </a:fld>
            <a:endParaRPr spc="-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3" name="object 3"/>
          <p:cNvSpPr txBox="1"/>
          <p:nvPr/>
        </p:nvSpPr>
        <p:spPr>
          <a:xfrm>
            <a:off x="483552" y="1393401"/>
            <a:ext cx="7488555" cy="2275840"/>
          </a:xfrm>
          <a:prstGeom prst="rect">
            <a:avLst/>
          </a:prstGeom>
        </p:spPr>
        <p:txBody>
          <a:bodyPr vert="horz" wrap="square" lIns="0" tIns="34290" rIns="0" bIns="0" rtlCol="0">
            <a:spAutoFit/>
          </a:bodyPr>
          <a:lstStyle/>
          <a:p>
            <a:pPr marL="184785" indent="-172720">
              <a:lnSpc>
                <a:spcPct val="100000"/>
              </a:lnSpc>
              <a:spcBef>
                <a:spcPts val="270"/>
              </a:spcBef>
              <a:buClr>
                <a:srgbClr val="D1350F"/>
              </a:buClr>
              <a:buFont typeface="Arial MT"/>
              <a:buChar char="•"/>
              <a:tabLst>
                <a:tab pos="185420" algn="l"/>
              </a:tabLst>
            </a:pPr>
            <a:r>
              <a:rPr sz="2800" spc="-5" dirty="0">
                <a:solidFill>
                  <a:srgbClr val="4E3629"/>
                </a:solidFill>
                <a:latin typeface="Calibri"/>
                <a:cs typeface="Calibri"/>
              </a:rPr>
              <a:t>In </a:t>
            </a:r>
            <a:r>
              <a:rPr sz="2800" spc="-10" dirty="0">
                <a:solidFill>
                  <a:srgbClr val="4E3629"/>
                </a:solidFill>
                <a:latin typeface="Calibri"/>
                <a:cs typeface="Calibri"/>
              </a:rPr>
              <a:t>this</a:t>
            </a:r>
            <a:r>
              <a:rPr sz="2800" spc="25" dirty="0">
                <a:solidFill>
                  <a:srgbClr val="4E3629"/>
                </a:solidFill>
                <a:latin typeface="Calibri"/>
                <a:cs typeface="Calibri"/>
              </a:rPr>
              <a:t> </a:t>
            </a:r>
            <a:r>
              <a:rPr sz="2800" spc="-10" dirty="0">
                <a:solidFill>
                  <a:srgbClr val="4E3629"/>
                </a:solidFill>
                <a:latin typeface="Calibri"/>
                <a:cs typeface="Calibri"/>
              </a:rPr>
              <a:t>lesson,</a:t>
            </a:r>
            <a:r>
              <a:rPr sz="2800" spc="35" dirty="0">
                <a:solidFill>
                  <a:srgbClr val="4E3629"/>
                </a:solidFill>
                <a:latin typeface="Calibri"/>
                <a:cs typeface="Calibri"/>
              </a:rPr>
              <a:t> </a:t>
            </a:r>
            <a:r>
              <a:rPr sz="2800" spc="-20" dirty="0">
                <a:solidFill>
                  <a:srgbClr val="4E3629"/>
                </a:solidFill>
                <a:latin typeface="Calibri"/>
                <a:cs typeface="Calibri"/>
              </a:rPr>
              <a:t>you</a:t>
            </a:r>
            <a:r>
              <a:rPr sz="2800" spc="15" dirty="0">
                <a:solidFill>
                  <a:srgbClr val="4E3629"/>
                </a:solidFill>
                <a:latin typeface="Calibri"/>
                <a:cs typeface="Calibri"/>
              </a:rPr>
              <a:t> </a:t>
            </a:r>
            <a:r>
              <a:rPr sz="2800" spc="-10" dirty="0">
                <a:solidFill>
                  <a:srgbClr val="4E3629"/>
                </a:solidFill>
                <a:latin typeface="Calibri"/>
                <a:cs typeface="Calibri"/>
              </a:rPr>
              <a:t>should</a:t>
            </a:r>
            <a:r>
              <a:rPr sz="2800" spc="50" dirty="0">
                <a:solidFill>
                  <a:srgbClr val="4E3629"/>
                </a:solidFill>
                <a:latin typeface="Calibri"/>
                <a:cs typeface="Calibri"/>
              </a:rPr>
              <a:t> </a:t>
            </a:r>
            <a:r>
              <a:rPr sz="2800" spc="-25" dirty="0">
                <a:solidFill>
                  <a:srgbClr val="4E3629"/>
                </a:solidFill>
                <a:latin typeface="Calibri"/>
                <a:cs typeface="Calibri"/>
              </a:rPr>
              <a:t>have</a:t>
            </a:r>
            <a:r>
              <a:rPr sz="2800" dirty="0">
                <a:solidFill>
                  <a:srgbClr val="4E3629"/>
                </a:solidFill>
                <a:latin typeface="Calibri"/>
                <a:cs typeface="Calibri"/>
              </a:rPr>
              <a:t> </a:t>
            </a:r>
            <a:r>
              <a:rPr sz="2800" spc="-10" dirty="0">
                <a:solidFill>
                  <a:srgbClr val="4E3629"/>
                </a:solidFill>
                <a:latin typeface="Calibri"/>
                <a:cs typeface="Calibri"/>
              </a:rPr>
              <a:t>learned</a:t>
            </a:r>
            <a:r>
              <a:rPr sz="2800" spc="15" dirty="0">
                <a:solidFill>
                  <a:srgbClr val="4E3629"/>
                </a:solidFill>
                <a:latin typeface="Calibri"/>
                <a:cs typeface="Calibri"/>
              </a:rPr>
              <a:t> </a:t>
            </a:r>
            <a:r>
              <a:rPr sz="2800" spc="-10" dirty="0">
                <a:solidFill>
                  <a:srgbClr val="4E3629"/>
                </a:solidFill>
                <a:latin typeface="Calibri"/>
                <a:cs typeface="Calibri"/>
              </a:rPr>
              <a:t>how</a:t>
            </a:r>
            <a:r>
              <a:rPr sz="2800" spc="25" dirty="0">
                <a:solidFill>
                  <a:srgbClr val="4E3629"/>
                </a:solidFill>
                <a:latin typeface="Calibri"/>
                <a:cs typeface="Calibri"/>
              </a:rPr>
              <a:t> </a:t>
            </a:r>
            <a:r>
              <a:rPr sz="2800" spc="-10" dirty="0">
                <a:solidFill>
                  <a:srgbClr val="4E3629"/>
                </a:solidFill>
                <a:latin typeface="Calibri"/>
                <a:cs typeface="Calibri"/>
              </a:rPr>
              <a:t>to:</a:t>
            </a:r>
            <a:endParaRPr sz="2800">
              <a:latin typeface="Calibri"/>
              <a:cs typeface="Calibri"/>
            </a:endParaRPr>
          </a:p>
          <a:p>
            <a:pPr marL="530860" marR="5080" indent="-175260">
              <a:lnSpc>
                <a:spcPts val="2590"/>
              </a:lnSpc>
              <a:spcBef>
                <a:spcPts val="475"/>
              </a:spcBef>
            </a:pPr>
            <a:r>
              <a:rPr sz="2400" spc="10" dirty="0">
                <a:solidFill>
                  <a:srgbClr val="D1350F"/>
                </a:solidFill>
                <a:latin typeface="Calibri"/>
                <a:cs typeface="Calibri"/>
              </a:rPr>
              <a:t>−</a:t>
            </a:r>
            <a:r>
              <a:rPr sz="2400" spc="10" dirty="0">
                <a:solidFill>
                  <a:srgbClr val="4E3629"/>
                </a:solidFill>
                <a:latin typeface="Calibri"/>
                <a:cs typeface="Calibri"/>
              </a:rPr>
              <a:t>Create </a:t>
            </a:r>
            <a:r>
              <a:rPr sz="2400" dirty="0">
                <a:solidFill>
                  <a:srgbClr val="4E3629"/>
                </a:solidFill>
                <a:latin typeface="Calibri"/>
                <a:cs typeface="Calibri"/>
              </a:rPr>
              <a:t>ER </a:t>
            </a:r>
            <a:r>
              <a:rPr sz="2400" spc="-5" dirty="0">
                <a:solidFill>
                  <a:srgbClr val="4E3629"/>
                </a:solidFill>
                <a:latin typeface="Calibri"/>
                <a:cs typeface="Calibri"/>
              </a:rPr>
              <a:t>models </a:t>
            </a:r>
            <a:r>
              <a:rPr sz="2400" spc="-10" dirty="0">
                <a:solidFill>
                  <a:srgbClr val="4E3629"/>
                </a:solidFill>
                <a:latin typeface="Calibri"/>
                <a:cs typeface="Calibri"/>
              </a:rPr>
              <a:t>that reflect </a:t>
            </a:r>
            <a:r>
              <a:rPr sz="2400" dirty="0">
                <a:solidFill>
                  <a:srgbClr val="4E3629"/>
                </a:solidFill>
                <a:latin typeface="Calibri"/>
                <a:cs typeface="Calibri"/>
              </a:rPr>
              <a:t>all </a:t>
            </a:r>
            <a:r>
              <a:rPr sz="2400" spc="-5" dirty="0">
                <a:solidFill>
                  <a:srgbClr val="4E3629"/>
                </a:solidFill>
                <a:latin typeface="Calibri"/>
                <a:cs typeface="Calibri"/>
              </a:rPr>
              <a:t>business </a:t>
            </a:r>
            <a:r>
              <a:rPr sz="2400" dirty="0">
                <a:solidFill>
                  <a:srgbClr val="4E3629"/>
                </a:solidFill>
                <a:latin typeface="Calibri"/>
                <a:cs typeface="Calibri"/>
              </a:rPr>
              <a:t>rules </a:t>
            </a:r>
            <a:r>
              <a:rPr sz="2400" spc="-15" dirty="0">
                <a:solidFill>
                  <a:srgbClr val="4E3629"/>
                </a:solidFill>
                <a:latin typeface="Calibri"/>
                <a:cs typeface="Calibri"/>
              </a:rPr>
              <a:t>gathered </a:t>
            </a:r>
            <a:r>
              <a:rPr sz="2400" spc="-530" dirty="0">
                <a:solidFill>
                  <a:srgbClr val="4E3629"/>
                </a:solidFill>
                <a:latin typeface="Calibri"/>
                <a:cs typeface="Calibri"/>
              </a:rPr>
              <a:t> </a:t>
            </a:r>
            <a:r>
              <a:rPr sz="2400" spc="-5" dirty="0">
                <a:solidFill>
                  <a:srgbClr val="4E3629"/>
                </a:solidFill>
                <a:latin typeface="Calibri"/>
                <a:cs typeface="Calibri"/>
              </a:rPr>
              <a:t>during</a:t>
            </a:r>
            <a:r>
              <a:rPr sz="2400" spc="-15" dirty="0">
                <a:solidFill>
                  <a:srgbClr val="4E3629"/>
                </a:solidFill>
                <a:latin typeface="Calibri"/>
                <a:cs typeface="Calibri"/>
              </a:rPr>
              <a:t> </a:t>
            </a:r>
            <a:r>
              <a:rPr sz="2400" dirty="0">
                <a:solidFill>
                  <a:srgbClr val="4E3629"/>
                </a:solidFill>
                <a:latin typeface="Calibri"/>
                <a:cs typeface="Calibri"/>
              </a:rPr>
              <a:t>the</a:t>
            </a:r>
            <a:r>
              <a:rPr sz="2400" spc="-10" dirty="0">
                <a:solidFill>
                  <a:srgbClr val="4E3629"/>
                </a:solidFill>
                <a:latin typeface="Calibri"/>
                <a:cs typeface="Calibri"/>
              </a:rPr>
              <a:t> </a:t>
            </a:r>
            <a:r>
              <a:rPr sz="2400" spc="-5" dirty="0">
                <a:solidFill>
                  <a:srgbClr val="4E3629"/>
                </a:solidFill>
                <a:latin typeface="Calibri"/>
                <a:cs typeface="Calibri"/>
              </a:rPr>
              <a:t>interview </a:t>
            </a:r>
            <a:r>
              <a:rPr sz="2400" spc="-10" dirty="0">
                <a:solidFill>
                  <a:srgbClr val="4E3629"/>
                </a:solidFill>
                <a:latin typeface="Calibri"/>
                <a:cs typeface="Calibri"/>
              </a:rPr>
              <a:t>process</a:t>
            </a:r>
            <a:endParaRPr sz="2400">
              <a:latin typeface="Calibri"/>
              <a:cs typeface="Calibri"/>
            </a:endParaRPr>
          </a:p>
          <a:p>
            <a:pPr marL="530860" marR="107950" indent="-175260">
              <a:lnSpc>
                <a:spcPts val="2590"/>
              </a:lnSpc>
              <a:spcBef>
                <a:spcPts val="400"/>
              </a:spcBef>
            </a:pPr>
            <a:r>
              <a:rPr sz="2400" spc="15" dirty="0">
                <a:solidFill>
                  <a:srgbClr val="D1350F"/>
                </a:solidFill>
                <a:latin typeface="Calibri"/>
                <a:cs typeface="Calibri"/>
              </a:rPr>
              <a:t>−</a:t>
            </a:r>
            <a:r>
              <a:rPr sz="2400" spc="15" dirty="0">
                <a:solidFill>
                  <a:srgbClr val="4E3629"/>
                </a:solidFill>
                <a:latin typeface="Calibri"/>
                <a:cs typeface="Calibri"/>
              </a:rPr>
              <a:t>Identify </a:t>
            </a:r>
            <a:r>
              <a:rPr sz="2400" spc="-5" dirty="0">
                <a:solidFill>
                  <a:srgbClr val="4E3629"/>
                </a:solidFill>
                <a:latin typeface="Calibri"/>
                <a:cs typeface="Calibri"/>
              </a:rPr>
              <a:t>the </a:t>
            </a:r>
            <a:r>
              <a:rPr sz="2400" spc="-10" dirty="0">
                <a:solidFill>
                  <a:srgbClr val="4E3629"/>
                </a:solidFill>
                <a:latin typeface="Calibri"/>
                <a:cs typeface="Calibri"/>
              </a:rPr>
              <a:t>create, retrieve, update, </a:t>
            </a:r>
            <a:r>
              <a:rPr sz="2400" spc="-5" dirty="0">
                <a:solidFill>
                  <a:srgbClr val="4E3629"/>
                </a:solidFill>
                <a:latin typeface="Calibri"/>
                <a:cs typeface="Calibri"/>
              </a:rPr>
              <a:t>and </a:t>
            </a:r>
            <a:r>
              <a:rPr sz="2400" spc="-10" dirty="0">
                <a:solidFill>
                  <a:srgbClr val="4E3629"/>
                </a:solidFill>
                <a:latin typeface="Calibri"/>
                <a:cs typeface="Calibri"/>
              </a:rPr>
              <a:t>delete </a:t>
            </a:r>
            <a:r>
              <a:rPr sz="2400" spc="-5" dirty="0">
                <a:solidFill>
                  <a:srgbClr val="4E3629"/>
                </a:solidFill>
                <a:latin typeface="Calibri"/>
                <a:cs typeface="Calibri"/>
              </a:rPr>
              <a:t>(CRUD) </a:t>
            </a:r>
            <a:r>
              <a:rPr sz="2400" spc="-530" dirty="0">
                <a:solidFill>
                  <a:srgbClr val="4E3629"/>
                </a:solidFill>
                <a:latin typeface="Calibri"/>
                <a:cs typeface="Calibri"/>
              </a:rPr>
              <a:t> </a:t>
            </a:r>
            <a:r>
              <a:rPr sz="2400" spc="-10" dirty="0">
                <a:solidFill>
                  <a:srgbClr val="4E3629"/>
                </a:solidFill>
                <a:latin typeface="Calibri"/>
                <a:cs typeface="Calibri"/>
              </a:rPr>
              <a:t>requirements </a:t>
            </a:r>
            <a:r>
              <a:rPr sz="2400" spc="-5" dirty="0">
                <a:solidFill>
                  <a:srgbClr val="4E3629"/>
                </a:solidFill>
                <a:latin typeface="Calibri"/>
                <a:cs typeface="Calibri"/>
              </a:rPr>
              <a:t>of </a:t>
            </a:r>
            <a:r>
              <a:rPr sz="2400" dirty="0">
                <a:solidFill>
                  <a:srgbClr val="4E3629"/>
                </a:solidFill>
                <a:latin typeface="Calibri"/>
                <a:cs typeface="Calibri"/>
              </a:rPr>
              <a:t>the </a:t>
            </a:r>
            <a:r>
              <a:rPr sz="2400" spc="-5" dirty="0">
                <a:solidFill>
                  <a:srgbClr val="4E3629"/>
                </a:solidFill>
                <a:latin typeface="Calibri"/>
                <a:cs typeface="Calibri"/>
              </a:rPr>
              <a:t>business</a:t>
            </a:r>
            <a:endParaRPr sz="2400">
              <a:latin typeface="Calibri"/>
              <a:cs typeface="Calibri"/>
            </a:endParaRPr>
          </a:p>
          <a:p>
            <a:pPr marL="355600">
              <a:lnSpc>
                <a:spcPct val="100000"/>
              </a:lnSpc>
              <a:spcBef>
                <a:spcPts val="70"/>
              </a:spcBef>
            </a:pPr>
            <a:r>
              <a:rPr sz="2400" spc="-5" dirty="0">
                <a:solidFill>
                  <a:srgbClr val="D1350F"/>
                </a:solidFill>
                <a:latin typeface="Calibri"/>
                <a:cs typeface="Calibri"/>
              </a:rPr>
              <a:t>−</a:t>
            </a:r>
            <a:r>
              <a:rPr sz="2400" spc="-5" dirty="0">
                <a:solidFill>
                  <a:srgbClr val="4E3629"/>
                </a:solidFill>
                <a:latin typeface="Calibri"/>
                <a:cs typeface="Calibri"/>
              </a:rPr>
              <a:t>Validate</a:t>
            </a:r>
            <a:r>
              <a:rPr sz="2400" spc="-10" dirty="0">
                <a:solidFill>
                  <a:srgbClr val="4E3629"/>
                </a:solidFill>
                <a:latin typeface="Calibri"/>
                <a:cs typeface="Calibri"/>
              </a:rPr>
              <a:t> your</a:t>
            </a:r>
            <a:r>
              <a:rPr sz="2400" spc="5" dirty="0">
                <a:solidFill>
                  <a:srgbClr val="4E3629"/>
                </a:solidFill>
                <a:latin typeface="Calibri"/>
                <a:cs typeface="Calibri"/>
              </a:rPr>
              <a:t> </a:t>
            </a:r>
            <a:r>
              <a:rPr sz="2400" dirty="0">
                <a:solidFill>
                  <a:srgbClr val="4E3629"/>
                </a:solidFill>
                <a:latin typeface="Calibri"/>
                <a:cs typeface="Calibri"/>
              </a:rPr>
              <a:t>ER</a:t>
            </a:r>
            <a:r>
              <a:rPr sz="2400" spc="-5" dirty="0">
                <a:solidFill>
                  <a:srgbClr val="4E3629"/>
                </a:solidFill>
                <a:latin typeface="Calibri"/>
                <a:cs typeface="Calibri"/>
              </a:rPr>
              <a:t> model</a:t>
            </a:r>
            <a:r>
              <a:rPr sz="2400" spc="-15" dirty="0">
                <a:solidFill>
                  <a:srgbClr val="4E3629"/>
                </a:solidFill>
                <a:latin typeface="Calibri"/>
                <a:cs typeface="Calibri"/>
              </a:rPr>
              <a:t> </a:t>
            </a:r>
            <a:r>
              <a:rPr sz="2400" spc="-10" dirty="0">
                <a:solidFill>
                  <a:srgbClr val="4E3629"/>
                </a:solidFill>
                <a:latin typeface="Calibri"/>
                <a:cs typeface="Calibri"/>
              </a:rPr>
              <a:t>by</a:t>
            </a:r>
            <a:r>
              <a:rPr sz="2400" spc="5" dirty="0">
                <a:solidFill>
                  <a:srgbClr val="4E3629"/>
                </a:solidFill>
                <a:latin typeface="Calibri"/>
                <a:cs typeface="Calibri"/>
              </a:rPr>
              <a:t> </a:t>
            </a:r>
            <a:r>
              <a:rPr sz="2400" spc="-10" dirty="0">
                <a:solidFill>
                  <a:srgbClr val="4E3629"/>
                </a:solidFill>
                <a:latin typeface="Calibri"/>
                <a:cs typeface="Calibri"/>
              </a:rPr>
              <a:t>performing</a:t>
            </a:r>
            <a:r>
              <a:rPr sz="2400" spc="-15" dirty="0">
                <a:solidFill>
                  <a:srgbClr val="4E3629"/>
                </a:solidFill>
                <a:latin typeface="Calibri"/>
                <a:cs typeface="Calibri"/>
              </a:rPr>
              <a:t> </a:t>
            </a:r>
            <a:r>
              <a:rPr sz="2400" dirty="0">
                <a:solidFill>
                  <a:srgbClr val="4E3629"/>
                </a:solidFill>
                <a:latin typeface="Calibri"/>
                <a:cs typeface="Calibri"/>
              </a:rPr>
              <a:t>a</a:t>
            </a:r>
            <a:r>
              <a:rPr sz="2400" spc="5" dirty="0">
                <a:solidFill>
                  <a:srgbClr val="4E3629"/>
                </a:solidFill>
                <a:latin typeface="Calibri"/>
                <a:cs typeface="Calibri"/>
              </a:rPr>
              <a:t> </a:t>
            </a:r>
            <a:r>
              <a:rPr sz="2400" spc="-5" dirty="0">
                <a:solidFill>
                  <a:srgbClr val="4E3629"/>
                </a:solidFill>
                <a:latin typeface="Calibri"/>
                <a:cs typeface="Calibri"/>
              </a:rPr>
              <a:t>CRUD</a:t>
            </a:r>
            <a:r>
              <a:rPr sz="2400" spc="-30" dirty="0">
                <a:solidFill>
                  <a:srgbClr val="4E3629"/>
                </a:solidFill>
                <a:latin typeface="Calibri"/>
                <a:cs typeface="Calibri"/>
              </a:rPr>
              <a:t> </a:t>
            </a:r>
            <a:r>
              <a:rPr sz="2400" spc="-5" dirty="0">
                <a:solidFill>
                  <a:srgbClr val="4E3629"/>
                </a:solidFill>
                <a:latin typeface="Calibri"/>
                <a:cs typeface="Calibri"/>
              </a:rPr>
              <a:t>analysis</a:t>
            </a:r>
            <a:endParaRPr sz="24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1" cstate="print"/>
            <a:stretch>
              <a:fillRect/>
            </a:stretch>
          </p:blipFill>
          <p:spPr>
            <a:xfrm>
              <a:off x="0" y="0"/>
              <a:ext cx="9144000" cy="6858000"/>
            </a:xfrm>
            <a:prstGeom prst="rect">
              <a:avLst/>
            </a:prstGeom>
          </p:spPr>
        </p:pic>
        <p:sp>
          <p:nvSpPr>
            <p:cNvPr id="4" name="object 4"/>
            <p:cNvSpPr/>
            <p:nvPr/>
          </p:nvSpPr>
          <p:spPr>
            <a:xfrm>
              <a:off x="560831" y="702563"/>
              <a:ext cx="8022590" cy="5453380"/>
            </a:xfrm>
            <a:custGeom>
              <a:avLst/>
              <a:gdLst/>
              <a:ahLst/>
              <a:cxnLst/>
              <a:rect l="l" t="t" r="r" b="b"/>
              <a:pathLst>
                <a:path w="8022590" h="5453380">
                  <a:moveTo>
                    <a:pt x="8022335" y="0"/>
                  </a:moveTo>
                  <a:lnTo>
                    <a:pt x="0" y="0"/>
                  </a:lnTo>
                  <a:lnTo>
                    <a:pt x="0" y="5452872"/>
                  </a:lnTo>
                  <a:lnTo>
                    <a:pt x="8022335" y="5452872"/>
                  </a:lnTo>
                  <a:lnTo>
                    <a:pt x="8022335" y="0"/>
                  </a:lnTo>
                  <a:close/>
                </a:path>
              </a:pathLst>
            </a:custGeom>
            <a:solidFill>
              <a:srgbClr val="DFE1E0"/>
            </a:solidFill>
          </p:spPr>
          <p:txBody>
            <a:bodyPr wrap="square" lIns="0" tIns="0" rIns="0" bIns="0" rtlCol="0"/>
            <a:lstStyle/>
            <a:p/>
          </p:txBody>
        </p:sp>
        <p:pic>
          <p:nvPicPr>
            <p:cNvPr id="5" name="object 5"/>
            <p:cNvPicPr/>
            <p:nvPr/>
          </p:nvPicPr>
          <p:blipFill>
            <a:blip r:embed="rId2" cstate="print"/>
            <a:stretch>
              <a:fillRect/>
            </a:stretch>
          </p:blipFill>
          <p:spPr>
            <a:xfrm>
              <a:off x="970787" y="5570219"/>
              <a:ext cx="1258823" cy="420623"/>
            </a:xfrm>
            <a:prstGeom prst="rect">
              <a:avLst/>
            </a:prstGeom>
          </p:spPr>
        </p:pic>
      </p:grpSp>
      <p:sp>
        <p:nvSpPr>
          <p:cNvPr id="6" name="object 6"/>
          <p:cNvSpPr txBox="1"/>
          <p:nvPr/>
        </p:nvSpPr>
        <p:spPr>
          <a:xfrm>
            <a:off x="5377859" y="6562597"/>
            <a:ext cx="2878455" cy="155575"/>
          </a:xfrm>
          <a:prstGeom prst="rect">
            <a:avLst/>
          </a:prstGeom>
        </p:spPr>
        <p:txBody>
          <a:bodyPr vert="horz" wrap="square" lIns="0" tIns="12700" rIns="0" bIns="0" rtlCol="0">
            <a:spAutoFit/>
          </a:bodyPr>
          <a:lstStyle/>
          <a:p>
            <a:pPr marL="12700">
              <a:lnSpc>
                <a:spcPct val="100000"/>
              </a:lnSpc>
              <a:spcBef>
                <a:spcPts val="100"/>
              </a:spcBef>
            </a:pPr>
            <a:r>
              <a:rPr sz="850" spc="-5" dirty="0">
                <a:solidFill>
                  <a:srgbClr val="FCEFD9"/>
                </a:solidFill>
                <a:latin typeface="Calibri"/>
                <a:cs typeface="Calibri"/>
              </a:rPr>
              <a:t>Copyright</a:t>
            </a:r>
            <a:r>
              <a:rPr sz="850" spc="25" dirty="0">
                <a:solidFill>
                  <a:srgbClr val="FCEFD9"/>
                </a:solidFill>
                <a:latin typeface="Calibri"/>
                <a:cs typeface="Calibri"/>
              </a:rPr>
              <a:t> </a:t>
            </a:r>
            <a:r>
              <a:rPr sz="850" dirty="0">
                <a:solidFill>
                  <a:srgbClr val="FCEFD9"/>
                </a:solidFill>
                <a:latin typeface="Calibri"/>
                <a:cs typeface="Calibri"/>
              </a:rPr>
              <a:t>© 2020,</a:t>
            </a:r>
            <a:r>
              <a:rPr sz="850" spc="-35" dirty="0">
                <a:solidFill>
                  <a:srgbClr val="FCEFD9"/>
                </a:solidFill>
                <a:latin typeface="Calibri"/>
                <a:cs typeface="Calibri"/>
              </a:rPr>
              <a:t> </a:t>
            </a:r>
            <a:r>
              <a:rPr sz="850" spc="-5" dirty="0">
                <a:solidFill>
                  <a:srgbClr val="FCEFD9"/>
                </a:solidFill>
                <a:latin typeface="Calibri"/>
                <a:cs typeface="Calibri"/>
              </a:rPr>
              <a:t>Oracle</a:t>
            </a:r>
            <a:r>
              <a:rPr sz="850" spc="10" dirty="0">
                <a:solidFill>
                  <a:srgbClr val="FCEFD9"/>
                </a:solidFill>
                <a:latin typeface="Calibri"/>
                <a:cs typeface="Calibri"/>
              </a:rPr>
              <a:t> </a:t>
            </a:r>
            <a:r>
              <a:rPr sz="850" spc="-5" dirty="0">
                <a:solidFill>
                  <a:srgbClr val="FCEFD9"/>
                </a:solidFill>
                <a:latin typeface="Calibri"/>
                <a:cs typeface="Calibri"/>
              </a:rPr>
              <a:t>and/or</a:t>
            </a:r>
            <a:r>
              <a:rPr sz="850" spc="25" dirty="0">
                <a:solidFill>
                  <a:srgbClr val="FCEFD9"/>
                </a:solidFill>
                <a:latin typeface="Calibri"/>
                <a:cs typeface="Calibri"/>
              </a:rPr>
              <a:t> </a:t>
            </a:r>
            <a:r>
              <a:rPr sz="850" spc="-5" dirty="0">
                <a:solidFill>
                  <a:srgbClr val="FCEFD9"/>
                </a:solidFill>
                <a:latin typeface="Calibri"/>
                <a:cs typeface="Calibri"/>
              </a:rPr>
              <a:t>its</a:t>
            </a:r>
            <a:r>
              <a:rPr sz="850" spc="5" dirty="0">
                <a:solidFill>
                  <a:srgbClr val="FCEFD9"/>
                </a:solidFill>
                <a:latin typeface="Calibri"/>
                <a:cs typeface="Calibri"/>
              </a:rPr>
              <a:t> </a:t>
            </a:r>
            <a:r>
              <a:rPr sz="850" spc="-5" dirty="0">
                <a:solidFill>
                  <a:srgbClr val="FCEFD9"/>
                </a:solidFill>
                <a:latin typeface="Calibri"/>
                <a:cs typeface="Calibri"/>
              </a:rPr>
              <a:t>affiliates.</a:t>
            </a:r>
            <a:r>
              <a:rPr sz="850" spc="20" dirty="0">
                <a:solidFill>
                  <a:srgbClr val="FCEFD9"/>
                </a:solidFill>
                <a:latin typeface="Calibri"/>
                <a:cs typeface="Calibri"/>
              </a:rPr>
              <a:t> </a:t>
            </a:r>
            <a:r>
              <a:rPr sz="850" spc="-5" dirty="0">
                <a:solidFill>
                  <a:srgbClr val="FCEFD9"/>
                </a:solidFill>
                <a:latin typeface="Calibri"/>
                <a:cs typeface="Calibri"/>
              </a:rPr>
              <a:t>All</a:t>
            </a:r>
            <a:r>
              <a:rPr sz="850" spc="10" dirty="0">
                <a:solidFill>
                  <a:srgbClr val="FCEFD9"/>
                </a:solidFill>
                <a:latin typeface="Calibri"/>
                <a:cs typeface="Calibri"/>
              </a:rPr>
              <a:t> </a:t>
            </a:r>
            <a:r>
              <a:rPr sz="850" spc="-5" dirty="0">
                <a:solidFill>
                  <a:srgbClr val="FCEFD9"/>
                </a:solidFill>
                <a:latin typeface="Calibri"/>
                <a:cs typeface="Calibri"/>
              </a:rPr>
              <a:t>rights</a:t>
            </a:r>
            <a:r>
              <a:rPr sz="850" spc="10" dirty="0">
                <a:solidFill>
                  <a:srgbClr val="FCEFD9"/>
                </a:solidFill>
                <a:latin typeface="Calibri"/>
                <a:cs typeface="Calibri"/>
              </a:rPr>
              <a:t> </a:t>
            </a:r>
            <a:r>
              <a:rPr sz="850" spc="-5" dirty="0">
                <a:solidFill>
                  <a:srgbClr val="FCEFD9"/>
                </a:solidFill>
                <a:latin typeface="Calibri"/>
                <a:cs typeface="Calibri"/>
              </a:rPr>
              <a:t>reserved.</a:t>
            </a:r>
            <a:endParaRPr sz="850">
              <a:latin typeface="Calibri"/>
              <a:cs typeface="Calibri"/>
            </a:endParaRPr>
          </a:p>
        </p:txBody>
      </p:sp>
      <p:sp>
        <p:nvSpPr>
          <p:cNvPr id="7" name="object 7"/>
          <p:cNvSpPr txBox="1">
            <a:spLocks noGrp="1"/>
          </p:cNvSpPr>
          <p:nvPr>
            <p:ph type="title"/>
          </p:nvPr>
        </p:nvSpPr>
        <p:spPr>
          <a:xfrm>
            <a:off x="958315" y="1155501"/>
            <a:ext cx="4130675" cy="756920"/>
          </a:xfrm>
          <a:prstGeom prst="rect">
            <a:avLst/>
          </a:prstGeom>
        </p:spPr>
        <p:txBody>
          <a:bodyPr vert="horz" wrap="square" lIns="0" tIns="12700" rIns="0" bIns="0" rtlCol="0">
            <a:spAutoFit/>
          </a:bodyPr>
          <a:lstStyle/>
          <a:p>
            <a:pPr marL="12700">
              <a:lnSpc>
                <a:spcPct val="100000"/>
              </a:lnSpc>
              <a:spcBef>
                <a:spcPts val="100"/>
              </a:spcBef>
            </a:pPr>
            <a:r>
              <a:rPr sz="4800" spc="-20" dirty="0"/>
              <a:t>Database</a:t>
            </a:r>
            <a:r>
              <a:rPr sz="4800" spc="-55" dirty="0"/>
              <a:t> </a:t>
            </a:r>
            <a:r>
              <a:rPr sz="4800" spc="-5" dirty="0"/>
              <a:t>Design</a:t>
            </a:r>
            <a:endParaRPr sz="4800"/>
          </a:p>
        </p:txBody>
      </p:sp>
      <p:sp>
        <p:nvSpPr>
          <p:cNvPr id="8" name="object 8"/>
          <p:cNvSpPr txBox="1"/>
          <p:nvPr/>
        </p:nvSpPr>
        <p:spPr>
          <a:xfrm>
            <a:off x="962879" y="2400950"/>
            <a:ext cx="4522470" cy="888365"/>
          </a:xfrm>
          <a:prstGeom prst="rect">
            <a:avLst/>
          </a:prstGeom>
        </p:spPr>
        <p:txBody>
          <a:bodyPr vert="horz" wrap="square" lIns="0" tIns="78105" rIns="0" bIns="0" rtlCol="0">
            <a:spAutoFit/>
          </a:bodyPr>
          <a:lstStyle/>
          <a:p>
            <a:pPr marL="12700">
              <a:lnSpc>
                <a:spcPct val="100000"/>
              </a:lnSpc>
              <a:spcBef>
                <a:spcPts val="615"/>
              </a:spcBef>
            </a:pPr>
            <a:r>
              <a:rPr sz="2400" b="1" spc="-5" dirty="0">
                <a:solidFill>
                  <a:srgbClr val="4E3629"/>
                </a:solidFill>
                <a:latin typeface="Calibri"/>
                <a:cs typeface="Calibri"/>
              </a:rPr>
              <a:t>5-4</a:t>
            </a:r>
            <a:endParaRPr sz="2400">
              <a:latin typeface="Calibri"/>
              <a:cs typeface="Calibri"/>
            </a:endParaRPr>
          </a:p>
          <a:p>
            <a:pPr marL="12700">
              <a:lnSpc>
                <a:spcPct val="100000"/>
              </a:lnSpc>
              <a:spcBef>
                <a:spcPts val="515"/>
              </a:spcBef>
            </a:pPr>
            <a:r>
              <a:rPr sz="2400" b="1" spc="-10" dirty="0">
                <a:solidFill>
                  <a:srgbClr val="4E3629"/>
                </a:solidFill>
                <a:latin typeface="Calibri"/>
                <a:cs typeface="Calibri"/>
              </a:rPr>
              <a:t>Understanding</a:t>
            </a:r>
            <a:r>
              <a:rPr sz="2400" b="1" spc="-35" dirty="0">
                <a:solidFill>
                  <a:srgbClr val="4E3629"/>
                </a:solidFill>
                <a:latin typeface="Calibri"/>
                <a:cs typeface="Calibri"/>
              </a:rPr>
              <a:t> </a:t>
            </a:r>
            <a:r>
              <a:rPr sz="2400" b="1" dirty="0">
                <a:solidFill>
                  <a:srgbClr val="4E3629"/>
                </a:solidFill>
                <a:latin typeface="Calibri"/>
                <a:cs typeface="Calibri"/>
              </a:rPr>
              <a:t>CRUD</a:t>
            </a:r>
            <a:r>
              <a:rPr sz="2400" b="1" spc="-50" dirty="0">
                <a:solidFill>
                  <a:srgbClr val="4E3629"/>
                </a:solidFill>
                <a:latin typeface="Calibri"/>
                <a:cs typeface="Calibri"/>
              </a:rPr>
              <a:t> </a:t>
            </a:r>
            <a:r>
              <a:rPr sz="2400" b="1" spc="-10" dirty="0">
                <a:solidFill>
                  <a:srgbClr val="4E3629"/>
                </a:solidFill>
                <a:latin typeface="Calibri"/>
                <a:cs typeface="Calibri"/>
              </a:rPr>
              <a:t>Requirements</a:t>
            </a:r>
            <a:endParaRPr sz="2400">
              <a:latin typeface="Calibri"/>
              <a:cs typeface="Calibri"/>
            </a:endParaRPr>
          </a:p>
        </p:txBody>
      </p:sp>
      <p:pic>
        <p:nvPicPr>
          <p:cNvPr id="9" name="object 9"/>
          <p:cNvPicPr/>
          <p:nvPr/>
        </p:nvPicPr>
        <p:blipFill>
          <a:blip r:embed="rId3" cstate="print"/>
          <a:stretch>
            <a:fillRect/>
          </a:stretch>
        </p:blipFill>
        <p:spPr>
          <a:xfrm>
            <a:off x="3698747" y="3485388"/>
            <a:ext cx="5058155" cy="2965703"/>
          </a:xfrm>
          <a:prstGeom prst="rect">
            <a:avLst/>
          </a:prstGeom>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1802130" cy="528320"/>
          </a:xfrm>
          <a:prstGeom prst="rect">
            <a:avLst/>
          </a:prstGeom>
        </p:spPr>
        <p:txBody>
          <a:bodyPr vert="horz" wrap="square" lIns="0" tIns="12700" rIns="0" bIns="0" rtlCol="0">
            <a:spAutoFit/>
          </a:bodyPr>
          <a:lstStyle/>
          <a:p>
            <a:pPr marL="12700">
              <a:lnSpc>
                <a:spcPct val="100000"/>
              </a:lnSpc>
              <a:spcBef>
                <a:spcPts val="100"/>
              </a:spcBef>
            </a:pPr>
            <a:r>
              <a:rPr spc="-10" dirty="0"/>
              <a:t>Objectives</a:t>
            </a:r>
            <a:endParaRPr spc="-10"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spc="-5" dirty="0"/>
            </a:fld>
            <a:endParaRPr spc="-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3" name="object 3"/>
          <p:cNvSpPr txBox="1"/>
          <p:nvPr/>
        </p:nvSpPr>
        <p:spPr>
          <a:xfrm>
            <a:off x="483552" y="1393401"/>
            <a:ext cx="7488555" cy="2275840"/>
          </a:xfrm>
          <a:prstGeom prst="rect">
            <a:avLst/>
          </a:prstGeom>
        </p:spPr>
        <p:txBody>
          <a:bodyPr vert="horz" wrap="square" lIns="0" tIns="34290" rIns="0" bIns="0" rtlCol="0">
            <a:spAutoFit/>
          </a:bodyPr>
          <a:lstStyle/>
          <a:p>
            <a:pPr marL="184785" indent="-172720">
              <a:lnSpc>
                <a:spcPct val="100000"/>
              </a:lnSpc>
              <a:spcBef>
                <a:spcPts val="270"/>
              </a:spcBef>
              <a:buClr>
                <a:srgbClr val="D1350F"/>
              </a:buClr>
              <a:buFont typeface="Arial MT"/>
              <a:buChar char="•"/>
              <a:tabLst>
                <a:tab pos="185420" algn="l"/>
              </a:tabLst>
            </a:pPr>
            <a:r>
              <a:rPr sz="2800" spc="-5" dirty="0">
                <a:solidFill>
                  <a:srgbClr val="4E3629"/>
                </a:solidFill>
                <a:latin typeface="Calibri"/>
                <a:cs typeface="Calibri"/>
              </a:rPr>
              <a:t>This</a:t>
            </a:r>
            <a:r>
              <a:rPr sz="2800" spc="10" dirty="0">
                <a:solidFill>
                  <a:srgbClr val="4E3629"/>
                </a:solidFill>
                <a:latin typeface="Calibri"/>
                <a:cs typeface="Calibri"/>
              </a:rPr>
              <a:t> </a:t>
            </a:r>
            <a:r>
              <a:rPr sz="2800" spc="-10" dirty="0">
                <a:solidFill>
                  <a:srgbClr val="4E3629"/>
                </a:solidFill>
                <a:latin typeface="Calibri"/>
                <a:cs typeface="Calibri"/>
              </a:rPr>
              <a:t>lesson</a:t>
            </a:r>
            <a:r>
              <a:rPr sz="2800" spc="20" dirty="0">
                <a:solidFill>
                  <a:srgbClr val="4E3629"/>
                </a:solidFill>
                <a:latin typeface="Calibri"/>
                <a:cs typeface="Calibri"/>
              </a:rPr>
              <a:t> </a:t>
            </a:r>
            <a:r>
              <a:rPr sz="2800" spc="-25" dirty="0">
                <a:solidFill>
                  <a:srgbClr val="4E3629"/>
                </a:solidFill>
                <a:latin typeface="Calibri"/>
                <a:cs typeface="Calibri"/>
              </a:rPr>
              <a:t>covers</a:t>
            </a:r>
            <a:r>
              <a:rPr sz="2800" spc="10" dirty="0">
                <a:solidFill>
                  <a:srgbClr val="4E3629"/>
                </a:solidFill>
                <a:latin typeface="Calibri"/>
                <a:cs typeface="Calibri"/>
              </a:rPr>
              <a:t> </a:t>
            </a:r>
            <a:r>
              <a:rPr sz="2800" spc="-10" dirty="0">
                <a:solidFill>
                  <a:srgbClr val="4E3629"/>
                </a:solidFill>
                <a:latin typeface="Calibri"/>
                <a:cs typeface="Calibri"/>
              </a:rPr>
              <a:t>the</a:t>
            </a:r>
            <a:r>
              <a:rPr sz="2800" spc="20" dirty="0">
                <a:solidFill>
                  <a:srgbClr val="4E3629"/>
                </a:solidFill>
                <a:latin typeface="Calibri"/>
                <a:cs typeface="Calibri"/>
              </a:rPr>
              <a:t> </a:t>
            </a:r>
            <a:r>
              <a:rPr sz="2800" spc="-15" dirty="0">
                <a:solidFill>
                  <a:srgbClr val="4E3629"/>
                </a:solidFill>
                <a:latin typeface="Calibri"/>
                <a:cs typeface="Calibri"/>
              </a:rPr>
              <a:t>following</a:t>
            </a:r>
            <a:r>
              <a:rPr sz="2800" spc="5" dirty="0">
                <a:solidFill>
                  <a:srgbClr val="4E3629"/>
                </a:solidFill>
                <a:latin typeface="Calibri"/>
                <a:cs typeface="Calibri"/>
              </a:rPr>
              <a:t> </a:t>
            </a:r>
            <a:r>
              <a:rPr sz="2800" spc="-10" dirty="0">
                <a:solidFill>
                  <a:srgbClr val="4E3629"/>
                </a:solidFill>
                <a:latin typeface="Calibri"/>
                <a:cs typeface="Calibri"/>
              </a:rPr>
              <a:t>objectives:</a:t>
            </a:r>
            <a:endParaRPr sz="2800">
              <a:latin typeface="Calibri"/>
              <a:cs typeface="Calibri"/>
            </a:endParaRPr>
          </a:p>
          <a:p>
            <a:pPr marL="530860" marR="5080" indent="-175260">
              <a:lnSpc>
                <a:spcPts val="2590"/>
              </a:lnSpc>
              <a:spcBef>
                <a:spcPts val="475"/>
              </a:spcBef>
            </a:pPr>
            <a:r>
              <a:rPr sz="2400" spc="10" dirty="0">
                <a:solidFill>
                  <a:srgbClr val="D1350F"/>
                </a:solidFill>
                <a:latin typeface="Calibri"/>
                <a:cs typeface="Calibri"/>
              </a:rPr>
              <a:t>−</a:t>
            </a:r>
            <a:r>
              <a:rPr sz="2400" spc="10" dirty="0">
                <a:solidFill>
                  <a:srgbClr val="4E3629"/>
                </a:solidFill>
                <a:latin typeface="Calibri"/>
                <a:cs typeface="Calibri"/>
              </a:rPr>
              <a:t>Create </a:t>
            </a:r>
            <a:r>
              <a:rPr sz="2400" dirty="0">
                <a:solidFill>
                  <a:srgbClr val="4E3629"/>
                </a:solidFill>
                <a:latin typeface="Calibri"/>
                <a:cs typeface="Calibri"/>
              </a:rPr>
              <a:t>ER </a:t>
            </a:r>
            <a:r>
              <a:rPr sz="2400" spc="-5" dirty="0">
                <a:solidFill>
                  <a:srgbClr val="4E3629"/>
                </a:solidFill>
                <a:latin typeface="Calibri"/>
                <a:cs typeface="Calibri"/>
              </a:rPr>
              <a:t>models </a:t>
            </a:r>
            <a:r>
              <a:rPr sz="2400" spc="-10" dirty="0">
                <a:solidFill>
                  <a:srgbClr val="4E3629"/>
                </a:solidFill>
                <a:latin typeface="Calibri"/>
                <a:cs typeface="Calibri"/>
              </a:rPr>
              <a:t>that reflect </a:t>
            </a:r>
            <a:r>
              <a:rPr sz="2400" dirty="0">
                <a:solidFill>
                  <a:srgbClr val="4E3629"/>
                </a:solidFill>
                <a:latin typeface="Calibri"/>
                <a:cs typeface="Calibri"/>
              </a:rPr>
              <a:t>all </a:t>
            </a:r>
            <a:r>
              <a:rPr sz="2400" spc="-5" dirty="0">
                <a:solidFill>
                  <a:srgbClr val="4E3629"/>
                </a:solidFill>
                <a:latin typeface="Calibri"/>
                <a:cs typeface="Calibri"/>
              </a:rPr>
              <a:t>business </a:t>
            </a:r>
            <a:r>
              <a:rPr sz="2400" dirty="0">
                <a:solidFill>
                  <a:srgbClr val="4E3629"/>
                </a:solidFill>
                <a:latin typeface="Calibri"/>
                <a:cs typeface="Calibri"/>
              </a:rPr>
              <a:t>rules </a:t>
            </a:r>
            <a:r>
              <a:rPr sz="2400" spc="-15" dirty="0">
                <a:solidFill>
                  <a:srgbClr val="4E3629"/>
                </a:solidFill>
                <a:latin typeface="Calibri"/>
                <a:cs typeface="Calibri"/>
              </a:rPr>
              <a:t>gathered </a:t>
            </a:r>
            <a:r>
              <a:rPr sz="2400" spc="-530" dirty="0">
                <a:solidFill>
                  <a:srgbClr val="4E3629"/>
                </a:solidFill>
                <a:latin typeface="Calibri"/>
                <a:cs typeface="Calibri"/>
              </a:rPr>
              <a:t> </a:t>
            </a:r>
            <a:r>
              <a:rPr sz="2400" spc="-5" dirty="0">
                <a:solidFill>
                  <a:srgbClr val="4E3629"/>
                </a:solidFill>
                <a:latin typeface="Calibri"/>
                <a:cs typeface="Calibri"/>
              </a:rPr>
              <a:t>during</a:t>
            </a:r>
            <a:r>
              <a:rPr sz="2400" spc="-15" dirty="0">
                <a:solidFill>
                  <a:srgbClr val="4E3629"/>
                </a:solidFill>
                <a:latin typeface="Calibri"/>
                <a:cs typeface="Calibri"/>
              </a:rPr>
              <a:t> </a:t>
            </a:r>
            <a:r>
              <a:rPr sz="2400" dirty="0">
                <a:solidFill>
                  <a:srgbClr val="4E3629"/>
                </a:solidFill>
                <a:latin typeface="Calibri"/>
                <a:cs typeface="Calibri"/>
              </a:rPr>
              <a:t>the</a:t>
            </a:r>
            <a:r>
              <a:rPr sz="2400" spc="-10" dirty="0">
                <a:solidFill>
                  <a:srgbClr val="4E3629"/>
                </a:solidFill>
                <a:latin typeface="Calibri"/>
                <a:cs typeface="Calibri"/>
              </a:rPr>
              <a:t> </a:t>
            </a:r>
            <a:r>
              <a:rPr sz="2400" spc="-5" dirty="0">
                <a:solidFill>
                  <a:srgbClr val="4E3629"/>
                </a:solidFill>
                <a:latin typeface="Calibri"/>
                <a:cs typeface="Calibri"/>
              </a:rPr>
              <a:t>interview </a:t>
            </a:r>
            <a:r>
              <a:rPr sz="2400" spc="-10" dirty="0">
                <a:solidFill>
                  <a:srgbClr val="4E3629"/>
                </a:solidFill>
                <a:latin typeface="Calibri"/>
                <a:cs typeface="Calibri"/>
              </a:rPr>
              <a:t>process</a:t>
            </a:r>
            <a:endParaRPr sz="2400">
              <a:latin typeface="Calibri"/>
              <a:cs typeface="Calibri"/>
            </a:endParaRPr>
          </a:p>
          <a:p>
            <a:pPr marL="530860" marR="107950" indent="-175260">
              <a:lnSpc>
                <a:spcPts val="2590"/>
              </a:lnSpc>
              <a:spcBef>
                <a:spcPts val="400"/>
              </a:spcBef>
            </a:pPr>
            <a:r>
              <a:rPr sz="2400" spc="15" dirty="0">
                <a:solidFill>
                  <a:srgbClr val="D1350F"/>
                </a:solidFill>
                <a:latin typeface="Calibri"/>
                <a:cs typeface="Calibri"/>
              </a:rPr>
              <a:t>−</a:t>
            </a:r>
            <a:r>
              <a:rPr sz="2400" spc="15" dirty="0">
                <a:solidFill>
                  <a:srgbClr val="4E3629"/>
                </a:solidFill>
                <a:latin typeface="Calibri"/>
                <a:cs typeface="Calibri"/>
              </a:rPr>
              <a:t>Identify </a:t>
            </a:r>
            <a:r>
              <a:rPr sz="2400" spc="-5" dirty="0">
                <a:solidFill>
                  <a:srgbClr val="4E3629"/>
                </a:solidFill>
                <a:latin typeface="Calibri"/>
                <a:cs typeface="Calibri"/>
              </a:rPr>
              <a:t>the </a:t>
            </a:r>
            <a:r>
              <a:rPr sz="2400" spc="-10" dirty="0">
                <a:solidFill>
                  <a:srgbClr val="4E3629"/>
                </a:solidFill>
                <a:latin typeface="Calibri"/>
                <a:cs typeface="Calibri"/>
              </a:rPr>
              <a:t>create, retrieve, update, </a:t>
            </a:r>
            <a:r>
              <a:rPr sz="2400" spc="-5" dirty="0">
                <a:solidFill>
                  <a:srgbClr val="4E3629"/>
                </a:solidFill>
                <a:latin typeface="Calibri"/>
                <a:cs typeface="Calibri"/>
              </a:rPr>
              <a:t>and </a:t>
            </a:r>
            <a:r>
              <a:rPr sz="2400" spc="-10" dirty="0">
                <a:solidFill>
                  <a:srgbClr val="4E3629"/>
                </a:solidFill>
                <a:latin typeface="Calibri"/>
                <a:cs typeface="Calibri"/>
              </a:rPr>
              <a:t>delete </a:t>
            </a:r>
            <a:r>
              <a:rPr sz="2400" spc="-5" dirty="0">
                <a:solidFill>
                  <a:srgbClr val="4E3629"/>
                </a:solidFill>
                <a:latin typeface="Calibri"/>
                <a:cs typeface="Calibri"/>
              </a:rPr>
              <a:t>(CRUD) </a:t>
            </a:r>
            <a:r>
              <a:rPr sz="2400" spc="-530" dirty="0">
                <a:solidFill>
                  <a:srgbClr val="4E3629"/>
                </a:solidFill>
                <a:latin typeface="Calibri"/>
                <a:cs typeface="Calibri"/>
              </a:rPr>
              <a:t> </a:t>
            </a:r>
            <a:r>
              <a:rPr sz="2400" spc="-10" dirty="0">
                <a:solidFill>
                  <a:srgbClr val="4E3629"/>
                </a:solidFill>
                <a:latin typeface="Calibri"/>
                <a:cs typeface="Calibri"/>
              </a:rPr>
              <a:t>requirements </a:t>
            </a:r>
            <a:r>
              <a:rPr sz="2400" spc="-5" dirty="0">
                <a:solidFill>
                  <a:srgbClr val="4E3629"/>
                </a:solidFill>
                <a:latin typeface="Calibri"/>
                <a:cs typeface="Calibri"/>
              </a:rPr>
              <a:t>of </a:t>
            </a:r>
            <a:r>
              <a:rPr sz="2400" dirty="0">
                <a:solidFill>
                  <a:srgbClr val="4E3629"/>
                </a:solidFill>
                <a:latin typeface="Calibri"/>
                <a:cs typeface="Calibri"/>
              </a:rPr>
              <a:t>the </a:t>
            </a:r>
            <a:r>
              <a:rPr sz="2400" spc="-5" dirty="0">
                <a:solidFill>
                  <a:srgbClr val="4E3629"/>
                </a:solidFill>
                <a:latin typeface="Calibri"/>
                <a:cs typeface="Calibri"/>
              </a:rPr>
              <a:t>business</a:t>
            </a:r>
            <a:endParaRPr sz="2400">
              <a:latin typeface="Calibri"/>
              <a:cs typeface="Calibri"/>
            </a:endParaRPr>
          </a:p>
          <a:p>
            <a:pPr marL="355600">
              <a:lnSpc>
                <a:spcPct val="100000"/>
              </a:lnSpc>
              <a:spcBef>
                <a:spcPts val="70"/>
              </a:spcBef>
            </a:pPr>
            <a:r>
              <a:rPr sz="2400" spc="-5" dirty="0">
                <a:solidFill>
                  <a:srgbClr val="D1350F"/>
                </a:solidFill>
                <a:latin typeface="Calibri"/>
                <a:cs typeface="Calibri"/>
              </a:rPr>
              <a:t>−</a:t>
            </a:r>
            <a:r>
              <a:rPr sz="2400" spc="-5" dirty="0">
                <a:solidFill>
                  <a:srgbClr val="4E3629"/>
                </a:solidFill>
                <a:latin typeface="Calibri"/>
                <a:cs typeface="Calibri"/>
              </a:rPr>
              <a:t>Validate</a:t>
            </a:r>
            <a:r>
              <a:rPr sz="2400" spc="-10" dirty="0">
                <a:solidFill>
                  <a:srgbClr val="4E3629"/>
                </a:solidFill>
                <a:latin typeface="Calibri"/>
                <a:cs typeface="Calibri"/>
              </a:rPr>
              <a:t> your</a:t>
            </a:r>
            <a:r>
              <a:rPr sz="2400" spc="5" dirty="0">
                <a:solidFill>
                  <a:srgbClr val="4E3629"/>
                </a:solidFill>
                <a:latin typeface="Calibri"/>
                <a:cs typeface="Calibri"/>
              </a:rPr>
              <a:t> </a:t>
            </a:r>
            <a:r>
              <a:rPr sz="2400" dirty="0">
                <a:solidFill>
                  <a:srgbClr val="4E3629"/>
                </a:solidFill>
                <a:latin typeface="Calibri"/>
                <a:cs typeface="Calibri"/>
              </a:rPr>
              <a:t>ER</a:t>
            </a:r>
            <a:r>
              <a:rPr sz="2400" spc="-5" dirty="0">
                <a:solidFill>
                  <a:srgbClr val="4E3629"/>
                </a:solidFill>
                <a:latin typeface="Calibri"/>
                <a:cs typeface="Calibri"/>
              </a:rPr>
              <a:t> model</a:t>
            </a:r>
            <a:r>
              <a:rPr sz="2400" spc="-15" dirty="0">
                <a:solidFill>
                  <a:srgbClr val="4E3629"/>
                </a:solidFill>
                <a:latin typeface="Calibri"/>
                <a:cs typeface="Calibri"/>
              </a:rPr>
              <a:t> </a:t>
            </a:r>
            <a:r>
              <a:rPr sz="2400" spc="-10" dirty="0">
                <a:solidFill>
                  <a:srgbClr val="4E3629"/>
                </a:solidFill>
                <a:latin typeface="Calibri"/>
                <a:cs typeface="Calibri"/>
              </a:rPr>
              <a:t>by</a:t>
            </a:r>
            <a:r>
              <a:rPr sz="2400" spc="5" dirty="0">
                <a:solidFill>
                  <a:srgbClr val="4E3629"/>
                </a:solidFill>
                <a:latin typeface="Calibri"/>
                <a:cs typeface="Calibri"/>
              </a:rPr>
              <a:t> </a:t>
            </a:r>
            <a:r>
              <a:rPr sz="2400" spc="-10" dirty="0">
                <a:solidFill>
                  <a:srgbClr val="4E3629"/>
                </a:solidFill>
                <a:latin typeface="Calibri"/>
                <a:cs typeface="Calibri"/>
              </a:rPr>
              <a:t>performing</a:t>
            </a:r>
            <a:r>
              <a:rPr sz="2400" spc="-15" dirty="0">
                <a:solidFill>
                  <a:srgbClr val="4E3629"/>
                </a:solidFill>
                <a:latin typeface="Calibri"/>
                <a:cs typeface="Calibri"/>
              </a:rPr>
              <a:t> </a:t>
            </a:r>
            <a:r>
              <a:rPr sz="2400" dirty="0">
                <a:solidFill>
                  <a:srgbClr val="4E3629"/>
                </a:solidFill>
                <a:latin typeface="Calibri"/>
                <a:cs typeface="Calibri"/>
              </a:rPr>
              <a:t>a</a:t>
            </a:r>
            <a:r>
              <a:rPr sz="2400" spc="5" dirty="0">
                <a:solidFill>
                  <a:srgbClr val="4E3629"/>
                </a:solidFill>
                <a:latin typeface="Calibri"/>
                <a:cs typeface="Calibri"/>
              </a:rPr>
              <a:t> </a:t>
            </a:r>
            <a:r>
              <a:rPr sz="2400" spc="-5" dirty="0">
                <a:solidFill>
                  <a:srgbClr val="4E3629"/>
                </a:solidFill>
                <a:latin typeface="Calibri"/>
                <a:cs typeface="Calibri"/>
              </a:rPr>
              <a:t>CRUD</a:t>
            </a:r>
            <a:r>
              <a:rPr sz="2400" spc="-30" dirty="0">
                <a:solidFill>
                  <a:srgbClr val="4E3629"/>
                </a:solidFill>
                <a:latin typeface="Calibri"/>
                <a:cs typeface="Calibri"/>
              </a:rPr>
              <a:t> </a:t>
            </a:r>
            <a:r>
              <a:rPr sz="2400" spc="-5" dirty="0">
                <a:solidFill>
                  <a:srgbClr val="4E3629"/>
                </a:solidFill>
                <a:latin typeface="Calibri"/>
                <a:cs typeface="Calibri"/>
              </a:rPr>
              <a:t>analysis</a:t>
            </a:r>
            <a:endParaRPr sz="2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795" y="748030"/>
            <a:ext cx="3110230" cy="520065"/>
          </a:xfrm>
          <a:prstGeom prst="rect">
            <a:avLst/>
          </a:prstGeom>
        </p:spPr>
        <p:txBody>
          <a:bodyPr vert="horz" wrap="square" lIns="0" tIns="12700" rIns="0" bIns="0" rtlCol="0">
            <a:spAutoFit/>
          </a:bodyPr>
          <a:lstStyle/>
          <a:p>
            <a:pPr marL="12700">
              <a:lnSpc>
                <a:spcPct val="100000"/>
              </a:lnSpc>
              <a:spcBef>
                <a:spcPts val="100"/>
              </a:spcBef>
            </a:pPr>
            <a:r>
              <a:rPr spc="-5" dirty="0"/>
              <a:t>P</a:t>
            </a:r>
            <a:r>
              <a:rPr spc="-10" dirty="0"/>
              <a:t>u</a:t>
            </a:r>
            <a:r>
              <a:rPr dirty="0"/>
              <a:t>r</a:t>
            </a:r>
            <a:r>
              <a:rPr spc="-10" dirty="0"/>
              <a:t>p</a:t>
            </a:r>
            <a:r>
              <a:rPr spc="-5" dirty="0"/>
              <a:t>o</a:t>
            </a:r>
            <a:r>
              <a:rPr spc="5" dirty="0"/>
              <a:t>s</a:t>
            </a:r>
            <a:r>
              <a:rPr dirty="0"/>
              <a:t>e</a:t>
            </a:r>
            <a:endParaRPr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spc="-5" dirty="0"/>
            </a:fld>
            <a:endParaRPr spc="-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3" name="object 3"/>
          <p:cNvSpPr txBox="1"/>
          <p:nvPr/>
        </p:nvSpPr>
        <p:spPr>
          <a:xfrm>
            <a:off x="457517" y="1371729"/>
            <a:ext cx="7974965" cy="4272280"/>
          </a:xfrm>
          <a:prstGeom prst="rect">
            <a:avLst/>
          </a:prstGeom>
        </p:spPr>
        <p:txBody>
          <a:bodyPr vert="horz" wrap="square" lIns="0" tIns="97155" rIns="0" bIns="0" rtlCol="0">
            <a:spAutoFit/>
          </a:bodyPr>
          <a:lstStyle/>
          <a:p>
            <a:pPr marL="184785" marR="5080" indent="-172720">
              <a:lnSpc>
                <a:spcPct val="80000"/>
              </a:lnSpc>
              <a:spcBef>
                <a:spcPts val="765"/>
              </a:spcBef>
              <a:buClr>
                <a:srgbClr val="D1350F"/>
              </a:buClr>
              <a:buFont typeface="Arial MT"/>
              <a:buChar char="•"/>
              <a:tabLst>
                <a:tab pos="185420" algn="l"/>
              </a:tabLst>
            </a:pPr>
            <a:r>
              <a:rPr sz="2800" spc="-20" dirty="0">
                <a:solidFill>
                  <a:srgbClr val="4E3629"/>
                </a:solidFill>
                <a:latin typeface="Calibri"/>
                <a:cs typeface="Calibri"/>
              </a:rPr>
              <a:t>From</a:t>
            </a:r>
            <a:r>
              <a:rPr sz="2800" spc="10" dirty="0">
                <a:solidFill>
                  <a:srgbClr val="4E3629"/>
                </a:solidFill>
                <a:latin typeface="Calibri"/>
                <a:cs typeface="Calibri"/>
              </a:rPr>
              <a:t> </a:t>
            </a:r>
            <a:r>
              <a:rPr sz="2800" spc="-10" dirty="0">
                <a:solidFill>
                  <a:srgbClr val="4E3629"/>
                </a:solidFill>
                <a:latin typeface="Calibri"/>
                <a:cs typeface="Calibri"/>
              </a:rPr>
              <a:t>the</a:t>
            </a:r>
            <a:r>
              <a:rPr sz="2800" spc="20" dirty="0">
                <a:solidFill>
                  <a:srgbClr val="4E3629"/>
                </a:solidFill>
                <a:latin typeface="Calibri"/>
                <a:cs typeface="Calibri"/>
              </a:rPr>
              <a:t> </a:t>
            </a:r>
            <a:r>
              <a:rPr sz="2800" spc="-10" dirty="0">
                <a:solidFill>
                  <a:srgbClr val="4E3629"/>
                </a:solidFill>
                <a:latin typeface="Calibri"/>
                <a:cs typeface="Calibri"/>
              </a:rPr>
              <a:t>business</a:t>
            </a:r>
            <a:r>
              <a:rPr sz="2800" spc="65" dirty="0">
                <a:solidFill>
                  <a:srgbClr val="4E3629"/>
                </a:solidFill>
                <a:latin typeface="Calibri"/>
                <a:cs typeface="Calibri"/>
              </a:rPr>
              <a:t> </a:t>
            </a:r>
            <a:r>
              <a:rPr sz="2800" spc="-5" dirty="0">
                <a:solidFill>
                  <a:srgbClr val="4E3629"/>
                </a:solidFill>
                <a:latin typeface="Calibri"/>
                <a:cs typeface="Calibri"/>
              </a:rPr>
              <a:t>scenarios</a:t>
            </a:r>
            <a:r>
              <a:rPr sz="2800" spc="10" dirty="0">
                <a:solidFill>
                  <a:srgbClr val="4E3629"/>
                </a:solidFill>
                <a:latin typeface="Calibri"/>
                <a:cs typeface="Calibri"/>
              </a:rPr>
              <a:t> </a:t>
            </a:r>
            <a:r>
              <a:rPr sz="2800" spc="-10" dirty="0">
                <a:solidFill>
                  <a:srgbClr val="4E3629"/>
                </a:solidFill>
                <a:latin typeface="Calibri"/>
                <a:cs typeface="Calibri"/>
              </a:rPr>
              <a:t>that</a:t>
            </a:r>
            <a:r>
              <a:rPr sz="2800" spc="20" dirty="0">
                <a:solidFill>
                  <a:srgbClr val="4E3629"/>
                </a:solidFill>
                <a:latin typeface="Calibri"/>
                <a:cs typeface="Calibri"/>
              </a:rPr>
              <a:t> </a:t>
            </a:r>
            <a:r>
              <a:rPr sz="2800" spc="-20" dirty="0">
                <a:solidFill>
                  <a:srgbClr val="4E3629"/>
                </a:solidFill>
                <a:latin typeface="Calibri"/>
                <a:cs typeface="Calibri"/>
              </a:rPr>
              <a:t>you</a:t>
            </a:r>
            <a:r>
              <a:rPr sz="2800" spc="15" dirty="0">
                <a:solidFill>
                  <a:srgbClr val="4E3629"/>
                </a:solidFill>
                <a:latin typeface="Calibri"/>
                <a:cs typeface="Calibri"/>
              </a:rPr>
              <a:t> </a:t>
            </a:r>
            <a:r>
              <a:rPr sz="2800" spc="-15" dirty="0">
                <a:solidFill>
                  <a:srgbClr val="4E3629"/>
                </a:solidFill>
                <a:latin typeface="Calibri"/>
                <a:cs typeface="Calibri"/>
              </a:rPr>
              <a:t>develop</a:t>
            </a:r>
            <a:r>
              <a:rPr sz="2800" spc="15" dirty="0">
                <a:solidFill>
                  <a:srgbClr val="4E3629"/>
                </a:solidFill>
                <a:latin typeface="Calibri"/>
                <a:cs typeface="Calibri"/>
              </a:rPr>
              <a:t> </a:t>
            </a:r>
            <a:r>
              <a:rPr sz="2800" spc="-5" dirty="0">
                <a:solidFill>
                  <a:srgbClr val="4E3629"/>
                </a:solidFill>
                <a:latin typeface="Calibri"/>
                <a:cs typeface="Calibri"/>
              </a:rPr>
              <a:t>and</a:t>
            </a:r>
            <a:r>
              <a:rPr sz="2800" spc="20" dirty="0">
                <a:solidFill>
                  <a:srgbClr val="4E3629"/>
                </a:solidFill>
                <a:latin typeface="Calibri"/>
                <a:cs typeface="Calibri"/>
              </a:rPr>
              <a:t> </a:t>
            </a:r>
            <a:r>
              <a:rPr sz="2800" spc="-10" dirty="0">
                <a:solidFill>
                  <a:srgbClr val="4E3629"/>
                </a:solidFill>
                <a:latin typeface="Calibri"/>
                <a:cs typeface="Calibri"/>
              </a:rPr>
              <a:t>the </a:t>
            </a:r>
            <a:r>
              <a:rPr sz="2800" spc="-615" dirty="0">
                <a:solidFill>
                  <a:srgbClr val="4E3629"/>
                </a:solidFill>
                <a:latin typeface="Calibri"/>
                <a:cs typeface="Calibri"/>
              </a:rPr>
              <a:t> </a:t>
            </a:r>
            <a:r>
              <a:rPr sz="2800" spc="-20" dirty="0">
                <a:solidFill>
                  <a:srgbClr val="4E3629"/>
                </a:solidFill>
                <a:latin typeface="Calibri"/>
                <a:cs typeface="Calibri"/>
              </a:rPr>
              <a:t>list</a:t>
            </a:r>
            <a:r>
              <a:rPr sz="2800" spc="25" dirty="0">
                <a:solidFill>
                  <a:srgbClr val="4E3629"/>
                </a:solidFill>
                <a:latin typeface="Calibri"/>
                <a:cs typeface="Calibri"/>
              </a:rPr>
              <a:t> </a:t>
            </a:r>
            <a:r>
              <a:rPr sz="2800" spc="-5" dirty="0">
                <a:solidFill>
                  <a:srgbClr val="4E3629"/>
                </a:solidFill>
                <a:latin typeface="Calibri"/>
                <a:cs typeface="Calibri"/>
              </a:rPr>
              <a:t>of</a:t>
            </a:r>
            <a:r>
              <a:rPr sz="2800" spc="-15" dirty="0">
                <a:solidFill>
                  <a:srgbClr val="4E3629"/>
                </a:solidFill>
                <a:latin typeface="Calibri"/>
                <a:cs typeface="Calibri"/>
              </a:rPr>
              <a:t> </a:t>
            </a:r>
            <a:r>
              <a:rPr sz="2800" spc="-10" dirty="0">
                <a:solidFill>
                  <a:srgbClr val="4E3629"/>
                </a:solidFill>
                <a:latin typeface="Calibri"/>
                <a:cs typeface="Calibri"/>
              </a:rPr>
              <a:t>business</a:t>
            </a:r>
            <a:r>
              <a:rPr sz="2800" spc="60" dirty="0">
                <a:solidFill>
                  <a:srgbClr val="4E3629"/>
                </a:solidFill>
                <a:latin typeface="Calibri"/>
                <a:cs typeface="Calibri"/>
              </a:rPr>
              <a:t> </a:t>
            </a:r>
            <a:r>
              <a:rPr sz="2800" spc="-10" dirty="0">
                <a:solidFill>
                  <a:srgbClr val="4E3629"/>
                </a:solidFill>
                <a:latin typeface="Calibri"/>
                <a:cs typeface="Calibri"/>
              </a:rPr>
              <a:t>rules</a:t>
            </a:r>
            <a:r>
              <a:rPr sz="2800" spc="25" dirty="0">
                <a:solidFill>
                  <a:srgbClr val="4E3629"/>
                </a:solidFill>
                <a:latin typeface="Calibri"/>
                <a:cs typeface="Calibri"/>
              </a:rPr>
              <a:t> </a:t>
            </a:r>
            <a:r>
              <a:rPr sz="2800" spc="-10" dirty="0">
                <a:solidFill>
                  <a:srgbClr val="4E3629"/>
                </a:solidFill>
                <a:latin typeface="Calibri"/>
                <a:cs typeface="Calibri"/>
              </a:rPr>
              <a:t>that</a:t>
            </a:r>
            <a:r>
              <a:rPr sz="2800" dirty="0">
                <a:solidFill>
                  <a:srgbClr val="4E3629"/>
                </a:solidFill>
                <a:latin typeface="Calibri"/>
                <a:cs typeface="Calibri"/>
              </a:rPr>
              <a:t> </a:t>
            </a:r>
            <a:r>
              <a:rPr sz="2800" spc="-20" dirty="0">
                <a:solidFill>
                  <a:srgbClr val="4E3629"/>
                </a:solidFill>
                <a:latin typeface="Calibri"/>
                <a:cs typeface="Calibri"/>
              </a:rPr>
              <a:t>you</a:t>
            </a:r>
            <a:r>
              <a:rPr sz="2800" spc="20" dirty="0">
                <a:solidFill>
                  <a:srgbClr val="4E3629"/>
                </a:solidFill>
                <a:latin typeface="Calibri"/>
                <a:cs typeface="Calibri"/>
              </a:rPr>
              <a:t> </a:t>
            </a:r>
            <a:r>
              <a:rPr sz="2800" spc="-10" dirty="0">
                <a:solidFill>
                  <a:srgbClr val="4E3629"/>
                </a:solidFill>
                <a:latin typeface="Calibri"/>
                <a:cs typeface="Calibri"/>
              </a:rPr>
              <a:t>identify</a:t>
            </a:r>
            <a:r>
              <a:rPr sz="2800" spc="20" dirty="0">
                <a:solidFill>
                  <a:srgbClr val="4E3629"/>
                </a:solidFill>
                <a:latin typeface="Calibri"/>
                <a:cs typeface="Calibri"/>
              </a:rPr>
              <a:t> </a:t>
            </a:r>
            <a:r>
              <a:rPr sz="2800" spc="-10" dirty="0">
                <a:solidFill>
                  <a:srgbClr val="4E3629"/>
                </a:solidFill>
                <a:latin typeface="Calibri"/>
                <a:cs typeface="Calibri"/>
              </a:rPr>
              <a:t>during</a:t>
            </a:r>
            <a:r>
              <a:rPr sz="2800" spc="30" dirty="0">
                <a:solidFill>
                  <a:srgbClr val="4E3629"/>
                </a:solidFill>
                <a:latin typeface="Calibri"/>
                <a:cs typeface="Calibri"/>
              </a:rPr>
              <a:t> </a:t>
            </a:r>
            <a:r>
              <a:rPr sz="2800" spc="-10" dirty="0">
                <a:solidFill>
                  <a:srgbClr val="4E3629"/>
                </a:solidFill>
                <a:latin typeface="Calibri"/>
                <a:cs typeface="Calibri"/>
              </a:rPr>
              <a:t>client </a:t>
            </a:r>
            <a:r>
              <a:rPr sz="2800" spc="-5" dirty="0">
                <a:solidFill>
                  <a:srgbClr val="4E3629"/>
                </a:solidFill>
                <a:latin typeface="Calibri"/>
                <a:cs typeface="Calibri"/>
              </a:rPr>
              <a:t> </a:t>
            </a:r>
            <a:r>
              <a:rPr sz="2800" spc="-15" dirty="0">
                <a:solidFill>
                  <a:srgbClr val="4E3629"/>
                </a:solidFill>
                <a:latin typeface="Calibri"/>
                <a:cs typeface="Calibri"/>
              </a:rPr>
              <a:t>interviews,</a:t>
            </a:r>
            <a:r>
              <a:rPr sz="2800" spc="10" dirty="0">
                <a:solidFill>
                  <a:srgbClr val="4E3629"/>
                </a:solidFill>
                <a:latin typeface="Calibri"/>
                <a:cs typeface="Calibri"/>
              </a:rPr>
              <a:t> </a:t>
            </a:r>
            <a:r>
              <a:rPr sz="2800" spc="-20" dirty="0">
                <a:solidFill>
                  <a:srgbClr val="4E3629"/>
                </a:solidFill>
                <a:latin typeface="Calibri"/>
                <a:cs typeface="Calibri"/>
              </a:rPr>
              <a:t>you</a:t>
            </a:r>
            <a:r>
              <a:rPr sz="2800" spc="20" dirty="0">
                <a:solidFill>
                  <a:srgbClr val="4E3629"/>
                </a:solidFill>
                <a:latin typeface="Calibri"/>
                <a:cs typeface="Calibri"/>
              </a:rPr>
              <a:t> </a:t>
            </a:r>
            <a:r>
              <a:rPr sz="2800" spc="-10" dirty="0">
                <a:solidFill>
                  <a:srgbClr val="4E3629"/>
                </a:solidFill>
                <a:latin typeface="Calibri"/>
                <a:cs typeface="Calibri"/>
              </a:rPr>
              <a:t>will build</a:t>
            </a:r>
            <a:r>
              <a:rPr sz="2800" spc="30" dirty="0">
                <a:solidFill>
                  <a:srgbClr val="4E3629"/>
                </a:solidFill>
                <a:latin typeface="Calibri"/>
                <a:cs typeface="Calibri"/>
              </a:rPr>
              <a:t> </a:t>
            </a:r>
            <a:r>
              <a:rPr sz="2800" spc="-10" dirty="0">
                <a:solidFill>
                  <a:srgbClr val="4E3629"/>
                </a:solidFill>
                <a:latin typeface="Calibri"/>
                <a:cs typeface="Calibri"/>
              </a:rPr>
              <a:t>the</a:t>
            </a:r>
            <a:r>
              <a:rPr sz="2800" spc="10" dirty="0">
                <a:solidFill>
                  <a:srgbClr val="4E3629"/>
                </a:solidFill>
                <a:latin typeface="Calibri"/>
                <a:cs typeface="Calibri"/>
              </a:rPr>
              <a:t> </a:t>
            </a:r>
            <a:r>
              <a:rPr sz="2800" spc="-5" dirty="0">
                <a:solidFill>
                  <a:srgbClr val="4E3629"/>
                </a:solidFill>
                <a:latin typeface="Calibri"/>
                <a:cs typeface="Calibri"/>
              </a:rPr>
              <a:t>ERD</a:t>
            </a:r>
            <a:endParaRPr sz="2800">
              <a:latin typeface="Calibri"/>
              <a:cs typeface="Calibri"/>
            </a:endParaRPr>
          </a:p>
          <a:p>
            <a:pPr marL="184785" marR="281305" indent="-172720">
              <a:lnSpc>
                <a:spcPct val="80000"/>
              </a:lnSpc>
              <a:spcBef>
                <a:spcPts val="810"/>
              </a:spcBef>
              <a:buClr>
                <a:srgbClr val="D1350F"/>
              </a:buClr>
              <a:buFont typeface="Arial MT"/>
              <a:buChar char="•"/>
              <a:tabLst>
                <a:tab pos="185420" algn="l"/>
              </a:tabLst>
            </a:pPr>
            <a:r>
              <a:rPr sz="2800" spc="-5" dirty="0">
                <a:solidFill>
                  <a:srgbClr val="4E3629"/>
                </a:solidFill>
                <a:latin typeface="Calibri"/>
                <a:cs typeface="Calibri"/>
              </a:rPr>
              <a:t>The ERD</a:t>
            </a:r>
            <a:r>
              <a:rPr sz="2800" spc="10" dirty="0">
                <a:solidFill>
                  <a:srgbClr val="4E3629"/>
                </a:solidFill>
                <a:latin typeface="Calibri"/>
                <a:cs typeface="Calibri"/>
              </a:rPr>
              <a:t> </a:t>
            </a:r>
            <a:r>
              <a:rPr sz="2800" spc="-10" dirty="0">
                <a:solidFill>
                  <a:srgbClr val="4E3629"/>
                </a:solidFill>
                <a:latin typeface="Calibri"/>
                <a:cs typeface="Calibri"/>
              </a:rPr>
              <a:t>is</a:t>
            </a:r>
            <a:r>
              <a:rPr sz="2800" spc="10" dirty="0">
                <a:solidFill>
                  <a:srgbClr val="4E3629"/>
                </a:solidFill>
                <a:latin typeface="Calibri"/>
                <a:cs typeface="Calibri"/>
              </a:rPr>
              <a:t> </a:t>
            </a:r>
            <a:r>
              <a:rPr sz="2800" spc="-5" dirty="0">
                <a:solidFill>
                  <a:srgbClr val="4E3629"/>
                </a:solidFill>
                <a:latin typeface="Calibri"/>
                <a:cs typeface="Calibri"/>
              </a:rPr>
              <a:t>the</a:t>
            </a:r>
            <a:r>
              <a:rPr sz="2800" dirty="0">
                <a:solidFill>
                  <a:srgbClr val="4E3629"/>
                </a:solidFill>
                <a:latin typeface="Calibri"/>
                <a:cs typeface="Calibri"/>
              </a:rPr>
              <a:t> </a:t>
            </a:r>
            <a:r>
              <a:rPr sz="2800" spc="-20" dirty="0">
                <a:solidFill>
                  <a:srgbClr val="4E3629"/>
                </a:solidFill>
                <a:latin typeface="Calibri"/>
                <a:cs typeface="Calibri"/>
              </a:rPr>
              <a:t>conversation</a:t>
            </a:r>
            <a:r>
              <a:rPr sz="2800" spc="20" dirty="0">
                <a:solidFill>
                  <a:srgbClr val="4E3629"/>
                </a:solidFill>
                <a:latin typeface="Calibri"/>
                <a:cs typeface="Calibri"/>
              </a:rPr>
              <a:t> </a:t>
            </a:r>
            <a:r>
              <a:rPr sz="2800" spc="-10" dirty="0">
                <a:solidFill>
                  <a:srgbClr val="4E3629"/>
                </a:solidFill>
                <a:latin typeface="Calibri"/>
                <a:cs typeface="Calibri"/>
              </a:rPr>
              <a:t>tool</a:t>
            </a:r>
            <a:r>
              <a:rPr sz="2800" spc="-5" dirty="0">
                <a:solidFill>
                  <a:srgbClr val="4E3629"/>
                </a:solidFill>
                <a:latin typeface="Calibri"/>
                <a:cs typeface="Calibri"/>
              </a:rPr>
              <a:t> </a:t>
            </a:r>
            <a:r>
              <a:rPr sz="2800" spc="-10" dirty="0">
                <a:solidFill>
                  <a:srgbClr val="4E3629"/>
                </a:solidFill>
                <a:latin typeface="Calibri"/>
                <a:cs typeface="Calibri"/>
              </a:rPr>
              <a:t>between</a:t>
            </a:r>
            <a:r>
              <a:rPr sz="2800" spc="10" dirty="0">
                <a:solidFill>
                  <a:srgbClr val="4E3629"/>
                </a:solidFill>
                <a:latin typeface="Calibri"/>
                <a:cs typeface="Calibri"/>
              </a:rPr>
              <a:t> </a:t>
            </a:r>
            <a:r>
              <a:rPr sz="2800" spc="-5" dirty="0">
                <a:solidFill>
                  <a:srgbClr val="4E3629"/>
                </a:solidFill>
                <a:latin typeface="Calibri"/>
                <a:cs typeface="Calibri"/>
              </a:rPr>
              <a:t>the </a:t>
            </a:r>
            <a:r>
              <a:rPr sz="2800" dirty="0">
                <a:solidFill>
                  <a:srgbClr val="4E3629"/>
                </a:solidFill>
                <a:latin typeface="Calibri"/>
                <a:cs typeface="Calibri"/>
              </a:rPr>
              <a:t> </a:t>
            </a:r>
            <a:r>
              <a:rPr sz="2800" spc="-15" dirty="0">
                <a:solidFill>
                  <a:srgbClr val="4E3629"/>
                </a:solidFill>
                <a:latin typeface="Calibri"/>
                <a:cs typeface="Calibri"/>
              </a:rPr>
              <a:t>consultant</a:t>
            </a:r>
            <a:r>
              <a:rPr sz="2800" spc="30" dirty="0">
                <a:solidFill>
                  <a:srgbClr val="4E3629"/>
                </a:solidFill>
                <a:latin typeface="Calibri"/>
                <a:cs typeface="Calibri"/>
              </a:rPr>
              <a:t> </a:t>
            </a:r>
            <a:r>
              <a:rPr sz="2800" spc="-5" dirty="0">
                <a:solidFill>
                  <a:srgbClr val="4E3629"/>
                </a:solidFill>
                <a:latin typeface="Calibri"/>
                <a:cs typeface="Calibri"/>
              </a:rPr>
              <a:t>and</a:t>
            </a:r>
            <a:r>
              <a:rPr sz="2800" spc="20" dirty="0">
                <a:solidFill>
                  <a:srgbClr val="4E3629"/>
                </a:solidFill>
                <a:latin typeface="Calibri"/>
                <a:cs typeface="Calibri"/>
              </a:rPr>
              <a:t> </a:t>
            </a:r>
            <a:r>
              <a:rPr sz="2800" spc="-10" dirty="0">
                <a:solidFill>
                  <a:srgbClr val="4E3629"/>
                </a:solidFill>
                <a:latin typeface="Calibri"/>
                <a:cs typeface="Calibri"/>
              </a:rPr>
              <a:t>the</a:t>
            </a:r>
            <a:r>
              <a:rPr sz="2800" spc="10" dirty="0">
                <a:solidFill>
                  <a:srgbClr val="4E3629"/>
                </a:solidFill>
                <a:latin typeface="Calibri"/>
                <a:cs typeface="Calibri"/>
              </a:rPr>
              <a:t> </a:t>
            </a:r>
            <a:r>
              <a:rPr sz="2800" spc="-10" dirty="0">
                <a:solidFill>
                  <a:srgbClr val="4E3629"/>
                </a:solidFill>
                <a:latin typeface="Calibri"/>
                <a:cs typeface="Calibri"/>
              </a:rPr>
              <a:t>client,</a:t>
            </a:r>
            <a:r>
              <a:rPr sz="2800" spc="5" dirty="0">
                <a:solidFill>
                  <a:srgbClr val="4E3629"/>
                </a:solidFill>
                <a:latin typeface="Calibri"/>
                <a:cs typeface="Calibri"/>
              </a:rPr>
              <a:t> </a:t>
            </a:r>
            <a:r>
              <a:rPr sz="2800" spc="-5" dirty="0">
                <a:solidFill>
                  <a:srgbClr val="4E3629"/>
                </a:solidFill>
                <a:latin typeface="Calibri"/>
                <a:cs typeface="Calibri"/>
              </a:rPr>
              <a:t>and</a:t>
            </a:r>
            <a:r>
              <a:rPr sz="2800" spc="10" dirty="0">
                <a:solidFill>
                  <a:srgbClr val="4E3629"/>
                </a:solidFill>
                <a:latin typeface="Calibri"/>
                <a:cs typeface="Calibri"/>
              </a:rPr>
              <a:t> </a:t>
            </a:r>
            <a:r>
              <a:rPr sz="2800" spc="-10" dirty="0">
                <a:solidFill>
                  <a:srgbClr val="4E3629"/>
                </a:solidFill>
                <a:latin typeface="Calibri"/>
                <a:cs typeface="Calibri"/>
              </a:rPr>
              <a:t>it</a:t>
            </a:r>
            <a:r>
              <a:rPr sz="2800" spc="10" dirty="0">
                <a:solidFill>
                  <a:srgbClr val="4E3629"/>
                </a:solidFill>
                <a:latin typeface="Calibri"/>
                <a:cs typeface="Calibri"/>
              </a:rPr>
              <a:t> </a:t>
            </a:r>
            <a:r>
              <a:rPr sz="2800" spc="-10" dirty="0">
                <a:solidFill>
                  <a:srgbClr val="4E3629"/>
                </a:solidFill>
                <a:latin typeface="Calibri"/>
                <a:cs typeface="Calibri"/>
              </a:rPr>
              <a:t>is</a:t>
            </a:r>
            <a:r>
              <a:rPr sz="2800" dirty="0">
                <a:solidFill>
                  <a:srgbClr val="4E3629"/>
                </a:solidFill>
                <a:latin typeface="Calibri"/>
                <a:cs typeface="Calibri"/>
              </a:rPr>
              <a:t> </a:t>
            </a:r>
            <a:r>
              <a:rPr sz="2800" spc="-10" dirty="0">
                <a:solidFill>
                  <a:srgbClr val="4E3629"/>
                </a:solidFill>
                <a:latin typeface="Calibri"/>
                <a:cs typeface="Calibri"/>
              </a:rPr>
              <a:t>also</a:t>
            </a:r>
            <a:r>
              <a:rPr sz="2800" spc="15" dirty="0">
                <a:solidFill>
                  <a:srgbClr val="4E3629"/>
                </a:solidFill>
                <a:latin typeface="Calibri"/>
                <a:cs typeface="Calibri"/>
              </a:rPr>
              <a:t> </a:t>
            </a:r>
            <a:r>
              <a:rPr sz="2800" spc="-10" dirty="0">
                <a:solidFill>
                  <a:srgbClr val="4E3629"/>
                </a:solidFill>
                <a:latin typeface="Calibri"/>
                <a:cs typeface="Calibri"/>
              </a:rPr>
              <a:t>the</a:t>
            </a:r>
            <a:r>
              <a:rPr sz="2800" spc="10" dirty="0">
                <a:solidFill>
                  <a:srgbClr val="4E3629"/>
                </a:solidFill>
                <a:latin typeface="Calibri"/>
                <a:cs typeface="Calibri"/>
              </a:rPr>
              <a:t> </a:t>
            </a:r>
            <a:r>
              <a:rPr sz="2800" spc="-10" dirty="0">
                <a:solidFill>
                  <a:srgbClr val="4E3629"/>
                </a:solidFill>
                <a:latin typeface="Calibri"/>
                <a:cs typeface="Calibri"/>
              </a:rPr>
              <a:t>blueprint </a:t>
            </a:r>
            <a:r>
              <a:rPr sz="2800" spc="-615" dirty="0">
                <a:solidFill>
                  <a:srgbClr val="4E3629"/>
                </a:solidFill>
                <a:latin typeface="Calibri"/>
                <a:cs typeface="Calibri"/>
              </a:rPr>
              <a:t> </a:t>
            </a:r>
            <a:r>
              <a:rPr sz="2800" spc="-25" dirty="0">
                <a:solidFill>
                  <a:srgbClr val="4E3629"/>
                </a:solidFill>
                <a:latin typeface="Calibri"/>
                <a:cs typeface="Calibri"/>
              </a:rPr>
              <a:t>for</a:t>
            </a:r>
            <a:r>
              <a:rPr sz="2800" dirty="0">
                <a:solidFill>
                  <a:srgbClr val="4E3629"/>
                </a:solidFill>
                <a:latin typeface="Calibri"/>
                <a:cs typeface="Calibri"/>
              </a:rPr>
              <a:t> </a:t>
            </a:r>
            <a:r>
              <a:rPr sz="2800" spc="-10" dirty="0">
                <a:solidFill>
                  <a:srgbClr val="4E3629"/>
                </a:solidFill>
                <a:latin typeface="Calibri"/>
                <a:cs typeface="Calibri"/>
              </a:rPr>
              <a:t>the</a:t>
            </a:r>
            <a:r>
              <a:rPr sz="2800" spc="20" dirty="0">
                <a:solidFill>
                  <a:srgbClr val="4E3629"/>
                </a:solidFill>
                <a:latin typeface="Calibri"/>
                <a:cs typeface="Calibri"/>
              </a:rPr>
              <a:t> </a:t>
            </a:r>
            <a:r>
              <a:rPr sz="2800" spc="-15" dirty="0">
                <a:solidFill>
                  <a:srgbClr val="4E3629"/>
                </a:solidFill>
                <a:latin typeface="Calibri"/>
                <a:cs typeface="Calibri"/>
              </a:rPr>
              <a:t>DBA</a:t>
            </a:r>
            <a:r>
              <a:rPr sz="2800" spc="20" dirty="0">
                <a:solidFill>
                  <a:srgbClr val="4E3629"/>
                </a:solidFill>
                <a:latin typeface="Calibri"/>
                <a:cs typeface="Calibri"/>
              </a:rPr>
              <a:t> </a:t>
            </a:r>
            <a:r>
              <a:rPr sz="2800" spc="-5" dirty="0">
                <a:solidFill>
                  <a:srgbClr val="4E3629"/>
                </a:solidFill>
                <a:latin typeface="Calibri"/>
                <a:cs typeface="Calibri"/>
              </a:rPr>
              <a:t>who</a:t>
            </a:r>
            <a:r>
              <a:rPr sz="2800" spc="15" dirty="0">
                <a:solidFill>
                  <a:srgbClr val="4E3629"/>
                </a:solidFill>
                <a:latin typeface="Calibri"/>
                <a:cs typeface="Calibri"/>
              </a:rPr>
              <a:t> </a:t>
            </a:r>
            <a:r>
              <a:rPr sz="2800" spc="-10" dirty="0">
                <a:solidFill>
                  <a:srgbClr val="4E3629"/>
                </a:solidFill>
                <a:latin typeface="Calibri"/>
                <a:cs typeface="Calibri"/>
              </a:rPr>
              <a:t>will</a:t>
            </a:r>
            <a:r>
              <a:rPr sz="2800" spc="-5" dirty="0">
                <a:solidFill>
                  <a:srgbClr val="4E3629"/>
                </a:solidFill>
                <a:latin typeface="Calibri"/>
                <a:cs typeface="Calibri"/>
              </a:rPr>
              <a:t> </a:t>
            </a:r>
            <a:r>
              <a:rPr sz="2800" spc="-15" dirty="0">
                <a:solidFill>
                  <a:srgbClr val="4E3629"/>
                </a:solidFill>
                <a:latin typeface="Calibri"/>
                <a:cs typeface="Calibri"/>
              </a:rPr>
              <a:t>eventually</a:t>
            </a:r>
            <a:r>
              <a:rPr sz="2800" spc="10" dirty="0">
                <a:solidFill>
                  <a:srgbClr val="4E3629"/>
                </a:solidFill>
                <a:latin typeface="Calibri"/>
                <a:cs typeface="Calibri"/>
              </a:rPr>
              <a:t> </a:t>
            </a:r>
            <a:r>
              <a:rPr sz="2800" spc="-10" dirty="0">
                <a:solidFill>
                  <a:srgbClr val="4E3629"/>
                </a:solidFill>
                <a:latin typeface="Calibri"/>
                <a:cs typeface="Calibri"/>
              </a:rPr>
              <a:t>build</a:t>
            </a:r>
            <a:r>
              <a:rPr sz="2800" spc="35" dirty="0">
                <a:solidFill>
                  <a:srgbClr val="4E3629"/>
                </a:solidFill>
                <a:latin typeface="Calibri"/>
                <a:cs typeface="Calibri"/>
              </a:rPr>
              <a:t> </a:t>
            </a:r>
            <a:r>
              <a:rPr sz="2800" spc="-10" dirty="0">
                <a:solidFill>
                  <a:srgbClr val="4E3629"/>
                </a:solidFill>
                <a:latin typeface="Calibri"/>
                <a:cs typeface="Calibri"/>
              </a:rPr>
              <a:t>the</a:t>
            </a:r>
            <a:r>
              <a:rPr sz="2800" spc="15" dirty="0">
                <a:solidFill>
                  <a:srgbClr val="4E3629"/>
                </a:solidFill>
                <a:latin typeface="Calibri"/>
                <a:cs typeface="Calibri"/>
              </a:rPr>
              <a:t> </a:t>
            </a:r>
            <a:r>
              <a:rPr sz="2800" spc="-15" dirty="0">
                <a:solidFill>
                  <a:srgbClr val="4E3629"/>
                </a:solidFill>
                <a:latin typeface="Calibri"/>
                <a:cs typeface="Calibri"/>
              </a:rPr>
              <a:t>database</a:t>
            </a:r>
            <a:endParaRPr sz="2800">
              <a:latin typeface="Calibri"/>
              <a:cs typeface="Calibri"/>
            </a:endParaRPr>
          </a:p>
          <a:p>
            <a:pPr marL="184785" marR="128270" indent="-172720">
              <a:lnSpc>
                <a:spcPct val="80000"/>
              </a:lnSpc>
              <a:spcBef>
                <a:spcPts val="790"/>
              </a:spcBef>
              <a:buClr>
                <a:srgbClr val="D1350F"/>
              </a:buClr>
              <a:buFont typeface="Arial MT"/>
              <a:buChar char="•"/>
              <a:tabLst>
                <a:tab pos="185420" algn="l"/>
              </a:tabLst>
            </a:pPr>
            <a:r>
              <a:rPr sz="2800" spc="-70" dirty="0">
                <a:solidFill>
                  <a:srgbClr val="4E3629"/>
                </a:solidFill>
                <a:latin typeface="Calibri"/>
                <a:cs typeface="Calibri"/>
              </a:rPr>
              <a:t>You</a:t>
            </a:r>
            <a:r>
              <a:rPr sz="2800" spc="-10" dirty="0">
                <a:solidFill>
                  <a:srgbClr val="4E3629"/>
                </a:solidFill>
                <a:latin typeface="Calibri"/>
                <a:cs typeface="Calibri"/>
              </a:rPr>
              <a:t> </a:t>
            </a:r>
            <a:r>
              <a:rPr sz="2800" spc="-5" dirty="0">
                <a:solidFill>
                  <a:srgbClr val="4E3629"/>
                </a:solidFill>
                <a:latin typeface="Calibri"/>
                <a:cs typeface="Calibri"/>
              </a:rPr>
              <a:t>need</a:t>
            </a:r>
            <a:r>
              <a:rPr sz="2800" spc="10" dirty="0">
                <a:solidFill>
                  <a:srgbClr val="4E3629"/>
                </a:solidFill>
                <a:latin typeface="Calibri"/>
                <a:cs typeface="Calibri"/>
              </a:rPr>
              <a:t> </a:t>
            </a:r>
            <a:r>
              <a:rPr sz="2800" spc="-5" dirty="0">
                <a:solidFill>
                  <a:srgbClr val="4E3629"/>
                </a:solidFill>
                <a:latin typeface="Calibri"/>
                <a:cs typeface="Calibri"/>
              </a:rPr>
              <a:t>a</a:t>
            </a:r>
            <a:r>
              <a:rPr sz="2800" spc="5" dirty="0">
                <a:solidFill>
                  <a:srgbClr val="4E3629"/>
                </a:solidFill>
                <a:latin typeface="Calibri"/>
                <a:cs typeface="Calibri"/>
              </a:rPr>
              <a:t> </a:t>
            </a:r>
            <a:r>
              <a:rPr sz="2800" spc="-30" dirty="0">
                <a:solidFill>
                  <a:srgbClr val="4E3629"/>
                </a:solidFill>
                <a:latin typeface="Calibri"/>
                <a:cs typeface="Calibri"/>
              </a:rPr>
              <a:t>way</a:t>
            </a:r>
            <a:r>
              <a:rPr sz="2800" spc="-15" dirty="0">
                <a:solidFill>
                  <a:srgbClr val="4E3629"/>
                </a:solidFill>
                <a:latin typeface="Calibri"/>
                <a:cs typeface="Calibri"/>
              </a:rPr>
              <a:t> to</a:t>
            </a:r>
            <a:r>
              <a:rPr sz="2800" dirty="0">
                <a:solidFill>
                  <a:srgbClr val="4E3629"/>
                </a:solidFill>
                <a:latin typeface="Calibri"/>
                <a:cs typeface="Calibri"/>
              </a:rPr>
              <a:t> </a:t>
            </a:r>
            <a:r>
              <a:rPr sz="2800" spc="-5" dirty="0">
                <a:solidFill>
                  <a:srgbClr val="4E3629"/>
                </a:solidFill>
                <a:latin typeface="Calibri"/>
                <a:cs typeface="Calibri"/>
              </a:rPr>
              <a:t>check</a:t>
            </a:r>
            <a:r>
              <a:rPr sz="2800" spc="15" dirty="0">
                <a:solidFill>
                  <a:srgbClr val="4E3629"/>
                </a:solidFill>
                <a:latin typeface="Calibri"/>
                <a:cs typeface="Calibri"/>
              </a:rPr>
              <a:t> </a:t>
            </a:r>
            <a:r>
              <a:rPr sz="2800" spc="-10" dirty="0">
                <a:solidFill>
                  <a:srgbClr val="4E3629"/>
                </a:solidFill>
                <a:latin typeface="Calibri"/>
                <a:cs typeface="Calibri"/>
              </a:rPr>
              <a:t>that</a:t>
            </a:r>
            <a:r>
              <a:rPr sz="2800" spc="5" dirty="0">
                <a:solidFill>
                  <a:srgbClr val="4E3629"/>
                </a:solidFill>
                <a:latin typeface="Calibri"/>
                <a:cs typeface="Calibri"/>
              </a:rPr>
              <a:t> </a:t>
            </a:r>
            <a:r>
              <a:rPr sz="2800" spc="-20" dirty="0">
                <a:solidFill>
                  <a:srgbClr val="4E3629"/>
                </a:solidFill>
                <a:latin typeface="Calibri"/>
                <a:cs typeface="Calibri"/>
              </a:rPr>
              <a:t>you</a:t>
            </a:r>
            <a:r>
              <a:rPr sz="2800" spc="10" dirty="0">
                <a:solidFill>
                  <a:srgbClr val="4E3629"/>
                </a:solidFill>
                <a:latin typeface="Calibri"/>
                <a:cs typeface="Calibri"/>
              </a:rPr>
              <a:t> </a:t>
            </a:r>
            <a:r>
              <a:rPr sz="2800" spc="-15" dirty="0">
                <a:solidFill>
                  <a:srgbClr val="4E3629"/>
                </a:solidFill>
                <a:latin typeface="Calibri"/>
                <a:cs typeface="Calibri"/>
              </a:rPr>
              <a:t>haven’t</a:t>
            </a:r>
            <a:r>
              <a:rPr sz="2800" spc="25" dirty="0">
                <a:solidFill>
                  <a:srgbClr val="4E3629"/>
                </a:solidFill>
                <a:latin typeface="Calibri"/>
                <a:cs typeface="Calibri"/>
              </a:rPr>
              <a:t> </a:t>
            </a:r>
            <a:r>
              <a:rPr sz="2800" spc="-10" dirty="0">
                <a:solidFill>
                  <a:srgbClr val="4E3629"/>
                </a:solidFill>
                <a:latin typeface="Calibri"/>
                <a:cs typeface="Calibri"/>
              </a:rPr>
              <a:t>missed</a:t>
            </a:r>
            <a:r>
              <a:rPr sz="2800" spc="20" dirty="0">
                <a:solidFill>
                  <a:srgbClr val="4E3629"/>
                </a:solidFill>
                <a:latin typeface="Calibri"/>
                <a:cs typeface="Calibri"/>
              </a:rPr>
              <a:t> </a:t>
            </a:r>
            <a:r>
              <a:rPr sz="2800" spc="-25" dirty="0">
                <a:solidFill>
                  <a:srgbClr val="4E3629"/>
                </a:solidFill>
                <a:latin typeface="Calibri"/>
                <a:cs typeface="Calibri"/>
              </a:rPr>
              <a:t>any </a:t>
            </a:r>
            <a:r>
              <a:rPr sz="2800" spc="-620" dirty="0">
                <a:solidFill>
                  <a:srgbClr val="4E3629"/>
                </a:solidFill>
                <a:latin typeface="Calibri"/>
                <a:cs typeface="Calibri"/>
              </a:rPr>
              <a:t> </a:t>
            </a:r>
            <a:r>
              <a:rPr sz="2800" spc="-10" dirty="0">
                <a:solidFill>
                  <a:srgbClr val="4E3629"/>
                </a:solidFill>
                <a:latin typeface="Calibri"/>
                <a:cs typeface="Calibri"/>
              </a:rPr>
              <a:t>entities</a:t>
            </a:r>
            <a:r>
              <a:rPr sz="2800" spc="5" dirty="0">
                <a:solidFill>
                  <a:srgbClr val="4E3629"/>
                </a:solidFill>
                <a:latin typeface="Calibri"/>
                <a:cs typeface="Calibri"/>
              </a:rPr>
              <a:t> </a:t>
            </a:r>
            <a:r>
              <a:rPr sz="2800" spc="-5" dirty="0">
                <a:solidFill>
                  <a:srgbClr val="4E3629"/>
                </a:solidFill>
                <a:latin typeface="Calibri"/>
                <a:cs typeface="Calibri"/>
              </a:rPr>
              <a:t>or</a:t>
            </a:r>
            <a:r>
              <a:rPr sz="2800" spc="10" dirty="0">
                <a:solidFill>
                  <a:srgbClr val="4E3629"/>
                </a:solidFill>
                <a:latin typeface="Calibri"/>
                <a:cs typeface="Calibri"/>
              </a:rPr>
              <a:t> </a:t>
            </a:r>
            <a:r>
              <a:rPr sz="2800" spc="-15" dirty="0">
                <a:solidFill>
                  <a:srgbClr val="4E3629"/>
                </a:solidFill>
                <a:latin typeface="Calibri"/>
                <a:cs typeface="Calibri"/>
              </a:rPr>
              <a:t>relationships</a:t>
            </a:r>
            <a:r>
              <a:rPr sz="2800" spc="35" dirty="0">
                <a:solidFill>
                  <a:srgbClr val="4E3629"/>
                </a:solidFill>
                <a:latin typeface="Calibri"/>
                <a:cs typeface="Calibri"/>
              </a:rPr>
              <a:t> </a:t>
            </a:r>
            <a:r>
              <a:rPr sz="2800" spc="-10" dirty="0">
                <a:solidFill>
                  <a:srgbClr val="4E3629"/>
                </a:solidFill>
                <a:latin typeface="Calibri"/>
                <a:cs typeface="Calibri"/>
              </a:rPr>
              <a:t>in</a:t>
            </a:r>
            <a:r>
              <a:rPr sz="2800" spc="10" dirty="0">
                <a:solidFill>
                  <a:srgbClr val="4E3629"/>
                </a:solidFill>
                <a:latin typeface="Calibri"/>
                <a:cs typeface="Calibri"/>
              </a:rPr>
              <a:t> </a:t>
            </a:r>
            <a:r>
              <a:rPr sz="2800" spc="-15" dirty="0">
                <a:solidFill>
                  <a:srgbClr val="4E3629"/>
                </a:solidFill>
                <a:latin typeface="Calibri"/>
                <a:cs typeface="Calibri"/>
              </a:rPr>
              <a:t>your</a:t>
            </a:r>
            <a:r>
              <a:rPr sz="2800" spc="15" dirty="0">
                <a:solidFill>
                  <a:srgbClr val="4E3629"/>
                </a:solidFill>
                <a:latin typeface="Calibri"/>
                <a:cs typeface="Calibri"/>
              </a:rPr>
              <a:t> </a:t>
            </a:r>
            <a:r>
              <a:rPr sz="2800" spc="-20" dirty="0">
                <a:solidFill>
                  <a:srgbClr val="4E3629"/>
                </a:solidFill>
                <a:latin typeface="Calibri"/>
                <a:cs typeface="Calibri"/>
              </a:rPr>
              <a:t>data</a:t>
            </a:r>
            <a:r>
              <a:rPr sz="2800" spc="5" dirty="0">
                <a:solidFill>
                  <a:srgbClr val="4E3629"/>
                </a:solidFill>
                <a:latin typeface="Calibri"/>
                <a:cs typeface="Calibri"/>
              </a:rPr>
              <a:t> </a:t>
            </a:r>
            <a:r>
              <a:rPr sz="2800" spc="-5" dirty="0">
                <a:solidFill>
                  <a:srgbClr val="4E3629"/>
                </a:solidFill>
                <a:latin typeface="Calibri"/>
                <a:cs typeface="Calibri"/>
              </a:rPr>
              <a:t>model</a:t>
            </a:r>
            <a:endParaRPr sz="2800">
              <a:latin typeface="Calibri"/>
              <a:cs typeface="Calibri"/>
            </a:endParaRPr>
          </a:p>
          <a:p>
            <a:pPr marL="184785" marR="43815" indent="-172720">
              <a:lnSpc>
                <a:spcPct val="80000"/>
              </a:lnSpc>
              <a:spcBef>
                <a:spcPts val="805"/>
              </a:spcBef>
              <a:buClr>
                <a:srgbClr val="D1350F"/>
              </a:buClr>
              <a:buFont typeface="Arial MT"/>
              <a:buChar char="•"/>
              <a:tabLst>
                <a:tab pos="185420" algn="l"/>
              </a:tabLst>
            </a:pPr>
            <a:r>
              <a:rPr sz="2800" spc="-70" dirty="0">
                <a:solidFill>
                  <a:srgbClr val="4E3629"/>
                </a:solidFill>
                <a:latin typeface="Calibri"/>
                <a:cs typeface="Calibri"/>
              </a:rPr>
              <a:t>You</a:t>
            </a:r>
            <a:r>
              <a:rPr sz="2800" spc="-10" dirty="0">
                <a:solidFill>
                  <a:srgbClr val="4E3629"/>
                </a:solidFill>
                <a:latin typeface="Calibri"/>
                <a:cs typeface="Calibri"/>
              </a:rPr>
              <a:t> also</a:t>
            </a:r>
            <a:r>
              <a:rPr sz="2800" spc="-5" dirty="0">
                <a:solidFill>
                  <a:srgbClr val="4E3629"/>
                </a:solidFill>
                <a:latin typeface="Calibri"/>
                <a:cs typeface="Calibri"/>
              </a:rPr>
              <a:t> </a:t>
            </a:r>
            <a:r>
              <a:rPr sz="2800" spc="-20" dirty="0">
                <a:solidFill>
                  <a:srgbClr val="4E3629"/>
                </a:solidFill>
                <a:latin typeface="Calibri"/>
                <a:cs typeface="Calibri"/>
              </a:rPr>
              <a:t>want</a:t>
            </a:r>
            <a:r>
              <a:rPr sz="2800" spc="10" dirty="0">
                <a:solidFill>
                  <a:srgbClr val="4E3629"/>
                </a:solidFill>
                <a:latin typeface="Calibri"/>
                <a:cs typeface="Calibri"/>
              </a:rPr>
              <a:t> </a:t>
            </a:r>
            <a:r>
              <a:rPr sz="2800" spc="-15" dirty="0">
                <a:solidFill>
                  <a:srgbClr val="4E3629"/>
                </a:solidFill>
                <a:latin typeface="Calibri"/>
                <a:cs typeface="Calibri"/>
              </a:rPr>
              <a:t>to</a:t>
            </a:r>
            <a:r>
              <a:rPr sz="2800" spc="-5" dirty="0">
                <a:solidFill>
                  <a:srgbClr val="4E3629"/>
                </a:solidFill>
                <a:latin typeface="Calibri"/>
                <a:cs typeface="Calibri"/>
              </a:rPr>
              <a:t> </a:t>
            </a:r>
            <a:r>
              <a:rPr sz="2800" spc="-25" dirty="0">
                <a:solidFill>
                  <a:srgbClr val="4E3629"/>
                </a:solidFill>
                <a:latin typeface="Calibri"/>
                <a:cs typeface="Calibri"/>
              </a:rPr>
              <a:t>make</a:t>
            </a:r>
            <a:r>
              <a:rPr sz="2800" spc="-15" dirty="0">
                <a:solidFill>
                  <a:srgbClr val="4E3629"/>
                </a:solidFill>
                <a:latin typeface="Calibri"/>
                <a:cs typeface="Calibri"/>
              </a:rPr>
              <a:t> sure</a:t>
            </a:r>
            <a:r>
              <a:rPr sz="2800" spc="20" dirty="0">
                <a:solidFill>
                  <a:srgbClr val="4E3629"/>
                </a:solidFill>
                <a:latin typeface="Calibri"/>
                <a:cs typeface="Calibri"/>
              </a:rPr>
              <a:t> </a:t>
            </a:r>
            <a:r>
              <a:rPr sz="2800" spc="-10" dirty="0">
                <a:solidFill>
                  <a:srgbClr val="4E3629"/>
                </a:solidFill>
                <a:latin typeface="Calibri"/>
                <a:cs typeface="Calibri"/>
              </a:rPr>
              <a:t>that</a:t>
            </a:r>
            <a:r>
              <a:rPr sz="2800" spc="-5" dirty="0">
                <a:solidFill>
                  <a:srgbClr val="4E3629"/>
                </a:solidFill>
                <a:latin typeface="Calibri"/>
                <a:cs typeface="Calibri"/>
              </a:rPr>
              <a:t> </a:t>
            </a:r>
            <a:r>
              <a:rPr sz="2800" spc="-20" dirty="0">
                <a:solidFill>
                  <a:srgbClr val="4E3629"/>
                </a:solidFill>
                <a:latin typeface="Calibri"/>
                <a:cs typeface="Calibri"/>
              </a:rPr>
              <a:t>you</a:t>
            </a:r>
            <a:r>
              <a:rPr sz="2800" spc="20" dirty="0">
                <a:solidFill>
                  <a:srgbClr val="4E3629"/>
                </a:solidFill>
                <a:latin typeface="Calibri"/>
                <a:cs typeface="Calibri"/>
              </a:rPr>
              <a:t> </a:t>
            </a:r>
            <a:r>
              <a:rPr sz="2800" spc="-15" dirty="0">
                <a:solidFill>
                  <a:srgbClr val="4E3629"/>
                </a:solidFill>
                <a:latin typeface="Calibri"/>
                <a:cs typeface="Calibri"/>
              </a:rPr>
              <a:t>haven’t</a:t>
            </a:r>
            <a:r>
              <a:rPr sz="2800" spc="10" dirty="0">
                <a:solidFill>
                  <a:srgbClr val="4E3629"/>
                </a:solidFill>
                <a:latin typeface="Calibri"/>
                <a:cs typeface="Calibri"/>
              </a:rPr>
              <a:t> </a:t>
            </a:r>
            <a:r>
              <a:rPr sz="2800" spc="-5" dirty="0">
                <a:solidFill>
                  <a:srgbClr val="4E3629"/>
                </a:solidFill>
                <a:latin typeface="Calibri"/>
                <a:cs typeface="Calibri"/>
              </a:rPr>
              <a:t>modeled </a:t>
            </a:r>
            <a:r>
              <a:rPr sz="2800" spc="-620" dirty="0">
                <a:solidFill>
                  <a:srgbClr val="4E3629"/>
                </a:solidFill>
                <a:latin typeface="Calibri"/>
                <a:cs typeface="Calibri"/>
              </a:rPr>
              <a:t> </a:t>
            </a:r>
            <a:r>
              <a:rPr sz="2800" spc="-15" dirty="0">
                <a:solidFill>
                  <a:srgbClr val="4E3629"/>
                </a:solidFill>
                <a:latin typeface="Calibri"/>
                <a:cs typeface="Calibri"/>
              </a:rPr>
              <a:t>anything</a:t>
            </a:r>
            <a:r>
              <a:rPr sz="2800" spc="30" dirty="0">
                <a:solidFill>
                  <a:srgbClr val="4E3629"/>
                </a:solidFill>
                <a:latin typeface="Calibri"/>
                <a:cs typeface="Calibri"/>
              </a:rPr>
              <a:t> </a:t>
            </a:r>
            <a:r>
              <a:rPr sz="2800" spc="-10" dirty="0">
                <a:solidFill>
                  <a:srgbClr val="4E3629"/>
                </a:solidFill>
                <a:latin typeface="Calibri"/>
                <a:cs typeface="Calibri"/>
              </a:rPr>
              <a:t>that</a:t>
            </a:r>
            <a:r>
              <a:rPr sz="2800" spc="15" dirty="0">
                <a:solidFill>
                  <a:srgbClr val="4E3629"/>
                </a:solidFill>
                <a:latin typeface="Calibri"/>
                <a:cs typeface="Calibri"/>
              </a:rPr>
              <a:t> </a:t>
            </a:r>
            <a:r>
              <a:rPr sz="2800" spc="-10" dirty="0">
                <a:solidFill>
                  <a:srgbClr val="4E3629"/>
                </a:solidFill>
                <a:latin typeface="Calibri"/>
                <a:cs typeface="Calibri"/>
              </a:rPr>
              <a:t>the</a:t>
            </a:r>
            <a:r>
              <a:rPr sz="2800" dirty="0">
                <a:solidFill>
                  <a:srgbClr val="4E3629"/>
                </a:solidFill>
                <a:latin typeface="Calibri"/>
                <a:cs typeface="Calibri"/>
              </a:rPr>
              <a:t> </a:t>
            </a:r>
            <a:r>
              <a:rPr sz="2800" spc="-10" dirty="0">
                <a:solidFill>
                  <a:srgbClr val="4E3629"/>
                </a:solidFill>
                <a:latin typeface="Calibri"/>
                <a:cs typeface="Calibri"/>
              </a:rPr>
              <a:t>business</a:t>
            </a:r>
            <a:r>
              <a:rPr sz="2800" spc="60" dirty="0">
                <a:solidFill>
                  <a:srgbClr val="4E3629"/>
                </a:solidFill>
                <a:latin typeface="Calibri"/>
                <a:cs typeface="Calibri"/>
              </a:rPr>
              <a:t> </a:t>
            </a:r>
            <a:r>
              <a:rPr sz="2800" spc="-5" dirty="0">
                <a:solidFill>
                  <a:srgbClr val="4E3629"/>
                </a:solidFill>
                <a:latin typeface="Calibri"/>
                <a:cs typeface="Calibri"/>
              </a:rPr>
              <a:t>does</a:t>
            </a:r>
            <a:r>
              <a:rPr sz="2800" spc="10" dirty="0">
                <a:solidFill>
                  <a:srgbClr val="4E3629"/>
                </a:solidFill>
                <a:latin typeface="Calibri"/>
                <a:cs typeface="Calibri"/>
              </a:rPr>
              <a:t> </a:t>
            </a:r>
            <a:r>
              <a:rPr sz="2800" spc="-5" dirty="0">
                <a:solidFill>
                  <a:srgbClr val="4E3629"/>
                </a:solidFill>
                <a:latin typeface="Calibri"/>
                <a:cs typeface="Calibri"/>
              </a:rPr>
              <a:t>not</a:t>
            </a:r>
            <a:r>
              <a:rPr sz="2800" spc="15" dirty="0">
                <a:solidFill>
                  <a:srgbClr val="4E3629"/>
                </a:solidFill>
                <a:latin typeface="Calibri"/>
                <a:cs typeface="Calibri"/>
              </a:rPr>
              <a:t> </a:t>
            </a:r>
            <a:r>
              <a:rPr sz="2800" spc="-20" dirty="0">
                <a:solidFill>
                  <a:srgbClr val="4E3629"/>
                </a:solidFill>
                <a:latin typeface="Calibri"/>
                <a:cs typeface="Calibri"/>
              </a:rPr>
              <a:t>require</a:t>
            </a:r>
            <a:endParaRPr sz="2800">
              <a:latin typeface="Calibri"/>
              <a:cs typeface="Calibri"/>
            </a:endParaRPr>
          </a:p>
          <a:p>
            <a:pPr marL="184785" indent="-172720">
              <a:lnSpc>
                <a:spcPct val="100000"/>
              </a:lnSpc>
              <a:spcBef>
                <a:spcPts val="135"/>
              </a:spcBef>
              <a:buClr>
                <a:srgbClr val="D1350F"/>
              </a:buClr>
              <a:buFont typeface="Arial MT"/>
              <a:buChar char="•"/>
              <a:tabLst>
                <a:tab pos="185420" algn="l"/>
              </a:tabLst>
            </a:pPr>
            <a:r>
              <a:rPr sz="2800" spc="-5" dirty="0">
                <a:solidFill>
                  <a:srgbClr val="4E3629"/>
                </a:solidFill>
                <a:latin typeface="Calibri"/>
                <a:cs typeface="Calibri"/>
              </a:rPr>
              <a:t>CRUD</a:t>
            </a:r>
            <a:r>
              <a:rPr sz="2800" spc="5" dirty="0">
                <a:solidFill>
                  <a:srgbClr val="4E3629"/>
                </a:solidFill>
                <a:latin typeface="Calibri"/>
                <a:cs typeface="Calibri"/>
              </a:rPr>
              <a:t> </a:t>
            </a:r>
            <a:r>
              <a:rPr sz="2800" spc="-10" dirty="0">
                <a:solidFill>
                  <a:srgbClr val="4E3629"/>
                </a:solidFill>
                <a:latin typeface="Calibri"/>
                <a:cs typeface="Calibri"/>
              </a:rPr>
              <a:t>analysis</a:t>
            </a:r>
            <a:r>
              <a:rPr sz="2800" spc="15" dirty="0">
                <a:solidFill>
                  <a:srgbClr val="4E3629"/>
                </a:solidFill>
                <a:latin typeface="Calibri"/>
                <a:cs typeface="Calibri"/>
              </a:rPr>
              <a:t> </a:t>
            </a:r>
            <a:r>
              <a:rPr sz="2800" spc="-10" dirty="0">
                <a:solidFill>
                  <a:srgbClr val="4E3629"/>
                </a:solidFill>
                <a:latin typeface="Calibri"/>
                <a:cs typeface="Calibri"/>
              </a:rPr>
              <a:t>will</a:t>
            </a:r>
            <a:r>
              <a:rPr sz="2800" spc="-15" dirty="0">
                <a:solidFill>
                  <a:srgbClr val="4E3629"/>
                </a:solidFill>
                <a:latin typeface="Calibri"/>
                <a:cs typeface="Calibri"/>
              </a:rPr>
              <a:t> </a:t>
            </a:r>
            <a:r>
              <a:rPr sz="2800" spc="-10" dirty="0">
                <a:solidFill>
                  <a:srgbClr val="4E3629"/>
                </a:solidFill>
                <a:latin typeface="Calibri"/>
                <a:cs typeface="Calibri"/>
              </a:rPr>
              <a:t>help</a:t>
            </a:r>
            <a:r>
              <a:rPr sz="2800" spc="5" dirty="0">
                <a:solidFill>
                  <a:srgbClr val="4E3629"/>
                </a:solidFill>
                <a:latin typeface="Calibri"/>
                <a:cs typeface="Calibri"/>
              </a:rPr>
              <a:t> </a:t>
            </a:r>
            <a:r>
              <a:rPr sz="2800" spc="-20" dirty="0">
                <a:solidFill>
                  <a:srgbClr val="4E3629"/>
                </a:solidFill>
                <a:latin typeface="Calibri"/>
                <a:cs typeface="Calibri"/>
              </a:rPr>
              <a:t>you</a:t>
            </a:r>
            <a:r>
              <a:rPr sz="2800" spc="15" dirty="0">
                <a:solidFill>
                  <a:srgbClr val="4E3629"/>
                </a:solidFill>
                <a:latin typeface="Calibri"/>
                <a:cs typeface="Calibri"/>
              </a:rPr>
              <a:t> </a:t>
            </a:r>
            <a:r>
              <a:rPr sz="2800" spc="-5" dirty="0">
                <a:solidFill>
                  <a:srgbClr val="4E3629"/>
                </a:solidFill>
                <a:latin typeface="Calibri"/>
                <a:cs typeface="Calibri"/>
              </a:rPr>
              <a:t>do</a:t>
            </a:r>
            <a:r>
              <a:rPr sz="2800" spc="15" dirty="0">
                <a:solidFill>
                  <a:srgbClr val="4E3629"/>
                </a:solidFill>
                <a:latin typeface="Calibri"/>
                <a:cs typeface="Calibri"/>
              </a:rPr>
              <a:t> </a:t>
            </a:r>
            <a:r>
              <a:rPr sz="2800" spc="-10" dirty="0">
                <a:solidFill>
                  <a:srgbClr val="4E3629"/>
                </a:solidFill>
                <a:latin typeface="Calibri"/>
                <a:cs typeface="Calibri"/>
              </a:rPr>
              <a:t>this</a:t>
            </a:r>
            <a:endParaRPr sz="2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795" y="748030"/>
            <a:ext cx="4932680" cy="520065"/>
          </a:xfrm>
          <a:prstGeom prst="rect">
            <a:avLst/>
          </a:prstGeom>
        </p:spPr>
        <p:txBody>
          <a:bodyPr vert="horz" wrap="square" lIns="0" tIns="12700" rIns="0" bIns="0" rtlCol="0">
            <a:spAutoFit/>
          </a:bodyPr>
          <a:lstStyle/>
          <a:p>
            <a:pPr marL="12700">
              <a:lnSpc>
                <a:spcPct val="100000"/>
              </a:lnSpc>
              <a:spcBef>
                <a:spcPts val="100"/>
              </a:spcBef>
            </a:pPr>
            <a:r>
              <a:rPr spc="-5" dirty="0"/>
              <a:t>CRUD</a:t>
            </a:r>
            <a:r>
              <a:rPr spc="-95" dirty="0"/>
              <a:t> </a:t>
            </a:r>
            <a:r>
              <a:rPr spc="-10" dirty="0"/>
              <a:t>Analysis</a:t>
            </a:r>
            <a:endParaRPr spc="-10"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spc="-5" dirty="0"/>
            </a:fld>
            <a:endParaRPr spc="-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
        <p:nvSpPr>
          <p:cNvPr id="3" name="object 3"/>
          <p:cNvSpPr txBox="1"/>
          <p:nvPr/>
        </p:nvSpPr>
        <p:spPr>
          <a:xfrm>
            <a:off x="483552" y="1415417"/>
            <a:ext cx="8142605" cy="3829685"/>
          </a:xfrm>
          <a:prstGeom prst="rect">
            <a:avLst/>
          </a:prstGeom>
        </p:spPr>
        <p:txBody>
          <a:bodyPr vert="horz" wrap="square" lIns="0" tIns="59690" rIns="0" bIns="0" rtlCol="0">
            <a:spAutoFit/>
          </a:bodyPr>
          <a:lstStyle/>
          <a:p>
            <a:pPr marL="184785" marR="74295" indent="-172720">
              <a:lnSpc>
                <a:spcPts val="3030"/>
              </a:lnSpc>
              <a:spcBef>
                <a:spcPts val="470"/>
              </a:spcBef>
              <a:buClr>
                <a:srgbClr val="D1350F"/>
              </a:buClr>
              <a:buFont typeface="Arial MT"/>
              <a:buChar char="•"/>
              <a:tabLst>
                <a:tab pos="185420" algn="l"/>
              </a:tabLst>
            </a:pPr>
            <a:r>
              <a:rPr sz="2800" spc="-5" dirty="0">
                <a:solidFill>
                  <a:srgbClr val="4E3629"/>
                </a:solidFill>
                <a:latin typeface="Calibri"/>
                <a:cs typeface="Calibri"/>
              </a:rPr>
              <a:t>A</a:t>
            </a:r>
            <a:r>
              <a:rPr sz="2800" spc="15" dirty="0">
                <a:solidFill>
                  <a:srgbClr val="4E3629"/>
                </a:solidFill>
                <a:latin typeface="Calibri"/>
                <a:cs typeface="Calibri"/>
              </a:rPr>
              <a:t> </a:t>
            </a:r>
            <a:r>
              <a:rPr sz="2800" spc="-10" dirty="0">
                <a:solidFill>
                  <a:srgbClr val="4E3629"/>
                </a:solidFill>
                <a:latin typeface="Calibri"/>
                <a:cs typeface="Calibri"/>
              </a:rPr>
              <a:t>good</a:t>
            </a:r>
            <a:r>
              <a:rPr sz="2800" spc="-5" dirty="0">
                <a:solidFill>
                  <a:srgbClr val="4E3629"/>
                </a:solidFill>
                <a:latin typeface="Calibri"/>
                <a:cs typeface="Calibri"/>
              </a:rPr>
              <a:t> </a:t>
            </a:r>
            <a:r>
              <a:rPr sz="2800" spc="-30" dirty="0">
                <a:solidFill>
                  <a:srgbClr val="4E3629"/>
                </a:solidFill>
                <a:latin typeface="Calibri"/>
                <a:cs typeface="Calibri"/>
              </a:rPr>
              <a:t>way</a:t>
            </a:r>
            <a:r>
              <a:rPr sz="2800" dirty="0">
                <a:solidFill>
                  <a:srgbClr val="4E3629"/>
                </a:solidFill>
                <a:latin typeface="Calibri"/>
                <a:cs typeface="Calibri"/>
              </a:rPr>
              <a:t> </a:t>
            </a:r>
            <a:r>
              <a:rPr sz="2800" spc="-15" dirty="0">
                <a:solidFill>
                  <a:srgbClr val="4E3629"/>
                </a:solidFill>
                <a:latin typeface="Calibri"/>
                <a:cs typeface="Calibri"/>
              </a:rPr>
              <a:t>to</a:t>
            </a:r>
            <a:r>
              <a:rPr sz="2800" dirty="0">
                <a:solidFill>
                  <a:srgbClr val="4E3629"/>
                </a:solidFill>
                <a:latin typeface="Calibri"/>
                <a:cs typeface="Calibri"/>
              </a:rPr>
              <a:t> </a:t>
            </a:r>
            <a:r>
              <a:rPr sz="2800" spc="-20" dirty="0">
                <a:solidFill>
                  <a:srgbClr val="4E3629"/>
                </a:solidFill>
                <a:latin typeface="Calibri"/>
                <a:cs typeface="Calibri"/>
              </a:rPr>
              <a:t>validate</a:t>
            </a:r>
            <a:r>
              <a:rPr sz="2800" spc="-5" dirty="0">
                <a:solidFill>
                  <a:srgbClr val="4E3629"/>
                </a:solidFill>
                <a:latin typeface="Calibri"/>
                <a:cs typeface="Calibri"/>
              </a:rPr>
              <a:t> an ERD</a:t>
            </a:r>
            <a:r>
              <a:rPr sz="2800" spc="15" dirty="0">
                <a:solidFill>
                  <a:srgbClr val="4E3629"/>
                </a:solidFill>
                <a:latin typeface="Calibri"/>
                <a:cs typeface="Calibri"/>
              </a:rPr>
              <a:t> </a:t>
            </a:r>
            <a:r>
              <a:rPr sz="2800" spc="-10" dirty="0">
                <a:solidFill>
                  <a:srgbClr val="4E3629"/>
                </a:solidFill>
                <a:latin typeface="Calibri"/>
                <a:cs typeface="Calibri"/>
              </a:rPr>
              <a:t>is</a:t>
            </a:r>
            <a:r>
              <a:rPr sz="2800" spc="10" dirty="0">
                <a:solidFill>
                  <a:srgbClr val="4E3629"/>
                </a:solidFill>
                <a:latin typeface="Calibri"/>
                <a:cs typeface="Calibri"/>
              </a:rPr>
              <a:t> </a:t>
            </a:r>
            <a:r>
              <a:rPr sz="2800" spc="-15" dirty="0">
                <a:solidFill>
                  <a:srgbClr val="4E3629"/>
                </a:solidFill>
                <a:latin typeface="Calibri"/>
                <a:cs typeface="Calibri"/>
              </a:rPr>
              <a:t>to</a:t>
            </a:r>
            <a:r>
              <a:rPr sz="2800" spc="-10" dirty="0">
                <a:solidFill>
                  <a:srgbClr val="4E3629"/>
                </a:solidFill>
                <a:latin typeface="Calibri"/>
                <a:cs typeface="Calibri"/>
              </a:rPr>
              <a:t> </a:t>
            </a:r>
            <a:r>
              <a:rPr sz="2800" spc="-5" dirty="0">
                <a:solidFill>
                  <a:srgbClr val="4E3629"/>
                </a:solidFill>
                <a:latin typeface="Calibri"/>
                <a:cs typeface="Calibri"/>
              </a:rPr>
              <a:t>do</a:t>
            </a:r>
            <a:r>
              <a:rPr sz="2800" spc="20" dirty="0">
                <a:solidFill>
                  <a:srgbClr val="4E3629"/>
                </a:solidFill>
                <a:latin typeface="Calibri"/>
                <a:cs typeface="Calibri"/>
              </a:rPr>
              <a:t> </a:t>
            </a:r>
            <a:r>
              <a:rPr sz="2800" spc="-5" dirty="0">
                <a:solidFill>
                  <a:srgbClr val="4E3629"/>
                </a:solidFill>
                <a:latin typeface="Calibri"/>
                <a:cs typeface="Calibri"/>
              </a:rPr>
              <a:t>a</a:t>
            </a:r>
            <a:r>
              <a:rPr sz="2800" spc="5" dirty="0">
                <a:solidFill>
                  <a:srgbClr val="4E3629"/>
                </a:solidFill>
                <a:latin typeface="Calibri"/>
                <a:cs typeface="Calibri"/>
              </a:rPr>
              <a:t> </a:t>
            </a:r>
            <a:r>
              <a:rPr sz="2800" spc="-5" dirty="0">
                <a:solidFill>
                  <a:srgbClr val="4E3629"/>
                </a:solidFill>
                <a:latin typeface="Calibri"/>
                <a:cs typeface="Calibri"/>
              </a:rPr>
              <a:t>CRUD</a:t>
            </a:r>
            <a:r>
              <a:rPr sz="2800" spc="15" dirty="0">
                <a:solidFill>
                  <a:srgbClr val="4E3629"/>
                </a:solidFill>
                <a:latin typeface="Calibri"/>
                <a:cs typeface="Calibri"/>
              </a:rPr>
              <a:t> </a:t>
            </a:r>
            <a:r>
              <a:rPr sz="2800" spc="-15" dirty="0">
                <a:solidFill>
                  <a:srgbClr val="4E3629"/>
                </a:solidFill>
                <a:latin typeface="Calibri"/>
                <a:cs typeface="Calibri"/>
              </a:rPr>
              <a:t>analysis </a:t>
            </a:r>
            <a:r>
              <a:rPr sz="2800" spc="-620" dirty="0">
                <a:solidFill>
                  <a:srgbClr val="4E3629"/>
                </a:solidFill>
                <a:latin typeface="Calibri"/>
                <a:cs typeface="Calibri"/>
              </a:rPr>
              <a:t> </a:t>
            </a:r>
            <a:r>
              <a:rPr sz="2800" spc="-5" dirty="0">
                <a:solidFill>
                  <a:srgbClr val="4E3629"/>
                </a:solidFill>
                <a:latin typeface="Calibri"/>
                <a:cs typeface="Calibri"/>
              </a:rPr>
              <a:t>on</a:t>
            </a:r>
            <a:r>
              <a:rPr sz="2800" spc="5" dirty="0">
                <a:solidFill>
                  <a:srgbClr val="4E3629"/>
                </a:solidFill>
                <a:latin typeface="Calibri"/>
                <a:cs typeface="Calibri"/>
              </a:rPr>
              <a:t> </a:t>
            </a:r>
            <a:r>
              <a:rPr sz="2800" spc="-15" dirty="0">
                <a:solidFill>
                  <a:srgbClr val="4E3629"/>
                </a:solidFill>
                <a:latin typeface="Calibri"/>
                <a:cs typeface="Calibri"/>
              </a:rPr>
              <a:t>it</a:t>
            </a:r>
            <a:endParaRPr sz="2800">
              <a:latin typeface="Calibri"/>
              <a:cs typeface="Calibri"/>
            </a:endParaRPr>
          </a:p>
          <a:p>
            <a:pPr marL="184785" indent="-172720">
              <a:lnSpc>
                <a:spcPct val="100000"/>
              </a:lnSpc>
              <a:spcBef>
                <a:spcPts val="415"/>
              </a:spcBef>
              <a:buClr>
                <a:srgbClr val="D1350F"/>
              </a:buClr>
              <a:buFont typeface="Arial MT"/>
              <a:buChar char="•"/>
              <a:tabLst>
                <a:tab pos="185420" algn="l"/>
              </a:tabLst>
            </a:pPr>
            <a:r>
              <a:rPr sz="2800" spc="-5" dirty="0">
                <a:solidFill>
                  <a:srgbClr val="4E3629"/>
                </a:solidFill>
                <a:latin typeface="Calibri"/>
                <a:cs typeface="Calibri"/>
              </a:rPr>
              <a:t>CRUD</a:t>
            </a:r>
            <a:r>
              <a:rPr sz="2800" spc="10" dirty="0">
                <a:solidFill>
                  <a:srgbClr val="4E3629"/>
                </a:solidFill>
                <a:latin typeface="Calibri"/>
                <a:cs typeface="Calibri"/>
              </a:rPr>
              <a:t> </a:t>
            </a:r>
            <a:r>
              <a:rPr sz="2800" spc="-10" dirty="0">
                <a:solidFill>
                  <a:srgbClr val="4E3629"/>
                </a:solidFill>
                <a:latin typeface="Calibri"/>
                <a:cs typeface="Calibri"/>
              </a:rPr>
              <a:t>is</a:t>
            </a:r>
            <a:r>
              <a:rPr sz="2800" spc="15" dirty="0">
                <a:solidFill>
                  <a:srgbClr val="4E3629"/>
                </a:solidFill>
                <a:latin typeface="Calibri"/>
                <a:cs typeface="Calibri"/>
              </a:rPr>
              <a:t> </a:t>
            </a:r>
            <a:r>
              <a:rPr sz="2800" spc="-5" dirty="0">
                <a:solidFill>
                  <a:srgbClr val="4E3629"/>
                </a:solidFill>
                <a:latin typeface="Calibri"/>
                <a:cs typeface="Calibri"/>
              </a:rPr>
              <a:t>an </a:t>
            </a:r>
            <a:r>
              <a:rPr sz="2800" spc="-20" dirty="0">
                <a:solidFill>
                  <a:srgbClr val="4E3629"/>
                </a:solidFill>
                <a:latin typeface="Calibri"/>
                <a:cs typeface="Calibri"/>
              </a:rPr>
              <a:t>acronym</a:t>
            </a:r>
            <a:r>
              <a:rPr sz="2800" spc="30" dirty="0">
                <a:solidFill>
                  <a:srgbClr val="4E3629"/>
                </a:solidFill>
                <a:latin typeface="Calibri"/>
                <a:cs typeface="Calibri"/>
              </a:rPr>
              <a:t> </a:t>
            </a:r>
            <a:r>
              <a:rPr sz="2800" spc="-25" dirty="0">
                <a:solidFill>
                  <a:srgbClr val="4E3629"/>
                </a:solidFill>
                <a:latin typeface="Calibri"/>
                <a:cs typeface="Calibri"/>
              </a:rPr>
              <a:t>for</a:t>
            </a:r>
            <a:r>
              <a:rPr sz="2800" dirty="0">
                <a:solidFill>
                  <a:srgbClr val="4E3629"/>
                </a:solidFill>
                <a:latin typeface="Calibri"/>
                <a:cs typeface="Calibri"/>
              </a:rPr>
              <a:t> </a:t>
            </a:r>
            <a:r>
              <a:rPr sz="2800" spc="-15" dirty="0">
                <a:solidFill>
                  <a:srgbClr val="4E3629"/>
                </a:solidFill>
                <a:latin typeface="Calibri"/>
                <a:cs typeface="Calibri"/>
              </a:rPr>
              <a:t>create,</a:t>
            </a:r>
            <a:r>
              <a:rPr sz="2800" spc="-10" dirty="0">
                <a:solidFill>
                  <a:srgbClr val="4E3629"/>
                </a:solidFill>
                <a:latin typeface="Calibri"/>
                <a:cs typeface="Calibri"/>
              </a:rPr>
              <a:t> </a:t>
            </a:r>
            <a:r>
              <a:rPr sz="2800" spc="-15" dirty="0">
                <a:solidFill>
                  <a:srgbClr val="4E3629"/>
                </a:solidFill>
                <a:latin typeface="Calibri"/>
                <a:cs typeface="Calibri"/>
              </a:rPr>
              <a:t>retrieve, update,</a:t>
            </a:r>
            <a:r>
              <a:rPr sz="2800" spc="30" dirty="0">
                <a:solidFill>
                  <a:srgbClr val="4E3629"/>
                </a:solidFill>
                <a:latin typeface="Calibri"/>
                <a:cs typeface="Calibri"/>
              </a:rPr>
              <a:t> </a:t>
            </a:r>
            <a:r>
              <a:rPr sz="2800" spc="-15" dirty="0">
                <a:solidFill>
                  <a:srgbClr val="4E3629"/>
                </a:solidFill>
                <a:latin typeface="Calibri"/>
                <a:cs typeface="Calibri"/>
              </a:rPr>
              <a:t>delete</a:t>
            </a:r>
            <a:endParaRPr sz="2800">
              <a:latin typeface="Calibri"/>
              <a:cs typeface="Calibri"/>
            </a:endParaRPr>
          </a:p>
          <a:p>
            <a:pPr marL="184785" marR="160020" indent="-172720">
              <a:lnSpc>
                <a:spcPts val="3030"/>
              </a:lnSpc>
              <a:spcBef>
                <a:spcPts val="845"/>
              </a:spcBef>
              <a:buClr>
                <a:srgbClr val="D1350F"/>
              </a:buClr>
              <a:buFont typeface="Arial MT"/>
              <a:buChar char="•"/>
              <a:tabLst>
                <a:tab pos="185420" algn="l"/>
              </a:tabLst>
            </a:pPr>
            <a:r>
              <a:rPr sz="2800" spc="-5" dirty="0">
                <a:solidFill>
                  <a:srgbClr val="4E3629"/>
                </a:solidFill>
                <a:latin typeface="Calibri"/>
                <a:cs typeface="Calibri"/>
              </a:rPr>
              <a:t>These</a:t>
            </a:r>
            <a:r>
              <a:rPr sz="2800" dirty="0">
                <a:solidFill>
                  <a:srgbClr val="4E3629"/>
                </a:solidFill>
                <a:latin typeface="Calibri"/>
                <a:cs typeface="Calibri"/>
              </a:rPr>
              <a:t> </a:t>
            </a:r>
            <a:r>
              <a:rPr sz="2800" spc="-20" dirty="0">
                <a:solidFill>
                  <a:srgbClr val="4E3629"/>
                </a:solidFill>
                <a:latin typeface="Calibri"/>
                <a:cs typeface="Calibri"/>
              </a:rPr>
              <a:t>are</a:t>
            </a:r>
            <a:r>
              <a:rPr sz="2800" dirty="0">
                <a:solidFill>
                  <a:srgbClr val="4E3629"/>
                </a:solidFill>
                <a:latin typeface="Calibri"/>
                <a:cs typeface="Calibri"/>
              </a:rPr>
              <a:t> </a:t>
            </a:r>
            <a:r>
              <a:rPr sz="2800" spc="-10" dirty="0">
                <a:solidFill>
                  <a:srgbClr val="4E3629"/>
                </a:solidFill>
                <a:latin typeface="Calibri"/>
                <a:cs typeface="Calibri"/>
              </a:rPr>
              <a:t>the</a:t>
            </a:r>
            <a:r>
              <a:rPr sz="2800" spc="15" dirty="0">
                <a:solidFill>
                  <a:srgbClr val="4E3629"/>
                </a:solidFill>
                <a:latin typeface="Calibri"/>
                <a:cs typeface="Calibri"/>
              </a:rPr>
              <a:t> </a:t>
            </a:r>
            <a:r>
              <a:rPr sz="2800" spc="-20" dirty="0">
                <a:solidFill>
                  <a:srgbClr val="4E3629"/>
                </a:solidFill>
                <a:latin typeface="Calibri"/>
                <a:cs typeface="Calibri"/>
              </a:rPr>
              <a:t>four</a:t>
            </a:r>
            <a:r>
              <a:rPr sz="2800" spc="10" dirty="0">
                <a:solidFill>
                  <a:srgbClr val="4E3629"/>
                </a:solidFill>
                <a:latin typeface="Calibri"/>
                <a:cs typeface="Calibri"/>
              </a:rPr>
              <a:t> </a:t>
            </a:r>
            <a:r>
              <a:rPr sz="2800" spc="-10" dirty="0">
                <a:solidFill>
                  <a:srgbClr val="4E3629"/>
                </a:solidFill>
                <a:latin typeface="Calibri"/>
                <a:cs typeface="Calibri"/>
              </a:rPr>
              <a:t>basic</a:t>
            </a:r>
            <a:r>
              <a:rPr sz="2800" spc="20" dirty="0">
                <a:solidFill>
                  <a:srgbClr val="4E3629"/>
                </a:solidFill>
                <a:latin typeface="Calibri"/>
                <a:cs typeface="Calibri"/>
              </a:rPr>
              <a:t> </a:t>
            </a:r>
            <a:r>
              <a:rPr sz="2800" spc="-5" dirty="0">
                <a:solidFill>
                  <a:srgbClr val="4E3629"/>
                </a:solidFill>
                <a:latin typeface="Calibri"/>
                <a:cs typeface="Calibri"/>
              </a:rPr>
              <a:t>functions</a:t>
            </a:r>
            <a:r>
              <a:rPr sz="2800" spc="45" dirty="0">
                <a:solidFill>
                  <a:srgbClr val="4E3629"/>
                </a:solidFill>
                <a:latin typeface="Calibri"/>
                <a:cs typeface="Calibri"/>
              </a:rPr>
              <a:t> </a:t>
            </a:r>
            <a:r>
              <a:rPr sz="2800" spc="-5" dirty="0">
                <a:solidFill>
                  <a:srgbClr val="4E3629"/>
                </a:solidFill>
                <a:latin typeface="Calibri"/>
                <a:cs typeface="Calibri"/>
              </a:rPr>
              <a:t>(or </a:t>
            </a:r>
            <a:r>
              <a:rPr sz="2800" spc="-15" dirty="0">
                <a:solidFill>
                  <a:srgbClr val="4E3629"/>
                </a:solidFill>
                <a:latin typeface="Calibri"/>
                <a:cs typeface="Calibri"/>
              </a:rPr>
              <a:t>operations)</a:t>
            </a:r>
            <a:r>
              <a:rPr sz="2800" spc="30" dirty="0">
                <a:solidFill>
                  <a:srgbClr val="4E3629"/>
                </a:solidFill>
                <a:latin typeface="Calibri"/>
                <a:cs typeface="Calibri"/>
              </a:rPr>
              <a:t> </a:t>
            </a:r>
            <a:r>
              <a:rPr sz="2800" spc="-10" dirty="0">
                <a:solidFill>
                  <a:srgbClr val="4E3629"/>
                </a:solidFill>
                <a:latin typeface="Calibri"/>
                <a:cs typeface="Calibri"/>
              </a:rPr>
              <a:t>that </a:t>
            </a:r>
            <a:r>
              <a:rPr sz="2800" spc="-615" dirty="0">
                <a:solidFill>
                  <a:srgbClr val="4E3629"/>
                </a:solidFill>
                <a:latin typeface="Calibri"/>
                <a:cs typeface="Calibri"/>
              </a:rPr>
              <a:t> </a:t>
            </a:r>
            <a:r>
              <a:rPr sz="2800" spc="-5" dirty="0">
                <a:solidFill>
                  <a:srgbClr val="4E3629"/>
                </a:solidFill>
                <a:latin typeface="Calibri"/>
                <a:cs typeface="Calibri"/>
              </a:rPr>
              <a:t>a</a:t>
            </a:r>
            <a:r>
              <a:rPr sz="2800" dirty="0">
                <a:solidFill>
                  <a:srgbClr val="4E3629"/>
                </a:solidFill>
                <a:latin typeface="Calibri"/>
                <a:cs typeface="Calibri"/>
              </a:rPr>
              <a:t> </a:t>
            </a:r>
            <a:r>
              <a:rPr sz="2800" spc="-15" dirty="0">
                <a:solidFill>
                  <a:srgbClr val="4E3629"/>
                </a:solidFill>
                <a:latin typeface="Calibri"/>
                <a:cs typeface="Calibri"/>
              </a:rPr>
              <a:t>database</a:t>
            </a:r>
            <a:r>
              <a:rPr sz="2800" dirty="0">
                <a:solidFill>
                  <a:srgbClr val="4E3629"/>
                </a:solidFill>
                <a:latin typeface="Calibri"/>
                <a:cs typeface="Calibri"/>
              </a:rPr>
              <a:t> </a:t>
            </a:r>
            <a:r>
              <a:rPr sz="2800" spc="-15" dirty="0">
                <a:solidFill>
                  <a:srgbClr val="4E3629"/>
                </a:solidFill>
                <a:latin typeface="Calibri"/>
                <a:cs typeface="Calibri"/>
              </a:rPr>
              <a:t>allows</a:t>
            </a:r>
            <a:endParaRPr sz="2800">
              <a:latin typeface="Calibri"/>
              <a:cs typeface="Calibri"/>
            </a:endParaRPr>
          </a:p>
          <a:p>
            <a:pPr marL="184785" marR="481330" indent="-172720" algn="just">
              <a:lnSpc>
                <a:spcPts val="3030"/>
              </a:lnSpc>
              <a:spcBef>
                <a:spcPts val="780"/>
              </a:spcBef>
              <a:buClr>
                <a:srgbClr val="D1350F"/>
              </a:buClr>
              <a:buFont typeface="Arial MT"/>
              <a:buChar char="•"/>
              <a:tabLst>
                <a:tab pos="185420" algn="l"/>
              </a:tabLst>
            </a:pPr>
            <a:r>
              <a:rPr sz="2800" spc="-20" dirty="0">
                <a:solidFill>
                  <a:srgbClr val="4E3629"/>
                </a:solidFill>
                <a:latin typeface="Calibri"/>
                <a:cs typeface="Calibri"/>
              </a:rPr>
              <a:t>Part </a:t>
            </a:r>
            <a:r>
              <a:rPr sz="2800" spc="-5" dirty="0">
                <a:solidFill>
                  <a:srgbClr val="4E3629"/>
                </a:solidFill>
                <a:latin typeface="Calibri"/>
                <a:cs typeface="Calibri"/>
              </a:rPr>
              <a:t>of checking a </a:t>
            </a:r>
            <a:r>
              <a:rPr sz="2800" spc="-20" dirty="0">
                <a:solidFill>
                  <a:srgbClr val="4E3629"/>
                </a:solidFill>
                <a:latin typeface="Calibri"/>
                <a:cs typeface="Calibri"/>
              </a:rPr>
              <a:t>data </a:t>
            </a:r>
            <a:r>
              <a:rPr sz="2800" spc="-5" dirty="0">
                <a:solidFill>
                  <a:srgbClr val="4E3629"/>
                </a:solidFill>
                <a:latin typeface="Calibri"/>
                <a:cs typeface="Calibri"/>
              </a:rPr>
              <a:t>model </a:t>
            </a:r>
            <a:r>
              <a:rPr sz="2800" spc="-25" dirty="0">
                <a:solidFill>
                  <a:srgbClr val="4E3629"/>
                </a:solidFill>
                <a:latin typeface="Calibri"/>
                <a:cs typeface="Calibri"/>
              </a:rPr>
              <a:t>for </a:t>
            </a:r>
            <a:r>
              <a:rPr sz="2800" spc="-10" dirty="0">
                <a:solidFill>
                  <a:srgbClr val="4E3629"/>
                </a:solidFill>
                <a:latin typeface="Calibri"/>
                <a:cs typeface="Calibri"/>
              </a:rPr>
              <a:t>completeness </a:t>
            </a:r>
            <a:r>
              <a:rPr sz="2800" spc="-5" dirty="0">
                <a:solidFill>
                  <a:srgbClr val="4E3629"/>
                </a:solidFill>
                <a:latin typeface="Calibri"/>
                <a:cs typeface="Calibri"/>
              </a:rPr>
              <a:t>and </a:t>
            </a:r>
            <a:r>
              <a:rPr sz="2800" spc="-620" dirty="0">
                <a:solidFill>
                  <a:srgbClr val="4E3629"/>
                </a:solidFill>
                <a:latin typeface="Calibri"/>
                <a:cs typeface="Calibri"/>
              </a:rPr>
              <a:t> </a:t>
            </a:r>
            <a:r>
              <a:rPr sz="2800" spc="-10" dirty="0">
                <a:solidFill>
                  <a:srgbClr val="4E3629"/>
                </a:solidFill>
                <a:latin typeface="Calibri"/>
                <a:cs typeface="Calibri"/>
              </a:rPr>
              <a:t>accuracy is making </a:t>
            </a:r>
            <a:r>
              <a:rPr sz="2800" spc="-15" dirty="0">
                <a:solidFill>
                  <a:srgbClr val="4E3629"/>
                </a:solidFill>
                <a:latin typeface="Calibri"/>
                <a:cs typeface="Calibri"/>
              </a:rPr>
              <a:t>sure </a:t>
            </a:r>
            <a:r>
              <a:rPr sz="2800" spc="-10" dirty="0">
                <a:solidFill>
                  <a:srgbClr val="4E3629"/>
                </a:solidFill>
                <a:latin typeface="Calibri"/>
                <a:cs typeface="Calibri"/>
              </a:rPr>
              <a:t>that </a:t>
            </a:r>
            <a:r>
              <a:rPr sz="2800" spc="-5" dirty="0">
                <a:solidFill>
                  <a:srgbClr val="4E3629"/>
                </a:solidFill>
                <a:latin typeface="Calibri"/>
                <a:cs typeface="Calibri"/>
              </a:rPr>
              <a:t>all </a:t>
            </a:r>
            <a:r>
              <a:rPr sz="2800" spc="-10" dirty="0">
                <a:solidFill>
                  <a:srgbClr val="4E3629"/>
                </a:solidFill>
                <a:latin typeface="Calibri"/>
                <a:cs typeface="Calibri"/>
              </a:rPr>
              <a:t>the </a:t>
            </a:r>
            <a:r>
              <a:rPr sz="2800" spc="-5" dirty="0">
                <a:solidFill>
                  <a:srgbClr val="4E3629"/>
                </a:solidFill>
                <a:latin typeface="Calibri"/>
                <a:cs typeface="Calibri"/>
              </a:rPr>
              <a:t>CRUD functions </a:t>
            </a:r>
            <a:r>
              <a:rPr sz="2800" dirty="0">
                <a:solidFill>
                  <a:srgbClr val="4E3629"/>
                </a:solidFill>
                <a:latin typeface="Calibri"/>
                <a:cs typeface="Calibri"/>
              </a:rPr>
              <a:t> </a:t>
            </a:r>
            <a:r>
              <a:rPr sz="2800" spc="-10" dirty="0">
                <a:solidFill>
                  <a:srgbClr val="4E3629"/>
                </a:solidFill>
                <a:latin typeface="Calibri"/>
                <a:cs typeface="Calibri"/>
              </a:rPr>
              <a:t>specified </a:t>
            </a:r>
            <a:r>
              <a:rPr sz="2800" spc="-15" dirty="0">
                <a:solidFill>
                  <a:srgbClr val="4E3629"/>
                </a:solidFill>
                <a:latin typeface="Calibri"/>
                <a:cs typeface="Calibri"/>
              </a:rPr>
              <a:t>by </a:t>
            </a:r>
            <a:r>
              <a:rPr sz="2800" spc="-10" dirty="0">
                <a:solidFill>
                  <a:srgbClr val="4E3629"/>
                </a:solidFill>
                <a:latin typeface="Calibri"/>
                <a:cs typeface="Calibri"/>
              </a:rPr>
              <a:t>the business </a:t>
            </a:r>
            <a:r>
              <a:rPr sz="2800" spc="-5" dirty="0">
                <a:solidFill>
                  <a:srgbClr val="4E3629"/>
                </a:solidFill>
                <a:latin typeface="Calibri"/>
                <a:cs typeface="Calibri"/>
              </a:rPr>
              <a:t>scenario and </a:t>
            </a:r>
            <a:r>
              <a:rPr sz="2800" spc="-10" dirty="0">
                <a:solidFill>
                  <a:srgbClr val="4E3629"/>
                </a:solidFill>
                <a:latin typeface="Calibri"/>
                <a:cs typeface="Calibri"/>
              </a:rPr>
              <a:t>the business </a:t>
            </a:r>
            <a:r>
              <a:rPr sz="2800" spc="-5" dirty="0">
                <a:solidFill>
                  <a:srgbClr val="4E3629"/>
                </a:solidFill>
                <a:latin typeface="Calibri"/>
                <a:cs typeface="Calibri"/>
              </a:rPr>
              <a:t> </a:t>
            </a:r>
            <a:r>
              <a:rPr sz="2800" spc="-10" dirty="0">
                <a:solidFill>
                  <a:srgbClr val="4E3629"/>
                </a:solidFill>
                <a:latin typeface="Calibri"/>
                <a:cs typeface="Calibri"/>
              </a:rPr>
              <a:t>rules</a:t>
            </a:r>
            <a:r>
              <a:rPr sz="2800" spc="20" dirty="0">
                <a:solidFill>
                  <a:srgbClr val="4E3629"/>
                </a:solidFill>
                <a:latin typeface="Calibri"/>
                <a:cs typeface="Calibri"/>
              </a:rPr>
              <a:t> </a:t>
            </a:r>
            <a:r>
              <a:rPr sz="2800" spc="-20" dirty="0">
                <a:solidFill>
                  <a:srgbClr val="4E3629"/>
                </a:solidFill>
                <a:latin typeface="Calibri"/>
                <a:cs typeface="Calibri"/>
              </a:rPr>
              <a:t>are</a:t>
            </a:r>
            <a:r>
              <a:rPr sz="2800" spc="-10" dirty="0">
                <a:solidFill>
                  <a:srgbClr val="4E3629"/>
                </a:solidFill>
                <a:latin typeface="Calibri"/>
                <a:cs typeface="Calibri"/>
              </a:rPr>
              <a:t> </a:t>
            </a:r>
            <a:r>
              <a:rPr sz="2800" spc="-15" dirty="0">
                <a:solidFill>
                  <a:srgbClr val="4E3629"/>
                </a:solidFill>
                <a:latin typeface="Calibri"/>
                <a:cs typeface="Calibri"/>
              </a:rPr>
              <a:t>represented</a:t>
            </a:r>
            <a:r>
              <a:rPr sz="2800" spc="20" dirty="0">
                <a:solidFill>
                  <a:srgbClr val="4E3629"/>
                </a:solidFill>
                <a:latin typeface="Calibri"/>
                <a:cs typeface="Calibri"/>
              </a:rPr>
              <a:t> </a:t>
            </a:r>
            <a:r>
              <a:rPr sz="2800" spc="-10" dirty="0">
                <a:solidFill>
                  <a:srgbClr val="4E3629"/>
                </a:solidFill>
                <a:latin typeface="Calibri"/>
                <a:cs typeface="Calibri"/>
              </a:rPr>
              <a:t>in</a:t>
            </a:r>
            <a:r>
              <a:rPr sz="2800" spc="10" dirty="0">
                <a:solidFill>
                  <a:srgbClr val="4E3629"/>
                </a:solidFill>
                <a:latin typeface="Calibri"/>
                <a:cs typeface="Calibri"/>
              </a:rPr>
              <a:t> </a:t>
            </a:r>
            <a:r>
              <a:rPr sz="2800" spc="-5" dirty="0">
                <a:solidFill>
                  <a:srgbClr val="4E3629"/>
                </a:solidFill>
                <a:latin typeface="Calibri"/>
                <a:cs typeface="Calibri"/>
              </a:rPr>
              <a:t>the</a:t>
            </a:r>
            <a:r>
              <a:rPr sz="2800" spc="15" dirty="0">
                <a:solidFill>
                  <a:srgbClr val="4E3629"/>
                </a:solidFill>
                <a:latin typeface="Calibri"/>
                <a:cs typeface="Calibri"/>
              </a:rPr>
              <a:t> </a:t>
            </a:r>
            <a:r>
              <a:rPr sz="2800" spc="-5" dirty="0">
                <a:solidFill>
                  <a:srgbClr val="4E3629"/>
                </a:solidFill>
                <a:latin typeface="Calibri"/>
                <a:cs typeface="Calibri"/>
              </a:rPr>
              <a:t>ERD</a:t>
            </a:r>
            <a:endParaRPr sz="2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795" y="748030"/>
            <a:ext cx="7251700" cy="520065"/>
          </a:xfrm>
          <a:prstGeom prst="rect">
            <a:avLst/>
          </a:prstGeom>
        </p:spPr>
        <p:txBody>
          <a:bodyPr vert="horz" wrap="square" lIns="0" tIns="12700" rIns="0" bIns="0" rtlCol="0">
            <a:spAutoFit/>
          </a:bodyPr>
          <a:lstStyle/>
          <a:p>
            <a:pPr marL="12700">
              <a:lnSpc>
                <a:spcPct val="100000"/>
              </a:lnSpc>
              <a:spcBef>
                <a:spcPts val="100"/>
              </a:spcBef>
            </a:pPr>
            <a:r>
              <a:rPr spc="-5" dirty="0"/>
              <a:t>CRUD</a:t>
            </a:r>
            <a:r>
              <a:rPr spc="-25" dirty="0"/>
              <a:t> </a:t>
            </a:r>
            <a:r>
              <a:rPr spc="-15" dirty="0"/>
              <a:t>Analysis—Create </a:t>
            </a:r>
            <a:r>
              <a:rPr spc="-10" dirty="0"/>
              <a:t>Function</a:t>
            </a:r>
            <a:endParaRPr spc="-10" dirty="0"/>
          </a:p>
        </p:txBody>
      </p:sp>
      <p:sp>
        <p:nvSpPr>
          <p:cNvPr id="3" name="object 3"/>
          <p:cNvSpPr txBox="1"/>
          <p:nvPr/>
        </p:nvSpPr>
        <p:spPr>
          <a:xfrm>
            <a:off x="483552" y="1415417"/>
            <a:ext cx="7682230" cy="3442335"/>
          </a:xfrm>
          <a:prstGeom prst="rect">
            <a:avLst/>
          </a:prstGeom>
        </p:spPr>
        <p:txBody>
          <a:bodyPr vert="horz" wrap="square" lIns="0" tIns="59690" rIns="0" bIns="0" rtlCol="0">
            <a:spAutoFit/>
          </a:bodyPr>
          <a:lstStyle/>
          <a:p>
            <a:pPr marL="184785" marR="5080" indent="-172720">
              <a:lnSpc>
                <a:spcPts val="3030"/>
              </a:lnSpc>
              <a:spcBef>
                <a:spcPts val="470"/>
              </a:spcBef>
              <a:buClr>
                <a:srgbClr val="D1350F"/>
              </a:buClr>
              <a:buFont typeface="Arial MT"/>
              <a:buChar char="•"/>
              <a:tabLst>
                <a:tab pos="185420" algn="l"/>
              </a:tabLst>
            </a:pPr>
            <a:r>
              <a:rPr sz="2800" spc="-10" dirty="0">
                <a:solidFill>
                  <a:srgbClr val="4E3629"/>
                </a:solidFill>
                <a:latin typeface="Calibri"/>
                <a:cs typeface="Calibri"/>
              </a:rPr>
              <a:t>During</a:t>
            </a:r>
            <a:r>
              <a:rPr sz="2800" spc="25" dirty="0">
                <a:solidFill>
                  <a:srgbClr val="4E3629"/>
                </a:solidFill>
                <a:latin typeface="Calibri"/>
                <a:cs typeface="Calibri"/>
              </a:rPr>
              <a:t> </a:t>
            </a:r>
            <a:r>
              <a:rPr sz="2800" spc="-10" dirty="0">
                <a:solidFill>
                  <a:srgbClr val="4E3629"/>
                </a:solidFill>
                <a:latin typeface="Calibri"/>
                <a:cs typeface="Calibri"/>
              </a:rPr>
              <a:t>the</a:t>
            </a:r>
            <a:r>
              <a:rPr sz="2800" spc="15" dirty="0">
                <a:solidFill>
                  <a:srgbClr val="4E3629"/>
                </a:solidFill>
                <a:latin typeface="Calibri"/>
                <a:cs typeface="Calibri"/>
              </a:rPr>
              <a:t> </a:t>
            </a:r>
            <a:r>
              <a:rPr sz="2800" spc="-10" dirty="0">
                <a:solidFill>
                  <a:srgbClr val="4E3629"/>
                </a:solidFill>
                <a:latin typeface="Calibri"/>
                <a:cs typeface="Calibri"/>
              </a:rPr>
              <a:t>client</a:t>
            </a:r>
            <a:r>
              <a:rPr sz="2800" spc="15" dirty="0">
                <a:solidFill>
                  <a:srgbClr val="4E3629"/>
                </a:solidFill>
                <a:latin typeface="Calibri"/>
                <a:cs typeface="Calibri"/>
              </a:rPr>
              <a:t> </a:t>
            </a:r>
            <a:r>
              <a:rPr sz="2800" spc="-35" dirty="0">
                <a:solidFill>
                  <a:srgbClr val="4E3629"/>
                </a:solidFill>
                <a:latin typeface="Calibri"/>
                <a:cs typeface="Calibri"/>
              </a:rPr>
              <a:t>interview,</a:t>
            </a:r>
            <a:r>
              <a:rPr sz="2800" spc="15" dirty="0">
                <a:solidFill>
                  <a:srgbClr val="4E3629"/>
                </a:solidFill>
                <a:latin typeface="Calibri"/>
                <a:cs typeface="Calibri"/>
              </a:rPr>
              <a:t> </a:t>
            </a:r>
            <a:r>
              <a:rPr sz="2800" spc="-5" dirty="0">
                <a:solidFill>
                  <a:srgbClr val="4E3629"/>
                </a:solidFill>
                <a:latin typeface="Calibri"/>
                <a:cs typeface="Calibri"/>
              </a:rPr>
              <a:t>and</a:t>
            </a:r>
            <a:r>
              <a:rPr sz="2800" spc="10" dirty="0">
                <a:solidFill>
                  <a:srgbClr val="4E3629"/>
                </a:solidFill>
                <a:latin typeface="Calibri"/>
                <a:cs typeface="Calibri"/>
              </a:rPr>
              <a:t> </a:t>
            </a:r>
            <a:r>
              <a:rPr sz="2800" spc="-10" dirty="0">
                <a:solidFill>
                  <a:srgbClr val="4E3629"/>
                </a:solidFill>
                <a:latin typeface="Calibri"/>
                <a:cs typeface="Calibri"/>
              </a:rPr>
              <a:t>while</a:t>
            </a:r>
            <a:r>
              <a:rPr sz="2800" spc="10" dirty="0">
                <a:solidFill>
                  <a:srgbClr val="4E3629"/>
                </a:solidFill>
                <a:latin typeface="Calibri"/>
                <a:cs typeface="Calibri"/>
              </a:rPr>
              <a:t> </a:t>
            </a:r>
            <a:r>
              <a:rPr sz="2800" spc="-10" dirty="0">
                <a:solidFill>
                  <a:srgbClr val="4E3629"/>
                </a:solidFill>
                <a:latin typeface="Calibri"/>
                <a:cs typeface="Calibri"/>
              </a:rPr>
              <a:t>writing</a:t>
            </a:r>
            <a:r>
              <a:rPr sz="2800" spc="5" dirty="0">
                <a:solidFill>
                  <a:srgbClr val="4E3629"/>
                </a:solidFill>
                <a:latin typeface="Calibri"/>
                <a:cs typeface="Calibri"/>
              </a:rPr>
              <a:t> </a:t>
            </a:r>
            <a:r>
              <a:rPr sz="2800" spc="-10" dirty="0">
                <a:solidFill>
                  <a:srgbClr val="4E3629"/>
                </a:solidFill>
                <a:latin typeface="Calibri"/>
                <a:cs typeface="Calibri"/>
              </a:rPr>
              <a:t>the </a:t>
            </a:r>
            <a:r>
              <a:rPr sz="2800" spc="-5" dirty="0">
                <a:solidFill>
                  <a:srgbClr val="4E3629"/>
                </a:solidFill>
                <a:latin typeface="Calibri"/>
                <a:cs typeface="Calibri"/>
              </a:rPr>
              <a:t> </a:t>
            </a:r>
            <a:r>
              <a:rPr sz="2800" spc="-10" dirty="0">
                <a:solidFill>
                  <a:srgbClr val="4E3629"/>
                </a:solidFill>
                <a:latin typeface="Calibri"/>
                <a:cs typeface="Calibri"/>
              </a:rPr>
              <a:t>business</a:t>
            </a:r>
            <a:r>
              <a:rPr sz="2800" spc="60" dirty="0">
                <a:solidFill>
                  <a:srgbClr val="4E3629"/>
                </a:solidFill>
                <a:latin typeface="Calibri"/>
                <a:cs typeface="Calibri"/>
              </a:rPr>
              <a:t> </a:t>
            </a:r>
            <a:r>
              <a:rPr sz="2800" spc="-5" dirty="0">
                <a:solidFill>
                  <a:srgbClr val="4E3629"/>
                </a:solidFill>
                <a:latin typeface="Calibri"/>
                <a:cs typeface="Calibri"/>
              </a:rPr>
              <a:t>scenarios</a:t>
            </a:r>
            <a:r>
              <a:rPr sz="2800" spc="10" dirty="0">
                <a:solidFill>
                  <a:srgbClr val="4E3629"/>
                </a:solidFill>
                <a:latin typeface="Calibri"/>
                <a:cs typeface="Calibri"/>
              </a:rPr>
              <a:t> </a:t>
            </a:r>
            <a:r>
              <a:rPr sz="2800" spc="-5" dirty="0">
                <a:solidFill>
                  <a:srgbClr val="4E3629"/>
                </a:solidFill>
                <a:latin typeface="Calibri"/>
                <a:cs typeface="Calibri"/>
              </a:rPr>
              <a:t>and</a:t>
            </a:r>
            <a:r>
              <a:rPr sz="2800" spc="20" dirty="0">
                <a:solidFill>
                  <a:srgbClr val="4E3629"/>
                </a:solidFill>
                <a:latin typeface="Calibri"/>
                <a:cs typeface="Calibri"/>
              </a:rPr>
              <a:t> </a:t>
            </a:r>
            <a:r>
              <a:rPr sz="2800" spc="-10" dirty="0">
                <a:solidFill>
                  <a:srgbClr val="4E3629"/>
                </a:solidFill>
                <a:latin typeface="Calibri"/>
                <a:cs typeface="Calibri"/>
              </a:rPr>
              <a:t>rules,</a:t>
            </a:r>
            <a:r>
              <a:rPr sz="2800" spc="25" dirty="0">
                <a:solidFill>
                  <a:srgbClr val="4E3629"/>
                </a:solidFill>
                <a:latin typeface="Calibri"/>
                <a:cs typeface="Calibri"/>
              </a:rPr>
              <a:t> </a:t>
            </a:r>
            <a:r>
              <a:rPr sz="2800" spc="-5" dirty="0">
                <a:solidFill>
                  <a:srgbClr val="4E3629"/>
                </a:solidFill>
                <a:latin typeface="Calibri"/>
                <a:cs typeface="Calibri"/>
              </a:rPr>
              <a:t>look</a:t>
            </a:r>
            <a:r>
              <a:rPr sz="2800"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a:t>
            </a:r>
            <a:r>
              <a:rPr sz="2800" spc="-25" dirty="0">
                <a:solidFill>
                  <a:srgbClr val="4E3629"/>
                </a:solidFill>
                <a:latin typeface="Calibri"/>
                <a:cs typeface="Calibri"/>
              </a:rPr>
              <a:t>keywords</a:t>
            </a:r>
            <a:r>
              <a:rPr sz="2800" spc="10" dirty="0">
                <a:solidFill>
                  <a:srgbClr val="4E3629"/>
                </a:solidFill>
                <a:latin typeface="Calibri"/>
                <a:cs typeface="Calibri"/>
              </a:rPr>
              <a:t> </a:t>
            </a:r>
            <a:r>
              <a:rPr sz="2800" spc="-25" dirty="0">
                <a:solidFill>
                  <a:srgbClr val="4E3629"/>
                </a:solidFill>
                <a:latin typeface="Calibri"/>
                <a:cs typeface="Calibri"/>
              </a:rPr>
              <a:t>like:</a:t>
            </a:r>
            <a:endParaRPr sz="2800">
              <a:latin typeface="Calibri"/>
              <a:cs typeface="Calibri"/>
            </a:endParaRPr>
          </a:p>
          <a:p>
            <a:pPr marL="355600">
              <a:lnSpc>
                <a:spcPct val="100000"/>
              </a:lnSpc>
              <a:spcBef>
                <a:spcPts val="95"/>
              </a:spcBef>
            </a:pPr>
            <a:r>
              <a:rPr sz="2400" spc="-15" dirty="0">
                <a:solidFill>
                  <a:srgbClr val="D1350F"/>
                </a:solidFill>
                <a:latin typeface="Calibri"/>
                <a:cs typeface="Calibri"/>
              </a:rPr>
              <a:t>−</a:t>
            </a:r>
            <a:r>
              <a:rPr sz="2400" spc="-15" dirty="0">
                <a:solidFill>
                  <a:srgbClr val="4E3629"/>
                </a:solidFill>
                <a:latin typeface="Calibri"/>
                <a:cs typeface="Calibri"/>
              </a:rPr>
              <a:t>INPUT,</a:t>
            </a:r>
            <a:r>
              <a:rPr sz="2400" spc="10" dirty="0">
                <a:solidFill>
                  <a:srgbClr val="4E3629"/>
                </a:solidFill>
                <a:latin typeface="Calibri"/>
                <a:cs typeface="Calibri"/>
              </a:rPr>
              <a:t> </a:t>
            </a:r>
            <a:r>
              <a:rPr sz="2400" spc="-5" dirty="0">
                <a:solidFill>
                  <a:srgbClr val="4E3629"/>
                </a:solidFill>
                <a:latin typeface="Calibri"/>
                <a:cs typeface="Calibri"/>
              </a:rPr>
              <a:t>ENTER, </a:t>
            </a:r>
            <a:r>
              <a:rPr sz="2400" spc="-30" dirty="0">
                <a:solidFill>
                  <a:srgbClr val="4E3629"/>
                </a:solidFill>
                <a:latin typeface="Calibri"/>
                <a:cs typeface="Calibri"/>
              </a:rPr>
              <a:t>LOAD,</a:t>
            </a:r>
            <a:r>
              <a:rPr sz="2400" spc="-15" dirty="0">
                <a:solidFill>
                  <a:srgbClr val="4E3629"/>
                </a:solidFill>
                <a:latin typeface="Calibri"/>
                <a:cs typeface="Calibri"/>
              </a:rPr>
              <a:t> </a:t>
            </a:r>
            <a:r>
              <a:rPr sz="2400" spc="-45" dirty="0">
                <a:solidFill>
                  <a:srgbClr val="4E3629"/>
                </a:solidFill>
                <a:latin typeface="Calibri"/>
                <a:cs typeface="Calibri"/>
              </a:rPr>
              <a:t>IMPORT,</a:t>
            </a:r>
            <a:r>
              <a:rPr sz="2400" spc="-5" dirty="0">
                <a:solidFill>
                  <a:srgbClr val="4E3629"/>
                </a:solidFill>
                <a:latin typeface="Calibri"/>
                <a:cs typeface="Calibri"/>
              </a:rPr>
              <a:t> </a:t>
            </a:r>
            <a:r>
              <a:rPr sz="2400" spc="-20" dirty="0">
                <a:solidFill>
                  <a:srgbClr val="4E3629"/>
                </a:solidFill>
                <a:latin typeface="Calibri"/>
                <a:cs typeface="Calibri"/>
              </a:rPr>
              <a:t>RECORD,</a:t>
            </a:r>
            <a:r>
              <a:rPr sz="2400" spc="-40" dirty="0">
                <a:solidFill>
                  <a:srgbClr val="4E3629"/>
                </a:solidFill>
                <a:latin typeface="Calibri"/>
                <a:cs typeface="Calibri"/>
              </a:rPr>
              <a:t> </a:t>
            </a:r>
            <a:r>
              <a:rPr sz="2400" dirty="0">
                <a:solidFill>
                  <a:srgbClr val="4E3629"/>
                </a:solidFill>
                <a:latin typeface="Calibri"/>
                <a:cs typeface="Calibri"/>
              </a:rPr>
              <a:t>&amp;</a:t>
            </a:r>
            <a:r>
              <a:rPr sz="2400" spc="-10" dirty="0">
                <a:solidFill>
                  <a:srgbClr val="4E3629"/>
                </a:solidFill>
                <a:latin typeface="Calibri"/>
                <a:cs typeface="Calibri"/>
              </a:rPr>
              <a:t> </a:t>
            </a:r>
            <a:r>
              <a:rPr sz="2400" spc="-40" dirty="0">
                <a:solidFill>
                  <a:srgbClr val="4E3629"/>
                </a:solidFill>
                <a:latin typeface="Calibri"/>
                <a:cs typeface="Calibri"/>
              </a:rPr>
              <a:t>CREATE</a:t>
            </a:r>
            <a:endParaRPr sz="2400">
              <a:latin typeface="Calibri"/>
              <a:cs typeface="Calibri"/>
            </a:endParaRPr>
          </a:p>
          <a:p>
            <a:pPr marL="184785" marR="673735" indent="-172720">
              <a:lnSpc>
                <a:spcPts val="3030"/>
              </a:lnSpc>
              <a:spcBef>
                <a:spcPts val="805"/>
              </a:spcBef>
              <a:buClr>
                <a:srgbClr val="D1350F"/>
              </a:buClr>
              <a:buFont typeface="Arial MT"/>
              <a:buChar char="•"/>
              <a:tabLst>
                <a:tab pos="185420" algn="l"/>
              </a:tabLst>
            </a:pPr>
            <a:r>
              <a:rPr sz="2800" spc="-5" dirty="0">
                <a:solidFill>
                  <a:srgbClr val="4E3629"/>
                </a:solidFill>
                <a:latin typeface="Calibri"/>
                <a:cs typeface="Calibri"/>
              </a:rPr>
              <a:t>These all</a:t>
            </a:r>
            <a:r>
              <a:rPr sz="2800" spc="-15" dirty="0">
                <a:solidFill>
                  <a:srgbClr val="4E3629"/>
                </a:solidFill>
                <a:latin typeface="Calibri"/>
                <a:cs typeface="Calibri"/>
              </a:rPr>
              <a:t> indicate</a:t>
            </a:r>
            <a:r>
              <a:rPr sz="2800" spc="15" dirty="0">
                <a:solidFill>
                  <a:srgbClr val="4E3629"/>
                </a:solidFill>
                <a:latin typeface="Calibri"/>
                <a:cs typeface="Calibri"/>
              </a:rPr>
              <a:t> </a:t>
            </a:r>
            <a:r>
              <a:rPr sz="2800" spc="-10" dirty="0">
                <a:solidFill>
                  <a:srgbClr val="4E3629"/>
                </a:solidFill>
                <a:latin typeface="Calibri"/>
                <a:cs typeface="Calibri"/>
              </a:rPr>
              <a:t>that</a:t>
            </a:r>
            <a:r>
              <a:rPr sz="2800" spc="10" dirty="0">
                <a:solidFill>
                  <a:srgbClr val="4E3629"/>
                </a:solidFill>
                <a:latin typeface="Calibri"/>
                <a:cs typeface="Calibri"/>
              </a:rPr>
              <a:t> </a:t>
            </a:r>
            <a:r>
              <a:rPr sz="2800" spc="-5" dirty="0">
                <a:solidFill>
                  <a:srgbClr val="4E3629"/>
                </a:solidFill>
                <a:latin typeface="Calibri"/>
                <a:cs typeface="Calibri"/>
              </a:rPr>
              <a:t>a</a:t>
            </a:r>
            <a:r>
              <a:rPr sz="2800" spc="-10" dirty="0">
                <a:solidFill>
                  <a:srgbClr val="4E3629"/>
                </a:solidFill>
                <a:latin typeface="Calibri"/>
                <a:cs typeface="Calibri"/>
              </a:rPr>
              <a:t> </a:t>
            </a:r>
            <a:r>
              <a:rPr sz="2800" spc="-20" dirty="0">
                <a:solidFill>
                  <a:srgbClr val="4E3629"/>
                </a:solidFill>
                <a:latin typeface="Calibri"/>
                <a:cs typeface="Calibri"/>
              </a:rPr>
              <a:t>record</a:t>
            </a:r>
            <a:r>
              <a:rPr sz="2800" spc="10" dirty="0">
                <a:solidFill>
                  <a:srgbClr val="4E3629"/>
                </a:solidFill>
                <a:latin typeface="Calibri"/>
                <a:cs typeface="Calibri"/>
              </a:rPr>
              <a:t> </a:t>
            </a:r>
            <a:r>
              <a:rPr sz="2800" spc="-10" dirty="0">
                <a:solidFill>
                  <a:srgbClr val="4E3629"/>
                </a:solidFill>
                <a:latin typeface="Calibri"/>
                <a:cs typeface="Calibri"/>
              </a:rPr>
              <a:t>is</a:t>
            </a:r>
            <a:r>
              <a:rPr sz="2800" spc="5" dirty="0">
                <a:solidFill>
                  <a:srgbClr val="4E3629"/>
                </a:solidFill>
                <a:latin typeface="Calibri"/>
                <a:cs typeface="Calibri"/>
              </a:rPr>
              <a:t> </a:t>
            </a:r>
            <a:r>
              <a:rPr sz="2800" spc="-15" dirty="0">
                <a:solidFill>
                  <a:srgbClr val="4E3629"/>
                </a:solidFill>
                <a:latin typeface="Calibri"/>
                <a:cs typeface="Calibri"/>
              </a:rPr>
              <a:t>created</a:t>
            </a:r>
            <a:r>
              <a:rPr sz="2800" spc="-20" dirty="0">
                <a:solidFill>
                  <a:srgbClr val="4E3629"/>
                </a:solidFill>
                <a:latin typeface="Calibri"/>
                <a:cs typeface="Calibri"/>
              </a:rPr>
              <a:t> </a:t>
            </a:r>
            <a:r>
              <a:rPr sz="2800" spc="-10" dirty="0">
                <a:solidFill>
                  <a:srgbClr val="4E3629"/>
                </a:solidFill>
                <a:latin typeface="Calibri"/>
                <a:cs typeface="Calibri"/>
              </a:rPr>
              <a:t>in</a:t>
            </a:r>
            <a:r>
              <a:rPr sz="2800" spc="20" dirty="0">
                <a:solidFill>
                  <a:srgbClr val="4E3629"/>
                </a:solidFill>
                <a:latin typeface="Calibri"/>
                <a:cs typeface="Calibri"/>
              </a:rPr>
              <a:t> </a:t>
            </a:r>
            <a:r>
              <a:rPr sz="2800" spc="-10" dirty="0">
                <a:solidFill>
                  <a:srgbClr val="4E3629"/>
                </a:solidFill>
                <a:latin typeface="Calibri"/>
                <a:cs typeface="Calibri"/>
              </a:rPr>
              <a:t>the </a:t>
            </a:r>
            <a:r>
              <a:rPr sz="2800" spc="-620" dirty="0">
                <a:solidFill>
                  <a:srgbClr val="4E3629"/>
                </a:solidFill>
                <a:latin typeface="Calibri"/>
                <a:cs typeface="Calibri"/>
              </a:rPr>
              <a:t> </a:t>
            </a:r>
            <a:r>
              <a:rPr sz="2800" spc="-15" dirty="0">
                <a:solidFill>
                  <a:srgbClr val="4E3629"/>
                </a:solidFill>
                <a:latin typeface="Calibri"/>
                <a:cs typeface="Calibri"/>
              </a:rPr>
              <a:t>database</a:t>
            </a:r>
            <a:r>
              <a:rPr sz="2800" spc="10" dirty="0">
                <a:solidFill>
                  <a:srgbClr val="4E3629"/>
                </a:solidFill>
                <a:latin typeface="Calibri"/>
                <a:cs typeface="Calibri"/>
              </a:rPr>
              <a:t> </a:t>
            </a:r>
            <a:r>
              <a:rPr sz="2800" spc="-15" dirty="0">
                <a:solidFill>
                  <a:srgbClr val="4E3629"/>
                </a:solidFill>
                <a:latin typeface="Calibri"/>
                <a:cs typeface="Calibri"/>
              </a:rPr>
              <a:t>at</a:t>
            </a:r>
            <a:r>
              <a:rPr sz="2800" spc="-10" dirty="0">
                <a:solidFill>
                  <a:srgbClr val="4E3629"/>
                </a:solidFill>
                <a:latin typeface="Calibri"/>
                <a:cs typeface="Calibri"/>
              </a:rPr>
              <a:t> this</a:t>
            </a:r>
            <a:r>
              <a:rPr sz="2800" spc="20" dirty="0">
                <a:solidFill>
                  <a:srgbClr val="4E3629"/>
                </a:solidFill>
                <a:latin typeface="Calibri"/>
                <a:cs typeface="Calibri"/>
              </a:rPr>
              <a:t> </a:t>
            </a:r>
            <a:r>
              <a:rPr sz="2800" spc="-10" dirty="0">
                <a:solidFill>
                  <a:srgbClr val="4E3629"/>
                </a:solidFill>
                <a:latin typeface="Calibri"/>
                <a:cs typeface="Calibri"/>
              </a:rPr>
              <a:t>time</a:t>
            </a:r>
            <a:endParaRPr sz="2800">
              <a:latin typeface="Calibri"/>
              <a:cs typeface="Calibri"/>
            </a:endParaRPr>
          </a:p>
          <a:p>
            <a:pPr marL="184785" indent="-172720">
              <a:lnSpc>
                <a:spcPct val="100000"/>
              </a:lnSpc>
              <a:spcBef>
                <a:spcPts val="415"/>
              </a:spcBef>
              <a:buClr>
                <a:srgbClr val="D1350F"/>
              </a:buClr>
              <a:buFont typeface="Arial MT"/>
              <a:buChar char="•"/>
              <a:tabLst>
                <a:tab pos="185420" algn="l"/>
              </a:tabLst>
            </a:pPr>
            <a:r>
              <a:rPr sz="2800" spc="-20" dirty="0">
                <a:solidFill>
                  <a:srgbClr val="4E3629"/>
                </a:solidFill>
                <a:latin typeface="Calibri"/>
                <a:cs typeface="Calibri"/>
              </a:rPr>
              <a:t>Review</a:t>
            </a:r>
            <a:r>
              <a:rPr sz="2800" spc="-10" dirty="0">
                <a:solidFill>
                  <a:srgbClr val="4E3629"/>
                </a:solidFill>
                <a:latin typeface="Calibri"/>
                <a:cs typeface="Calibri"/>
              </a:rPr>
              <a:t> </a:t>
            </a:r>
            <a:r>
              <a:rPr sz="2800" spc="-5" dirty="0">
                <a:solidFill>
                  <a:srgbClr val="4E3629"/>
                </a:solidFill>
                <a:latin typeface="Calibri"/>
                <a:cs typeface="Calibri"/>
              </a:rPr>
              <a:t>the</a:t>
            </a:r>
            <a:r>
              <a:rPr sz="2800" spc="10" dirty="0">
                <a:solidFill>
                  <a:srgbClr val="4E3629"/>
                </a:solidFill>
                <a:latin typeface="Calibri"/>
                <a:cs typeface="Calibri"/>
              </a:rPr>
              <a:t> </a:t>
            </a:r>
            <a:r>
              <a:rPr sz="2800" spc="-15" dirty="0">
                <a:solidFill>
                  <a:srgbClr val="4E3629"/>
                </a:solidFill>
                <a:latin typeface="Calibri"/>
                <a:cs typeface="Calibri"/>
              </a:rPr>
              <a:t>requirements</a:t>
            </a:r>
            <a:r>
              <a:rPr sz="2800" spc="35"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these</a:t>
            </a:r>
            <a:r>
              <a:rPr sz="2800" spc="25" dirty="0">
                <a:solidFill>
                  <a:srgbClr val="4E3629"/>
                </a:solidFill>
                <a:latin typeface="Calibri"/>
                <a:cs typeface="Calibri"/>
              </a:rPr>
              <a:t> </a:t>
            </a:r>
            <a:r>
              <a:rPr sz="2800" spc="-25" dirty="0">
                <a:solidFill>
                  <a:srgbClr val="4E3629"/>
                </a:solidFill>
                <a:latin typeface="Calibri"/>
                <a:cs typeface="Calibri"/>
              </a:rPr>
              <a:t>keywords</a:t>
            </a:r>
            <a:endParaRPr sz="2800">
              <a:latin typeface="Calibri"/>
              <a:cs typeface="Calibri"/>
            </a:endParaRPr>
          </a:p>
          <a:p>
            <a:pPr marL="184785" marR="929005" indent="-172720">
              <a:lnSpc>
                <a:spcPts val="3030"/>
              </a:lnSpc>
              <a:spcBef>
                <a:spcPts val="845"/>
              </a:spcBef>
              <a:buClr>
                <a:srgbClr val="D1350F"/>
              </a:buClr>
              <a:buFont typeface="Arial MT"/>
              <a:buChar char="•"/>
              <a:tabLst>
                <a:tab pos="185420" algn="l"/>
              </a:tabLst>
            </a:pPr>
            <a:r>
              <a:rPr sz="2800" spc="-5" dirty="0">
                <a:solidFill>
                  <a:srgbClr val="4E3629"/>
                </a:solidFill>
                <a:latin typeface="Calibri"/>
                <a:cs typeface="Calibri"/>
              </a:rPr>
              <a:t>Does</a:t>
            </a:r>
            <a:r>
              <a:rPr sz="2800" dirty="0">
                <a:solidFill>
                  <a:srgbClr val="4E3629"/>
                </a:solidFill>
                <a:latin typeface="Calibri"/>
                <a:cs typeface="Calibri"/>
              </a:rPr>
              <a:t> </a:t>
            </a:r>
            <a:r>
              <a:rPr sz="2800" spc="-15" dirty="0">
                <a:solidFill>
                  <a:srgbClr val="4E3629"/>
                </a:solidFill>
                <a:latin typeface="Calibri"/>
                <a:cs typeface="Calibri"/>
              </a:rPr>
              <a:t>your</a:t>
            </a:r>
            <a:r>
              <a:rPr sz="2800" spc="15" dirty="0">
                <a:solidFill>
                  <a:srgbClr val="4E3629"/>
                </a:solidFill>
                <a:latin typeface="Calibri"/>
                <a:cs typeface="Calibri"/>
              </a:rPr>
              <a:t> </a:t>
            </a:r>
            <a:r>
              <a:rPr sz="2800" spc="-20" dirty="0">
                <a:solidFill>
                  <a:srgbClr val="4E3629"/>
                </a:solidFill>
                <a:latin typeface="Calibri"/>
                <a:cs typeface="Calibri"/>
              </a:rPr>
              <a:t>data</a:t>
            </a:r>
            <a:r>
              <a:rPr sz="2800" spc="-5" dirty="0">
                <a:solidFill>
                  <a:srgbClr val="4E3629"/>
                </a:solidFill>
                <a:latin typeface="Calibri"/>
                <a:cs typeface="Calibri"/>
              </a:rPr>
              <a:t> model</a:t>
            </a:r>
            <a:r>
              <a:rPr sz="2800" dirty="0">
                <a:solidFill>
                  <a:srgbClr val="4E3629"/>
                </a:solidFill>
                <a:latin typeface="Calibri"/>
                <a:cs typeface="Calibri"/>
              </a:rPr>
              <a:t> </a:t>
            </a:r>
            <a:r>
              <a:rPr sz="2800" spc="-10" dirty="0">
                <a:solidFill>
                  <a:srgbClr val="4E3629"/>
                </a:solidFill>
                <a:latin typeface="Calibri"/>
                <a:cs typeface="Calibri"/>
              </a:rPr>
              <a:t>account</a:t>
            </a:r>
            <a:r>
              <a:rPr sz="2800" spc="5"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a:t>
            </a:r>
            <a:r>
              <a:rPr sz="2800" spc="-5" dirty="0">
                <a:solidFill>
                  <a:srgbClr val="4E3629"/>
                </a:solidFill>
                <a:latin typeface="Calibri"/>
                <a:cs typeface="Calibri"/>
              </a:rPr>
              <a:t>all</a:t>
            </a:r>
            <a:r>
              <a:rPr sz="2800" spc="-25" dirty="0">
                <a:solidFill>
                  <a:srgbClr val="4E3629"/>
                </a:solidFill>
                <a:latin typeface="Calibri"/>
                <a:cs typeface="Calibri"/>
              </a:rPr>
              <a:t> </a:t>
            </a:r>
            <a:r>
              <a:rPr sz="2800" spc="-5" dirty="0">
                <a:solidFill>
                  <a:srgbClr val="4E3629"/>
                </a:solidFill>
                <a:latin typeface="Calibri"/>
                <a:cs typeface="Calibri"/>
              </a:rPr>
              <a:t>of</a:t>
            </a:r>
            <a:r>
              <a:rPr sz="2800" spc="-10" dirty="0">
                <a:solidFill>
                  <a:srgbClr val="4E3629"/>
                </a:solidFill>
                <a:latin typeface="Calibri"/>
                <a:cs typeface="Calibri"/>
              </a:rPr>
              <a:t> </a:t>
            </a:r>
            <a:r>
              <a:rPr sz="2800" spc="-5" dirty="0">
                <a:solidFill>
                  <a:srgbClr val="4E3629"/>
                </a:solidFill>
                <a:latin typeface="Calibri"/>
                <a:cs typeface="Calibri"/>
              </a:rPr>
              <a:t>these </a:t>
            </a:r>
            <a:r>
              <a:rPr sz="2800" spc="-615" dirty="0">
                <a:solidFill>
                  <a:srgbClr val="4E3629"/>
                </a:solidFill>
                <a:latin typeface="Calibri"/>
                <a:cs typeface="Calibri"/>
              </a:rPr>
              <a:t> </a:t>
            </a:r>
            <a:r>
              <a:rPr sz="2800" spc="-10" dirty="0">
                <a:solidFill>
                  <a:srgbClr val="4E3629"/>
                </a:solidFill>
                <a:latin typeface="Calibri"/>
                <a:cs typeface="Calibri"/>
              </a:rPr>
              <a:t>functions?</a:t>
            </a:r>
            <a:endParaRPr sz="2800">
              <a:latin typeface="Calibri"/>
              <a:cs typeface="Calibri"/>
            </a:endParaRPr>
          </a:p>
        </p:txBody>
      </p:sp>
      <p:grpSp>
        <p:nvGrpSpPr>
          <p:cNvPr id="4" name="object 4"/>
          <p:cNvGrpSpPr/>
          <p:nvPr/>
        </p:nvGrpSpPr>
        <p:grpSpPr>
          <a:xfrm>
            <a:off x="5733288" y="4451603"/>
            <a:ext cx="3061970" cy="2171700"/>
            <a:chOff x="5733288" y="4451603"/>
            <a:chExt cx="3061970" cy="2171700"/>
          </a:xfrm>
        </p:grpSpPr>
        <p:pic>
          <p:nvPicPr>
            <p:cNvPr id="5" name="object 5"/>
            <p:cNvPicPr/>
            <p:nvPr/>
          </p:nvPicPr>
          <p:blipFill>
            <a:blip r:embed="rId1" cstate="print"/>
            <a:stretch>
              <a:fillRect/>
            </a:stretch>
          </p:blipFill>
          <p:spPr>
            <a:xfrm>
              <a:off x="5733288" y="4451603"/>
              <a:ext cx="3061715" cy="2171699"/>
            </a:xfrm>
            <a:prstGeom prst="rect">
              <a:avLst/>
            </a:prstGeom>
          </p:spPr>
        </p:pic>
        <p:pic>
          <p:nvPicPr>
            <p:cNvPr id="6" name="object 6"/>
            <p:cNvPicPr/>
            <p:nvPr/>
          </p:nvPicPr>
          <p:blipFill>
            <a:blip r:embed="rId2" cstate="print"/>
            <a:stretch>
              <a:fillRect/>
            </a:stretch>
          </p:blipFill>
          <p:spPr>
            <a:xfrm>
              <a:off x="5925312" y="4643640"/>
              <a:ext cx="2671266" cy="1782760"/>
            </a:xfrm>
            <a:prstGeom prst="rect">
              <a:avLst/>
            </a:prstGeom>
          </p:spPr>
        </p:pic>
      </p:gr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spc="-5" dirty="0"/>
            </a:fld>
            <a:endParaRPr spc="-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5832475" cy="528320"/>
          </a:xfrm>
          <a:prstGeom prst="rect">
            <a:avLst/>
          </a:prstGeom>
        </p:spPr>
        <p:txBody>
          <a:bodyPr vert="horz" wrap="square" lIns="0" tIns="12700" rIns="0" bIns="0" rtlCol="0">
            <a:spAutoFit/>
          </a:bodyPr>
          <a:lstStyle/>
          <a:p>
            <a:pPr marL="12700">
              <a:lnSpc>
                <a:spcPct val="100000"/>
              </a:lnSpc>
              <a:spcBef>
                <a:spcPts val="100"/>
              </a:spcBef>
            </a:pPr>
            <a:r>
              <a:rPr spc="-5" dirty="0"/>
              <a:t>CRUD</a:t>
            </a:r>
            <a:r>
              <a:rPr spc="-15" dirty="0"/>
              <a:t> Analysis—Retrieve </a:t>
            </a:r>
            <a:r>
              <a:rPr spc="-10" dirty="0"/>
              <a:t>Function</a:t>
            </a:r>
            <a:endParaRPr spc="-10" dirty="0"/>
          </a:p>
        </p:txBody>
      </p:sp>
      <p:sp>
        <p:nvSpPr>
          <p:cNvPr id="3" name="object 3"/>
          <p:cNvSpPr txBox="1"/>
          <p:nvPr/>
        </p:nvSpPr>
        <p:spPr>
          <a:xfrm>
            <a:off x="483552" y="1415417"/>
            <a:ext cx="7971155" cy="3058160"/>
          </a:xfrm>
          <a:prstGeom prst="rect">
            <a:avLst/>
          </a:prstGeom>
        </p:spPr>
        <p:txBody>
          <a:bodyPr vert="horz" wrap="square" lIns="0" tIns="59690" rIns="0" bIns="0" rtlCol="0">
            <a:spAutoFit/>
          </a:bodyPr>
          <a:lstStyle/>
          <a:p>
            <a:pPr marL="184785" marR="293370" indent="-172720">
              <a:lnSpc>
                <a:spcPts val="3030"/>
              </a:lnSpc>
              <a:spcBef>
                <a:spcPts val="470"/>
              </a:spcBef>
              <a:buClr>
                <a:srgbClr val="D1350F"/>
              </a:buClr>
              <a:buFont typeface="Arial MT"/>
              <a:buChar char="•"/>
              <a:tabLst>
                <a:tab pos="185420" algn="l"/>
              </a:tabLst>
            </a:pPr>
            <a:r>
              <a:rPr sz="2800" spc="-10" dirty="0">
                <a:solidFill>
                  <a:srgbClr val="4E3629"/>
                </a:solidFill>
                <a:latin typeface="Calibri"/>
                <a:cs typeface="Calibri"/>
              </a:rPr>
              <a:t>During</a:t>
            </a:r>
            <a:r>
              <a:rPr sz="2800" spc="25" dirty="0">
                <a:solidFill>
                  <a:srgbClr val="4E3629"/>
                </a:solidFill>
                <a:latin typeface="Calibri"/>
                <a:cs typeface="Calibri"/>
              </a:rPr>
              <a:t> </a:t>
            </a:r>
            <a:r>
              <a:rPr sz="2800" spc="-10" dirty="0">
                <a:solidFill>
                  <a:srgbClr val="4E3629"/>
                </a:solidFill>
                <a:latin typeface="Calibri"/>
                <a:cs typeface="Calibri"/>
              </a:rPr>
              <a:t>the</a:t>
            </a:r>
            <a:r>
              <a:rPr sz="2800" spc="15" dirty="0">
                <a:solidFill>
                  <a:srgbClr val="4E3629"/>
                </a:solidFill>
                <a:latin typeface="Calibri"/>
                <a:cs typeface="Calibri"/>
              </a:rPr>
              <a:t> </a:t>
            </a:r>
            <a:r>
              <a:rPr sz="2800" spc="-10" dirty="0">
                <a:solidFill>
                  <a:srgbClr val="4E3629"/>
                </a:solidFill>
                <a:latin typeface="Calibri"/>
                <a:cs typeface="Calibri"/>
              </a:rPr>
              <a:t>client</a:t>
            </a:r>
            <a:r>
              <a:rPr sz="2800" spc="15" dirty="0">
                <a:solidFill>
                  <a:srgbClr val="4E3629"/>
                </a:solidFill>
                <a:latin typeface="Calibri"/>
                <a:cs typeface="Calibri"/>
              </a:rPr>
              <a:t> </a:t>
            </a:r>
            <a:r>
              <a:rPr sz="2800" spc="-35" dirty="0">
                <a:solidFill>
                  <a:srgbClr val="4E3629"/>
                </a:solidFill>
                <a:latin typeface="Calibri"/>
                <a:cs typeface="Calibri"/>
              </a:rPr>
              <a:t>interview,</a:t>
            </a:r>
            <a:r>
              <a:rPr sz="2800" spc="15" dirty="0">
                <a:solidFill>
                  <a:srgbClr val="4E3629"/>
                </a:solidFill>
                <a:latin typeface="Calibri"/>
                <a:cs typeface="Calibri"/>
              </a:rPr>
              <a:t> </a:t>
            </a:r>
            <a:r>
              <a:rPr sz="2800" spc="-5" dirty="0">
                <a:solidFill>
                  <a:srgbClr val="4E3629"/>
                </a:solidFill>
                <a:latin typeface="Calibri"/>
                <a:cs typeface="Calibri"/>
              </a:rPr>
              <a:t>and</a:t>
            </a:r>
            <a:r>
              <a:rPr sz="2800" spc="10" dirty="0">
                <a:solidFill>
                  <a:srgbClr val="4E3629"/>
                </a:solidFill>
                <a:latin typeface="Calibri"/>
                <a:cs typeface="Calibri"/>
              </a:rPr>
              <a:t> </a:t>
            </a:r>
            <a:r>
              <a:rPr sz="2800" spc="-10" dirty="0">
                <a:solidFill>
                  <a:srgbClr val="4E3629"/>
                </a:solidFill>
                <a:latin typeface="Calibri"/>
                <a:cs typeface="Calibri"/>
              </a:rPr>
              <a:t>while</a:t>
            </a:r>
            <a:r>
              <a:rPr sz="2800" spc="10" dirty="0">
                <a:solidFill>
                  <a:srgbClr val="4E3629"/>
                </a:solidFill>
                <a:latin typeface="Calibri"/>
                <a:cs typeface="Calibri"/>
              </a:rPr>
              <a:t> </a:t>
            </a:r>
            <a:r>
              <a:rPr sz="2800" spc="-10" dirty="0">
                <a:solidFill>
                  <a:srgbClr val="4E3629"/>
                </a:solidFill>
                <a:latin typeface="Calibri"/>
                <a:cs typeface="Calibri"/>
              </a:rPr>
              <a:t>writing</a:t>
            </a:r>
            <a:r>
              <a:rPr sz="2800" spc="5" dirty="0">
                <a:solidFill>
                  <a:srgbClr val="4E3629"/>
                </a:solidFill>
                <a:latin typeface="Calibri"/>
                <a:cs typeface="Calibri"/>
              </a:rPr>
              <a:t> </a:t>
            </a:r>
            <a:r>
              <a:rPr sz="2800" spc="-10" dirty="0">
                <a:solidFill>
                  <a:srgbClr val="4E3629"/>
                </a:solidFill>
                <a:latin typeface="Calibri"/>
                <a:cs typeface="Calibri"/>
              </a:rPr>
              <a:t>the </a:t>
            </a:r>
            <a:r>
              <a:rPr sz="2800" spc="-5" dirty="0">
                <a:solidFill>
                  <a:srgbClr val="4E3629"/>
                </a:solidFill>
                <a:latin typeface="Calibri"/>
                <a:cs typeface="Calibri"/>
              </a:rPr>
              <a:t> </a:t>
            </a:r>
            <a:r>
              <a:rPr sz="2800" spc="-10" dirty="0">
                <a:solidFill>
                  <a:srgbClr val="4E3629"/>
                </a:solidFill>
                <a:latin typeface="Calibri"/>
                <a:cs typeface="Calibri"/>
              </a:rPr>
              <a:t>business</a:t>
            </a:r>
            <a:r>
              <a:rPr sz="2800" spc="60" dirty="0">
                <a:solidFill>
                  <a:srgbClr val="4E3629"/>
                </a:solidFill>
                <a:latin typeface="Calibri"/>
                <a:cs typeface="Calibri"/>
              </a:rPr>
              <a:t> </a:t>
            </a:r>
            <a:r>
              <a:rPr sz="2800" spc="-5" dirty="0">
                <a:solidFill>
                  <a:srgbClr val="4E3629"/>
                </a:solidFill>
                <a:latin typeface="Calibri"/>
                <a:cs typeface="Calibri"/>
              </a:rPr>
              <a:t>scenarios</a:t>
            </a:r>
            <a:r>
              <a:rPr sz="2800" spc="10" dirty="0">
                <a:solidFill>
                  <a:srgbClr val="4E3629"/>
                </a:solidFill>
                <a:latin typeface="Calibri"/>
                <a:cs typeface="Calibri"/>
              </a:rPr>
              <a:t> </a:t>
            </a:r>
            <a:r>
              <a:rPr sz="2800" spc="-5" dirty="0">
                <a:solidFill>
                  <a:srgbClr val="4E3629"/>
                </a:solidFill>
                <a:latin typeface="Calibri"/>
                <a:cs typeface="Calibri"/>
              </a:rPr>
              <a:t>and</a:t>
            </a:r>
            <a:r>
              <a:rPr sz="2800" spc="20" dirty="0">
                <a:solidFill>
                  <a:srgbClr val="4E3629"/>
                </a:solidFill>
                <a:latin typeface="Calibri"/>
                <a:cs typeface="Calibri"/>
              </a:rPr>
              <a:t> </a:t>
            </a:r>
            <a:r>
              <a:rPr sz="2800" spc="-10" dirty="0">
                <a:solidFill>
                  <a:srgbClr val="4E3629"/>
                </a:solidFill>
                <a:latin typeface="Calibri"/>
                <a:cs typeface="Calibri"/>
              </a:rPr>
              <a:t>rules,</a:t>
            </a:r>
            <a:r>
              <a:rPr sz="2800" spc="25" dirty="0">
                <a:solidFill>
                  <a:srgbClr val="4E3629"/>
                </a:solidFill>
                <a:latin typeface="Calibri"/>
                <a:cs typeface="Calibri"/>
              </a:rPr>
              <a:t> </a:t>
            </a:r>
            <a:r>
              <a:rPr sz="2800" spc="-5" dirty="0">
                <a:solidFill>
                  <a:srgbClr val="4E3629"/>
                </a:solidFill>
                <a:latin typeface="Calibri"/>
                <a:cs typeface="Calibri"/>
              </a:rPr>
              <a:t>look</a:t>
            </a:r>
            <a:r>
              <a:rPr sz="2800"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a:t>
            </a:r>
            <a:r>
              <a:rPr sz="2800" spc="-25" dirty="0">
                <a:solidFill>
                  <a:srgbClr val="4E3629"/>
                </a:solidFill>
                <a:latin typeface="Calibri"/>
                <a:cs typeface="Calibri"/>
              </a:rPr>
              <a:t>keywords</a:t>
            </a:r>
            <a:r>
              <a:rPr sz="2800" spc="10" dirty="0">
                <a:solidFill>
                  <a:srgbClr val="4E3629"/>
                </a:solidFill>
                <a:latin typeface="Calibri"/>
                <a:cs typeface="Calibri"/>
              </a:rPr>
              <a:t> </a:t>
            </a:r>
            <a:r>
              <a:rPr sz="2800" spc="-25" dirty="0">
                <a:solidFill>
                  <a:srgbClr val="4E3629"/>
                </a:solidFill>
                <a:latin typeface="Calibri"/>
                <a:cs typeface="Calibri"/>
              </a:rPr>
              <a:t>like:</a:t>
            </a:r>
            <a:endParaRPr sz="2800">
              <a:latin typeface="Calibri"/>
              <a:cs typeface="Calibri"/>
            </a:endParaRPr>
          </a:p>
          <a:p>
            <a:pPr marL="355600">
              <a:lnSpc>
                <a:spcPct val="100000"/>
              </a:lnSpc>
              <a:spcBef>
                <a:spcPts val="95"/>
              </a:spcBef>
            </a:pPr>
            <a:r>
              <a:rPr sz="2400" spc="-20" dirty="0">
                <a:solidFill>
                  <a:srgbClr val="D1350F"/>
                </a:solidFill>
                <a:latin typeface="Calibri"/>
                <a:cs typeface="Calibri"/>
              </a:rPr>
              <a:t>−</a:t>
            </a:r>
            <a:r>
              <a:rPr sz="2400" spc="-20" dirty="0">
                <a:solidFill>
                  <a:srgbClr val="4E3629"/>
                </a:solidFill>
                <a:latin typeface="Calibri"/>
                <a:cs typeface="Calibri"/>
              </a:rPr>
              <a:t>VIEW,</a:t>
            </a:r>
            <a:r>
              <a:rPr sz="2400" spc="-10" dirty="0">
                <a:solidFill>
                  <a:srgbClr val="4E3629"/>
                </a:solidFill>
                <a:latin typeface="Calibri"/>
                <a:cs typeface="Calibri"/>
              </a:rPr>
              <a:t> </a:t>
            </a:r>
            <a:r>
              <a:rPr sz="2400" spc="-40" dirty="0">
                <a:solidFill>
                  <a:srgbClr val="4E3629"/>
                </a:solidFill>
                <a:latin typeface="Calibri"/>
                <a:cs typeface="Calibri"/>
              </a:rPr>
              <a:t>REPORT,</a:t>
            </a:r>
            <a:r>
              <a:rPr sz="2400" spc="-5" dirty="0">
                <a:solidFill>
                  <a:srgbClr val="4E3629"/>
                </a:solidFill>
                <a:latin typeface="Calibri"/>
                <a:cs typeface="Calibri"/>
              </a:rPr>
              <a:t> BRING</a:t>
            </a:r>
            <a:r>
              <a:rPr sz="2400" spc="-35" dirty="0">
                <a:solidFill>
                  <a:srgbClr val="4E3629"/>
                </a:solidFill>
                <a:latin typeface="Calibri"/>
                <a:cs typeface="Calibri"/>
              </a:rPr>
              <a:t> </a:t>
            </a:r>
            <a:r>
              <a:rPr sz="2400" spc="-105" dirty="0">
                <a:solidFill>
                  <a:srgbClr val="4E3629"/>
                </a:solidFill>
                <a:latin typeface="Calibri"/>
                <a:cs typeface="Calibri"/>
              </a:rPr>
              <a:t>UP,</a:t>
            </a:r>
            <a:r>
              <a:rPr sz="2400" spc="-5" dirty="0">
                <a:solidFill>
                  <a:srgbClr val="4E3629"/>
                </a:solidFill>
                <a:latin typeface="Calibri"/>
                <a:cs typeface="Calibri"/>
              </a:rPr>
              <a:t> </a:t>
            </a:r>
            <a:r>
              <a:rPr sz="2400" spc="-45" dirty="0">
                <a:solidFill>
                  <a:srgbClr val="4E3629"/>
                </a:solidFill>
                <a:latin typeface="Calibri"/>
                <a:cs typeface="Calibri"/>
              </a:rPr>
              <a:t>PRINT,</a:t>
            </a:r>
            <a:r>
              <a:rPr sz="2400" spc="-5" dirty="0">
                <a:solidFill>
                  <a:srgbClr val="4E3629"/>
                </a:solidFill>
                <a:latin typeface="Calibri"/>
                <a:cs typeface="Calibri"/>
              </a:rPr>
              <a:t> </a:t>
            </a:r>
            <a:r>
              <a:rPr sz="2400" spc="-15" dirty="0">
                <a:solidFill>
                  <a:srgbClr val="4E3629"/>
                </a:solidFill>
                <a:latin typeface="Calibri"/>
                <a:cs typeface="Calibri"/>
              </a:rPr>
              <a:t>FIND,</a:t>
            </a:r>
            <a:r>
              <a:rPr sz="2400" spc="-20" dirty="0">
                <a:solidFill>
                  <a:srgbClr val="4E3629"/>
                </a:solidFill>
                <a:latin typeface="Calibri"/>
                <a:cs typeface="Calibri"/>
              </a:rPr>
              <a:t> READ,</a:t>
            </a:r>
            <a:r>
              <a:rPr sz="2400" spc="-15" dirty="0">
                <a:solidFill>
                  <a:srgbClr val="4E3629"/>
                </a:solidFill>
                <a:latin typeface="Calibri"/>
                <a:cs typeface="Calibri"/>
              </a:rPr>
              <a:t> </a:t>
            </a:r>
            <a:r>
              <a:rPr sz="2400" dirty="0">
                <a:solidFill>
                  <a:srgbClr val="4E3629"/>
                </a:solidFill>
                <a:latin typeface="Calibri"/>
                <a:cs typeface="Calibri"/>
              </a:rPr>
              <a:t>&amp;</a:t>
            </a:r>
            <a:r>
              <a:rPr sz="2400" spc="-15" dirty="0">
                <a:solidFill>
                  <a:srgbClr val="4E3629"/>
                </a:solidFill>
                <a:latin typeface="Calibri"/>
                <a:cs typeface="Calibri"/>
              </a:rPr>
              <a:t> </a:t>
            </a:r>
            <a:r>
              <a:rPr sz="2400" spc="-20" dirty="0">
                <a:solidFill>
                  <a:srgbClr val="4E3629"/>
                </a:solidFill>
                <a:latin typeface="Calibri"/>
                <a:cs typeface="Calibri"/>
              </a:rPr>
              <a:t>LOOK</a:t>
            </a:r>
            <a:r>
              <a:rPr sz="2400" spc="-5" dirty="0">
                <a:solidFill>
                  <a:srgbClr val="4E3629"/>
                </a:solidFill>
                <a:latin typeface="Calibri"/>
                <a:cs typeface="Calibri"/>
              </a:rPr>
              <a:t> UP</a:t>
            </a:r>
            <a:endParaRPr sz="2400">
              <a:latin typeface="Calibri"/>
              <a:cs typeface="Calibri"/>
            </a:endParaRPr>
          </a:p>
          <a:p>
            <a:pPr marL="184785" marR="698500" indent="-172720">
              <a:lnSpc>
                <a:spcPts val="3030"/>
              </a:lnSpc>
              <a:spcBef>
                <a:spcPts val="805"/>
              </a:spcBef>
              <a:buClr>
                <a:srgbClr val="D1350F"/>
              </a:buClr>
              <a:buFont typeface="Arial MT"/>
              <a:buChar char="•"/>
              <a:tabLst>
                <a:tab pos="185420" algn="l"/>
              </a:tabLst>
            </a:pPr>
            <a:r>
              <a:rPr sz="2800" spc="-5" dirty="0">
                <a:solidFill>
                  <a:srgbClr val="4E3629"/>
                </a:solidFill>
                <a:latin typeface="Calibri"/>
                <a:cs typeface="Calibri"/>
              </a:rPr>
              <a:t>These all</a:t>
            </a:r>
            <a:r>
              <a:rPr sz="2800" spc="-10" dirty="0">
                <a:solidFill>
                  <a:srgbClr val="4E3629"/>
                </a:solidFill>
                <a:latin typeface="Calibri"/>
                <a:cs typeface="Calibri"/>
              </a:rPr>
              <a:t> </a:t>
            </a:r>
            <a:r>
              <a:rPr sz="2800" spc="-15" dirty="0">
                <a:solidFill>
                  <a:srgbClr val="4E3629"/>
                </a:solidFill>
                <a:latin typeface="Calibri"/>
                <a:cs typeface="Calibri"/>
              </a:rPr>
              <a:t>point</a:t>
            </a:r>
            <a:r>
              <a:rPr sz="2800" spc="20" dirty="0">
                <a:solidFill>
                  <a:srgbClr val="4E3629"/>
                </a:solidFill>
                <a:latin typeface="Calibri"/>
                <a:cs typeface="Calibri"/>
              </a:rPr>
              <a:t> </a:t>
            </a:r>
            <a:r>
              <a:rPr sz="2800" spc="-15" dirty="0">
                <a:solidFill>
                  <a:srgbClr val="4E3629"/>
                </a:solidFill>
                <a:latin typeface="Calibri"/>
                <a:cs typeface="Calibri"/>
              </a:rPr>
              <a:t>to</a:t>
            </a:r>
            <a:r>
              <a:rPr sz="2800" dirty="0">
                <a:solidFill>
                  <a:srgbClr val="4E3629"/>
                </a:solidFill>
                <a:latin typeface="Calibri"/>
                <a:cs typeface="Calibri"/>
              </a:rPr>
              <a:t> </a:t>
            </a:r>
            <a:r>
              <a:rPr sz="2800" spc="-15" dirty="0">
                <a:solidFill>
                  <a:srgbClr val="4E3629"/>
                </a:solidFill>
                <a:latin typeface="Calibri"/>
                <a:cs typeface="Calibri"/>
              </a:rPr>
              <a:t>retrieving</a:t>
            </a:r>
            <a:r>
              <a:rPr sz="2800" spc="5" dirty="0">
                <a:solidFill>
                  <a:srgbClr val="4E3629"/>
                </a:solidFill>
                <a:latin typeface="Calibri"/>
                <a:cs typeface="Calibri"/>
              </a:rPr>
              <a:t> </a:t>
            </a:r>
            <a:r>
              <a:rPr sz="2800" spc="-15" dirty="0">
                <a:solidFill>
                  <a:srgbClr val="4E3629"/>
                </a:solidFill>
                <a:latin typeface="Calibri"/>
                <a:cs typeface="Calibri"/>
              </a:rPr>
              <a:t>information</a:t>
            </a:r>
            <a:r>
              <a:rPr sz="2800" spc="15" dirty="0">
                <a:solidFill>
                  <a:srgbClr val="4E3629"/>
                </a:solidFill>
                <a:latin typeface="Calibri"/>
                <a:cs typeface="Calibri"/>
              </a:rPr>
              <a:t> </a:t>
            </a:r>
            <a:r>
              <a:rPr sz="2800" spc="-20" dirty="0">
                <a:solidFill>
                  <a:srgbClr val="4E3629"/>
                </a:solidFill>
                <a:latin typeface="Calibri"/>
                <a:cs typeface="Calibri"/>
              </a:rPr>
              <a:t>from</a:t>
            </a:r>
            <a:r>
              <a:rPr sz="2800" spc="10" dirty="0">
                <a:solidFill>
                  <a:srgbClr val="4E3629"/>
                </a:solidFill>
                <a:latin typeface="Calibri"/>
                <a:cs typeface="Calibri"/>
              </a:rPr>
              <a:t> </a:t>
            </a:r>
            <a:r>
              <a:rPr sz="2800" spc="-10" dirty="0">
                <a:solidFill>
                  <a:srgbClr val="4E3629"/>
                </a:solidFill>
                <a:latin typeface="Calibri"/>
                <a:cs typeface="Calibri"/>
              </a:rPr>
              <a:t>the </a:t>
            </a:r>
            <a:r>
              <a:rPr sz="2800" spc="-620" dirty="0">
                <a:solidFill>
                  <a:srgbClr val="4E3629"/>
                </a:solidFill>
                <a:latin typeface="Calibri"/>
                <a:cs typeface="Calibri"/>
              </a:rPr>
              <a:t> </a:t>
            </a:r>
            <a:r>
              <a:rPr sz="2800" spc="-15" dirty="0">
                <a:solidFill>
                  <a:srgbClr val="4E3629"/>
                </a:solidFill>
                <a:latin typeface="Calibri"/>
                <a:cs typeface="Calibri"/>
              </a:rPr>
              <a:t>database</a:t>
            </a:r>
            <a:endParaRPr sz="2800">
              <a:latin typeface="Calibri"/>
              <a:cs typeface="Calibri"/>
            </a:endParaRPr>
          </a:p>
          <a:p>
            <a:pPr marL="184785" indent="-172720">
              <a:lnSpc>
                <a:spcPct val="100000"/>
              </a:lnSpc>
              <a:spcBef>
                <a:spcPts val="415"/>
              </a:spcBef>
              <a:buClr>
                <a:srgbClr val="D1350F"/>
              </a:buClr>
              <a:buFont typeface="Arial MT"/>
              <a:buChar char="•"/>
              <a:tabLst>
                <a:tab pos="185420" algn="l"/>
              </a:tabLst>
            </a:pPr>
            <a:r>
              <a:rPr sz="2800" spc="-20" dirty="0">
                <a:solidFill>
                  <a:srgbClr val="4E3629"/>
                </a:solidFill>
                <a:latin typeface="Calibri"/>
                <a:cs typeface="Calibri"/>
              </a:rPr>
              <a:t>Review</a:t>
            </a:r>
            <a:r>
              <a:rPr sz="2800" spc="-10" dirty="0">
                <a:solidFill>
                  <a:srgbClr val="4E3629"/>
                </a:solidFill>
                <a:latin typeface="Calibri"/>
                <a:cs typeface="Calibri"/>
              </a:rPr>
              <a:t> </a:t>
            </a:r>
            <a:r>
              <a:rPr sz="2800" spc="-5" dirty="0">
                <a:solidFill>
                  <a:srgbClr val="4E3629"/>
                </a:solidFill>
                <a:latin typeface="Calibri"/>
                <a:cs typeface="Calibri"/>
              </a:rPr>
              <a:t>the</a:t>
            </a:r>
            <a:r>
              <a:rPr sz="2800" spc="10" dirty="0">
                <a:solidFill>
                  <a:srgbClr val="4E3629"/>
                </a:solidFill>
                <a:latin typeface="Calibri"/>
                <a:cs typeface="Calibri"/>
              </a:rPr>
              <a:t> </a:t>
            </a:r>
            <a:r>
              <a:rPr sz="2800" spc="-15" dirty="0">
                <a:solidFill>
                  <a:srgbClr val="4E3629"/>
                </a:solidFill>
                <a:latin typeface="Calibri"/>
                <a:cs typeface="Calibri"/>
              </a:rPr>
              <a:t>requirements</a:t>
            </a:r>
            <a:r>
              <a:rPr sz="2800" spc="35"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these</a:t>
            </a:r>
            <a:r>
              <a:rPr sz="2800" spc="25" dirty="0">
                <a:solidFill>
                  <a:srgbClr val="4E3629"/>
                </a:solidFill>
                <a:latin typeface="Calibri"/>
                <a:cs typeface="Calibri"/>
              </a:rPr>
              <a:t> </a:t>
            </a:r>
            <a:r>
              <a:rPr sz="2800" spc="-25" dirty="0">
                <a:solidFill>
                  <a:srgbClr val="4E3629"/>
                </a:solidFill>
                <a:latin typeface="Calibri"/>
                <a:cs typeface="Calibri"/>
              </a:rPr>
              <a:t>keywords</a:t>
            </a:r>
            <a:endParaRPr sz="2800">
              <a:latin typeface="Calibri"/>
              <a:cs typeface="Calibri"/>
            </a:endParaRPr>
          </a:p>
          <a:p>
            <a:pPr marL="184785" indent="-172720">
              <a:lnSpc>
                <a:spcPct val="100000"/>
              </a:lnSpc>
              <a:spcBef>
                <a:spcPts val="470"/>
              </a:spcBef>
              <a:buClr>
                <a:srgbClr val="D1350F"/>
              </a:buClr>
              <a:buFont typeface="Arial MT"/>
              <a:buChar char="•"/>
              <a:tabLst>
                <a:tab pos="185420" algn="l"/>
              </a:tabLst>
            </a:pPr>
            <a:r>
              <a:rPr sz="2800" spc="-5" dirty="0">
                <a:solidFill>
                  <a:srgbClr val="4E3629"/>
                </a:solidFill>
                <a:latin typeface="Calibri"/>
                <a:cs typeface="Calibri"/>
              </a:rPr>
              <a:t>Does</a:t>
            </a:r>
            <a:r>
              <a:rPr sz="2800" spc="5" dirty="0">
                <a:solidFill>
                  <a:srgbClr val="4E3629"/>
                </a:solidFill>
                <a:latin typeface="Calibri"/>
                <a:cs typeface="Calibri"/>
              </a:rPr>
              <a:t> </a:t>
            </a:r>
            <a:r>
              <a:rPr sz="2800" spc="-15" dirty="0">
                <a:solidFill>
                  <a:srgbClr val="4E3629"/>
                </a:solidFill>
                <a:latin typeface="Calibri"/>
                <a:cs typeface="Calibri"/>
              </a:rPr>
              <a:t>your</a:t>
            </a:r>
            <a:r>
              <a:rPr sz="2800" spc="20" dirty="0">
                <a:solidFill>
                  <a:srgbClr val="4E3629"/>
                </a:solidFill>
                <a:latin typeface="Calibri"/>
                <a:cs typeface="Calibri"/>
              </a:rPr>
              <a:t> </a:t>
            </a:r>
            <a:r>
              <a:rPr sz="2800" spc="-20" dirty="0">
                <a:solidFill>
                  <a:srgbClr val="4E3629"/>
                </a:solidFill>
                <a:latin typeface="Calibri"/>
                <a:cs typeface="Calibri"/>
              </a:rPr>
              <a:t>data</a:t>
            </a:r>
            <a:r>
              <a:rPr sz="2800" dirty="0">
                <a:solidFill>
                  <a:srgbClr val="4E3629"/>
                </a:solidFill>
                <a:latin typeface="Calibri"/>
                <a:cs typeface="Calibri"/>
              </a:rPr>
              <a:t> </a:t>
            </a:r>
            <a:r>
              <a:rPr sz="2800" spc="-5" dirty="0">
                <a:solidFill>
                  <a:srgbClr val="4E3629"/>
                </a:solidFill>
                <a:latin typeface="Calibri"/>
                <a:cs typeface="Calibri"/>
              </a:rPr>
              <a:t>model</a:t>
            </a:r>
            <a:r>
              <a:rPr sz="2800" spc="5" dirty="0">
                <a:solidFill>
                  <a:srgbClr val="4E3629"/>
                </a:solidFill>
                <a:latin typeface="Calibri"/>
                <a:cs typeface="Calibri"/>
              </a:rPr>
              <a:t> </a:t>
            </a:r>
            <a:r>
              <a:rPr sz="2800" spc="-10" dirty="0">
                <a:solidFill>
                  <a:srgbClr val="4E3629"/>
                </a:solidFill>
                <a:latin typeface="Calibri"/>
                <a:cs typeface="Calibri"/>
              </a:rPr>
              <a:t>account</a:t>
            </a:r>
            <a:r>
              <a:rPr sz="2800" spc="15"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a:t>
            </a:r>
            <a:r>
              <a:rPr sz="2800" spc="-5" dirty="0">
                <a:solidFill>
                  <a:srgbClr val="4E3629"/>
                </a:solidFill>
                <a:latin typeface="Calibri"/>
                <a:cs typeface="Calibri"/>
              </a:rPr>
              <a:t>all</a:t>
            </a:r>
            <a:r>
              <a:rPr sz="2800" spc="-20" dirty="0">
                <a:solidFill>
                  <a:srgbClr val="4E3629"/>
                </a:solidFill>
                <a:latin typeface="Calibri"/>
                <a:cs typeface="Calibri"/>
              </a:rPr>
              <a:t> </a:t>
            </a:r>
            <a:r>
              <a:rPr sz="2800" spc="-5" dirty="0">
                <a:solidFill>
                  <a:srgbClr val="4E3629"/>
                </a:solidFill>
                <a:latin typeface="Calibri"/>
                <a:cs typeface="Calibri"/>
              </a:rPr>
              <a:t>these</a:t>
            </a:r>
            <a:r>
              <a:rPr sz="2800" spc="10" dirty="0">
                <a:solidFill>
                  <a:srgbClr val="4E3629"/>
                </a:solidFill>
                <a:latin typeface="Calibri"/>
                <a:cs typeface="Calibri"/>
              </a:rPr>
              <a:t> </a:t>
            </a:r>
            <a:r>
              <a:rPr sz="2800" spc="-10" dirty="0">
                <a:solidFill>
                  <a:srgbClr val="4E3629"/>
                </a:solidFill>
                <a:latin typeface="Calibri"/>
                <a:cs typeface="Calibri"/>
              </a:rPr>
              <a:t>functions?</a:t>
            </a:r>
            <a:endParaRPr sz="2800">
              <a:latin typeface="Calibri"/>
              <a:cs typeface="Calibri"/>
            </a:endParaRPr>
          </a:p>
        </p:txBody>
      </p:sp>
      <p:grpSp>
        <p:nvGrpSpPr>
          <p:cNvPr id="4" name="object 4"/>
          <p:cNvGrpSpPr/>
          <p:nvPr/>
        </p:nvGrpSpPr>
        <p:grpSpPr>
          <a:xfrm>
            <a:off x="5603760" y="4364735"/>
            <a:ext cx="3191510" cy="2258695"/>
            <a:chOff x="5603760" y="4364735"/>
            <a:chExt cx="3191510" cy="2258695"/>
          </a:xfrm>
        </p:grpSpPr>
        <p:pic>
          <p:nvPicPr>
            <p:cNvPr id="5" name="object 5"/>
            <p:cNvPicPr/>
            <p:nvPr/>
          </p:nvPicPr>
          <p:blipFill>
            <a:blip r:embed="rId1" cstate="print"/>
            <a:stretch>
              <a:fillRect/>
            </a:stretch>
          </p:blipFill>
          <p:spPr>
            <a:xfrm>
              <a:off x="5603760" y="4364735"/>
              <a:ext cx="3191243" cy="2258567"/>
            </a:xfrm>
            <a:prstGeom prst="rect">
              <a:avLst/>
            </a:prstGeom>
          </p:spPr>
        </p:pic>
        <p:pic>
          <p:nvPicPr>
            <p:cNvPr id="6" name="object 6"/>
            <p:cNvPicPr/>
            <p:nvPr/>
          </p:nvPicPr>
          <p:blipFill>
            <a:blip r:embed="rId2" cstate="print"/>
            <a:stretch>
              <a:fillRect/>
            </a:stretch>
          </p:blipFill>
          <p:spPr>
            <a:xfrm>
              <a:off x="5795771" y="4556759"/>
              <a:ext cx="2800500" cy="1869404"/>
            </a:xfrm>
            <a:prstGeom prst="rect">
              <a:avLst/>
            </a:prstGeom>
          </p:spPr>
        </p:pic>
      </p:gr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spc="-5" dirty="0"/>
            </a:fld>
            <a:endParaRPr spc="-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5676265" cy="528320"/>
          </a:xfrm>
          <a:prstGeom prst="rect">
            <a:avLst/>
          </a:prstGeom>
        </p:spPr>
        <p:txBody>
          <a:bodyPr vert="horz" wrap="square" lIns="0" tIns="12700" rIns="0" bIns="0" rtlCol="0">
            <a:spAutoFit/>
          </a:bodyPr>
          <a:lstStyle/>
          <a:p>
            <a:pPr marL="12700">
              <a:lnSpc>
                <a:spcPct val="100000"/>
              </a:lnSpc>
              <a:spcBef>
                <a:spcPts val="100"/>
              </a:spcBef>
            </a:pPr>
            <a:r>
              <a:rPr spc="-5" dirty="0"/>
              <a:t>CRUD</a:t>
            </a:r>
            <a:r>
              <a:rPr spc="-10" dirty="0"/>
              <a:t> </a:t>
            </a:r>
            <a:r>
              <a:rPr spc="-15" dirty="0"/>
              <a:t>Analysis—Update</a:t>
            </a:r>
            <a:r>
              <a:rPr spc="30" dirty="0"/>
              <a:t> </a:t>
            </a:r>
            <a:r>
              <a:rPr spc="-10" dirty="0"/>
              <a:t>Function</a:t>
            </a:r>
            <a:endParaRPr spc="-10" dirty="0"/>
          </a:p>
        </p:txBody>
      </p:sp>
      <p:sp>
        <p:nvSpPr>
          <p:cNvPr id="3" name="object 3"/>
          <p:cNvSpPr txBox="1"/>
          <p:nvPr/>
        </p:nvSpPr>
        <p:spPr>
          <a:xfrm>
            <a:off x="483552" y="1415417"/>
            <a:ext cx="7971155" cy="3058160"/>
          </a:xfrm>
          <a:prstGeom prst="rect">
            <a:avLst/>
          </a:prstGeom>
        </p:spPr>
        <p:txBody>
          <a:bodyPr vert="horz" wrap="square" lIns="0" tIns="59690" rIns="0" bIns="0" rtlCol="0">
            <a:spAutoFit/>
          </a:bodyPr>
          <a:lstStyle/>
          <a:p>
            <a:pPr marL="184785" marR="293370" indent="-172720">
              <a:lnSpc>
                <a:spcPts val="3030"/>
              </a:lnSpc>
              <a:spcBef>
                <a:spcPts val="470"/>
              </a:spcBef>
              <a:buClr>
                <a:srgbClr val="D1350F"/>
              </a:buClr>
              <a:buFont typeface="Arial MT"/>
              <a:buChar char="•"/>
              <a:tabLst>
                <a:tab pos="185420" algn="l"/>
              </a:tabLst>
            </a:pPr>
            <a:r>
              <a:rPr sz="2800" spc="-10" dirty="0">
                <a:solidFill>
                  <a:srgbClr val="4E3629"/>
                </a:solidFill>
                <a:latin typeface="Calibri"/>
                <a:cs typeface="Calibri"/>
              </a:rPr>
              <a:t>During</a:t>
            </a:r>
            <a:r>
              <a:rPr sz="2800" spc="25" dirty="0">
                <a:solidFill>
                  <a:srgbClr val="4E3629"/>
                </a:solidFill>
                <a:latin typeface="Calibri"/>
                <a:cs typeface="Calibri"/>
              </a:rPr>
              <a:t> </a:t>
            </a:r>
            <a:r>
              <a:rPr sz="2800" spc="-10" dirty="0">
                <a:solidFill>
                  <a:srgbClr val="4E3629"/>
                </a:solidFill>
                <a:latin typeface="Calibri"/>
                <a:cs typeface="Calibri"/>
              </a:rPr>
              <a:t>the</a:t>
            </a:r>
            <a:r>
              <a:rPr sz="2800" spc="15" dirty="0">
                <a:solidFill>
                  <a:srgbClr val="4E3629"/>
                </a:solidFill>
                <a:latin typeface="Calibri"/>
                <a:cs typeface="Calibri"/>
              </a:rPr>
              <a:t> </a:t>
            </a:r>
            <a:r>
              <a:rPr sz="2800" spc="-10" dirty="0">
                <a:solidFill>
                  <a:srgbClr val="4E3629"/>
                </a:solidFill>
                <a:latin typeface="Calibri"/>
                <a:cs typeface="Calibri"/>
              </a:rPr>
              <a:t>client</a:t>
            </a:r>
            <a:r>
              <a:rPr sz="2800" spc="15" dirty="0">
                <a:solidFill>
                  <a:srgbClr val="4E3629"/>
                </a:solidFill>
                <a:latin typeface="Calibri"/>
                <a:cs typeface="Calibri"/>
              </a:rPr>
              <a:t> </a:t>
            </a:r>
            <a:r>
              <a:rPr sz="2800" spc="-35" dirty="0">
                <a:solidFill>
                  <a:srgbClr val="4E3629"/>
                </a:solidFill>
                <a:latin typeface="Calibri"/>
                <a:cs typeface="Calibri"/>
              </a:rPr>
              <a:t>interview,</a:t>
            </a:r>
            <a:r>
              <a:rPr sz="2800" spc="15" dirty="0">
                <a:solidFill>
                  <a:srgbClr val="4E3629"/>
                </a:solidFill>
                <a:latin typeface="Calibri"/>
                <a:cs typeface="Calibri"/>
              </a:rPr>
              <a:t> </a:t>
            </a:r>
            <a:r>
              <a:rPr sz="2800" spc="-5" dirty="0">
                <a:solidFill>
                  <a:srgbClr val="4E3629"/>
                </a:solidFill>
                <a:latin typeface="Calibri"/>
                <a:cs typeface="Calibri"/>
              </a:rPr>
              <a:t>and</a:t>
            </a:r>
            <a:r>
              <a:rPr sz="2800" spc="10" dirty="0">
                <a:solidFill>
                  <a:srgbClr val="4E3629"/>
                </a:solidFill>
                <a:latin typeface="Calibri"/>
                <a:cs typeface="Calibri"/>
              </a:rPr>
              <a:t> </a:t>
            </a:r>
            <a:r>
              <a:rPr sz="2800" spc="-10" dirty="0">
                <a:solidFill>
                  <a:srgbClr val="4E3629"/>
                </a:solidFill>
                <a:latin typeface="Calibri"/>
                <a:cs typeface="Calibri"/>
              </a:rPr>
              <a:t>while</a:t>
            </a:r>
            <a:r>
              <a:rPr sz="2800" spc="10" dirty="0">
                <a:solidFill>
                  <a:srgbClr val="4E3629"/>
                </a:solidFill>
                <a:latin typeface="Calibri"/>
                <a:cs typeface="Calibri"/>
              </a:rPr>
              <a:t> </a:t>
            </a:r>
            <a:r>
              <a:rPr sz="2800" spc="-10" dirty="0">
                <a:solidFill>
                  <a:srgbClr val="4E3629"/>
                </a:solidFill>
                <a:latin typeface="Calibri"/>
                <a:cs typeface="Calibri"/>
              </a:rPr>
              <a:t>writing</a:t>
            </a:r>
            <a:r>
              <a:rPr sz="2800" spc="5" dirty="0">
                <a:solidFill>
                  <a:srgbClr val="4E3629"/>
                </a:solidFill>
                <a:latin typeface="Calibri"/>
                <a:cs typeface="Calibri"/>
              </a:rPr>
              <a:t> </a:t>
            </a:r>
            <a:r>
              <a:rPr sz="2800" spc="-10" dirty="0">
                <a:solidFill>
                  <a:srgbClr val="4E3629"/>
                </a:solidFill>
                <a:latin typeface="Calibri"/>
                <a:cs typeface="Calibri"/>
              </a:rPr>
              <a:t>the </a:t>
            </a:r>
            <a:r>
              <a:rPr sz="2800" spc="-5" dirty="0">
                <a:solidFill>
                  <a:srgbClr val="4E3629"/>
                </a:solidFill>
                <a:latin typeface="Calibri"/>
                <a:cs typeface="Calibri"/>
              </a:rPr>
              <a:t> </a:t>
            </a:r>
            <a:r>
              <a:rPr sz="2800" spc="-10" dirty="0">
                <a:solidFill>
                  <a:srgbClr val="4E3629"/>
                </a:solidFill>
                <a:latin typeface="Calibri"/>
                <a:cs typeface="Calibri"/>
              </a:rPr>
              <a:t>business</a:t>
            </a:r>
            <a:r>
              <a:rPr sz="2800" spc="60" dirty="0">
                <a:solidFill>
                  <a:srgbClr val="4E3629"/>
                </a:solidFill>
                <a:latin typeface="Calibri"/>
                <a:cs typeface="Calibri"/>
              </a:rPr>
              <a:t> </a:t>
            </a:r>
            <a:r>
              <a:rPr sz="2800" spc="-5" dirty="0">
                <a:solidFill>
                  <a:srgbClr val="4E3629"/>
                </a:solidFill>
                <a:latin typeface="Calibri"/>
                <a:cs typeface="Calibri"/>
              </a:rPr>
              <a:t>scenarios</a:t>
            </a:r>
            <a:r>
              <a:rPr sz="2800" spc="10" dirty="0">
                <a:solidFill>
                  <a:srgbClr val="4E3629"/>
                </a:solidFill>
                <a:latin typeface="Calibri"/>
                <a:cs typeface="Calibri"/>
              </a:rPr>
              <a:t> </a:t>
            </a:r>
            <a:r>
              <a:rPr sz="2800" spc="-5" dirty="0">
                <a:solidFill>
                  <a:srgbClr val="4E3629"/>
                </a:solidFill>
                <a:latin typeface="Calibri"/>
                <a:cs typeface="Calibri"/>
              </a:rPr>
              <a:t>and</a:t>
            </a:r>
            <a:r>
              <a:rPr sz="2800" spc="20" dirty="0">
                <a:solidFill>
                  <a:srgbClr val="4E3629"/>
                </a:solidFill>
                <a:latin typeface="Calibri"/>
                <a:cs typeface="Calibri"/>
              </a:rPr>
              <a:t> </a:t>
            </a:r>
            <a:r>
              <a:rPr sz="2800" spc="-10" dirty="0">
                <a:solidFill>
                  <a:srgbClr val="4E3629"/>
                </a:solidFill>
                <a:latin typeface="Calibri"/>
                <a:cs typeface="Calibri"/>
              </a:rPr>
              <a:t>rules,</a:t>
            </a:r>
            <a:r>
              <a:rPr sz="2800" spc="25" dirty="0">
                <a:solidFill>
                  <a:srgbClr val="4E3629"/>
                </a:solidFill>
                <a:latin typeface="Calibri"/>
                <a:cs typeface="Calibri"/>
              </a:rPr>
              <a:t> </a:t>
            </a:r>
            <a:r>
              <a:rPr sz="2800" spc="-5" dirty="0">
                <a:solidFill>
                  <a:srgbClr val="4E3629"/>
                </a:solidFill>
                <a:latin typeface="Calibri"/>
                <a:cs typeface="Calibri"/>
              </a:rPr>
              <a:t>look</a:t>
            </a:r>
            <a:r>
              <a:rPr sz="2800"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a:t>
            </a:r>
            <a:r>
              <a:rPr sz="2800" spc="-25" dirty="0">
                <a:solidFill>
                  <a:srgbClr val="4E3629"/>
                </a:solidFill>
                <a:latin typeface="Calibri"/>
                <a:cs typeface="Calibri"/>
              </a:rPr>
              <a:t>keywords</a:t>
            </a:r>
            <a:r>
              <a:rPr sz="2800" spc="10" dirty="0">
                <a:solidFill>
                  <a:srgbClr val="4E3629"/>
                </a:solidFill>
                <a:latin typeface="Calibri"/>
                <a:cs typeface="Calibri"/>
              </a:rPr>
              <a:t> </a:t>
            </a:r>
            <a:r>
              <a:rPr sz="2800" spc="-25" dirty="0">
                <a:solidFill>
                  <a:srgbClr val="4E3629"/>
                </a:solidFill>
                <a:latin typeface="Calibri"/>
                <a:cs typeface="Calibri"/>
              </a:rPr>
              <a:t>like:</a:t>
            </a:r>
            <a:endParaRPr sz="2800">
              <a:latin typeface="Calibri"/>
              <a:cs typeface="Calibri"/>
            </a:endParaRPr>
          </a:p>
          <a:p>
            <a:pPr marL="355600">
              <a:lnSpc>
                <a:spcPct val="100000"/>
              </a:lnSpc>
              <a:spcBef>
                <a:spcPts val="95"/>
              </a:spcBef>
            </a:pPr>
            <a:r>
              <a:rPr sz="2400" spc="20" dirty="0">
                <a:solidFill>
                  <a:srgbClr val="D1350F"/>
                </a:solidFill>
                <a:latin typeface="Calibri"/>
                <a:cs typeface="Calibri"/>
              </a:rPr>
              <a:t>−</a:t>
            </a:r>
            <a:r>
              <a:rPr sz="2400" spc="20" dirty="0">
                <a:solidFill>
                  <a:srgbClr val="4E3629"/>
                </a:solidFill>
                <a:latin typeface="Calibri"/>
                <a:cs typeface="Calibri"/>
              </a:rPr>
              <a:t>CHANGE,</a:t>
            </a:r>
            <a:r>
              <a:rPr sz="2400" spc="-25" dirty="0">
                <a:solidFill>
                  <a:srgbClr val="4E3629"/>
                </a:solidFill>
                <a:latin typeface="Calibri"/>
                <a:cs typeface="Calibri"/>
              </a:rPr>
              <a:t> </a:t>
            </a:r>
            <a:r>
              <a:rPr sz="2400" spc="-50" dirty="0">
                <a:solidFill>
                  <a:srgbClr val="4E3629"/>
                </a:solidFill>
                <a:latin typeface="Calibri"/>
                <a:cs typeface="Calibri"/>
              </a:rPr>
              <a:t>MODIFY,</a:t>
            </a:r>
            <a:r>
              <a:rPr sz="2400" spc="5" dirty="0">
                <a:solidFill>
                  <a:srgbClr val="4E3629"/>
                </a:solidFill>
                <a:latin typeface="Calibri"/>
                <a:cs typeface="Calibri"/>
              </a:rPr>
              <a:t> </a:t>
            </a:r>
            <a:r>
              <a:rPr sz="2400" spc="-35" dirty="0">
                <a:solidFill>
                  <a:srgbClr val="4E3629"/>
                </a:solidFill>
                <a:latin typeface="Calibri"/>
                <a:cs typeface="Calibri"/>
              </a:rPr>
              <a:t>ALTER,</a:t>
            </a:r>
            <a:r>
              <a:rPr sz="2400" spc="-15" dirty="0">
                <a:solidFill>
                  <a:srgbClr val="4E3629"/>
                </a:solidFill>
                <a:latin typeface="Calibri"/>
                <a:cs typeface="Calibri"/>
              </a:rPr>
              <a:t> </a:t>
            </a:r>
            <a:r>
              <a:rPr sz="2400" dirty="0">
                <a:solidFill>
                  <a:srgbClr val="4E3629"/>
                </a:solidFill>
                <a:latin typeface="Calibri"/>
                <a:cs typeface="Calibri"/>
              </a:rPr>
              <a:t>&amp;</a:t>
            </a:r>
            <a:r>
              <a:rPr sz="2400" spc="-15" dirty="0">
                <a:solidFill>
                  <a:srgbClr val="4E3629"/>
                </a:solidFill>
                <a:latin typeface="Calibri"/>
                <a:cs typeface="Calibri"/>
              </a:rPr>
              <a:t> </a:t>
            </a:r>
            <a:r>
              <a:rPr sz="2400" spc="-45" dirty="0">
                <a:solidFill>
                  <a:srgbClr val="4E3629"/>
                </a:solidFill>
                <a:latin typeface="Calibri"/>
                <a:cs typeface="Calibri"/>
              </a:rPr>
              <a:t>UPDATE</a:t>
            </a:r>
            <a:endParaRPr sz="2400">
              <a:latin typeface="Calibri"/>
              <a:cs typeface="Calibri"/>
            </a:endParaRPr>
          </a:p>
          <a:p>
            <a:pPr marL="184785" marR="24130" indent="-172720">
              <a:lnSpc>
                <a:spcPts val="3030"/>
              </a:lnSpc>
              <a:spcBef>
                <a:spcPts val="805"/>
              </a:spcBef>
              <a:buClr>
                <a:srgbClr val="D1350F"/>
              </a:buClr>
              <a:buFont typeface="Arial MT"/>
              <a:buChar char="•"/>
              <a:tabLst>
                <a:tab pos="185420" algn="l"/>
              </a:tabLst>
            </a:pPr>
            <a:r>
              <a:rPr sz="2800" spc="-5" dirty="0">
                <a:solidFill>
                  <a:srgbClr val="4E3629"/>
                </a:solidFill>
                <a:latin typeface="Calibri"/>
                <a:cs typeface="Calibri"/>
              </a:rPr>
              <a:t>These all</a:t>
            </a:r>
            <a:r>
              <a:rPr sz="2800" spc="-10" dirty="0">
                <a:solidFill>
                  <a:srgbClr val="4E3629"/>
                </a:solidFill>
                <a:latin typeface="Calibri"/>
                <a:cs typeface="Calibri"/>
              </a:rPr>
              <a:t> </a:t>
            </a:r>
            <a:r>
              <a:rPr sz="2800" spc="-15" dirty="0">
                <a:solidFill>
                  <a:srgbClr val="4E3629"/>
                </a:solidFill>
                <a:latin typeface="Calibri"/>
                <a:cs typeface="Calibri"/>
              </a:rPr>
              <a:t>point</a:t>
            </a:r>
            <a:r>
              <a:rPr sz="2800" spc="25" dirty="0">
                <a:solidFill>
                  <a:srgbClr val="4E3629"/>
                </a:solidFill>
                <a:latin typeface="Calibri"/>
                <a:cs typeface="Calibri"/>
              </a:rPr>
              <a:t> </a:t>
            </a:r>
            <a:r>
              <a:rPr sz="2800" spc="-15" dirty="0">
                <a:solidFill>
                  <a:srgbClr val="4E3629"/>
                </a:solidFill>
                <a:latin typeface="Calibri"/>
                <a:cs typeface="Calibri"/>
              </a:rPr>
              <a:t>to</a:t>
            </a:r>
            <a:r>
              <a:rPr sz="2800" spc="-5" dirty="0">
                <a:solidFill>
                  <a:srgbClr val="4E3629"/>
                </a:solidFill>
                <a:latin typeface="Calibri"/>
                <a:cs typeface="Calibri"/>
              </a:rPr>
              <a:t> </a:t>
            </a:r>
            <a:r>
              <a:rPr sz="2800" spc="-10" dirty="0">
                <a:solidFill>
                  <a:srgbClr val="4E3629"/>
                </a:solidFill>
                <a:latin typeface="Calibri"/>
                <a:cs typeface="Calibri"/>
              </a:rPr>
              <a:t>updating</a:t>
            </a:r>
            <a:r>
              <a:rPr sz="2800" spc="40" dirty="0">
                <a:solidFill>
                  <a:srgbClr val="4E3629"/>
                </a:solidFill>
                <a:latin typeface="Calibri"/>
                <a:cs typeface="Calibri"/>
              </a:rPr>
              <a:t> </a:t>
            </a:r>
            <a:r>
              <a:rPr sz="2800" spc="-15" dirty="0">
                <a:solidFill>
                  <a:srgbClr val="4E3629"/>
                </a:solidFill>
                <a:latin typeface="Calibri"/>
                <a:cs typeface="Calibri"/>
              </a:rPr>
              <a:t>information</a:t>
            </a:r>
            <a:r>
              <a:rPr sz="2800" spc="20" dirty="0">
                <a:solidFill>
                  <a:srgbClr val="4E3629"/>
                </a:solidFill>
                <a:latin typeface="Calibri"/>
                <a:cs typeface="Calibri"/>
              </a:rPr>
              <a:t> </a:t>
            </a:r>
            <a:r>
              <a:rPr sz="2800" spc="-10" dirty="0">
                <a:solidFill>
                  <a:srgbClr val="4E3629"/>
                </a:solidFill>
                <a:latin typeface="Calibri"/>
                <a:cs typeface="Calibri"/>
              </a:rPr>
              <a:t>that</a:t>
            </a:r>
            <a:r>
              <a:rPr sz="2800" dirty="0">
                <a:solidFill>
                  <a:srgbClr val="4E3629"/>
                </a:solidFill>
                <a:latin typeface="Calibri"/>
                <a:cs typeface="Calibri"/>
              </a:rPr>
              <a:t> </a:t>
            </a:r>
            <a:r>
              <a:rPr sz="2800" spc="-10" dirty="0">
                <a:solidFill>
                  <a:srgbClr val="4E3629"/>
                </a:solidFill>
                <a:latin typeface="Calibri"/>
                <a:cs typeface="Calibri"/>
              </a:rPr>
              <a:t>is</a:t>
            </a:r>
            <a:r>
              <a:rPr sz="2800" spc="5" dirty="0">
                <a:solidFill>
                  <a:srgbClr val="4E3629"/>
                </a:solidFill>
                <a:latin typeface="Calibri"/>
                <a:cs typeface="Calibri"/>
              </a:rPr>
              <a:t> </a:t>
            </a:r>
            <a:r>
              <a:rPr sz="2800" spc="-15" dirty="0">
                <a:solidFill>
                  <a:srgbClr val="4E3629"/>
                </a:solidFill>
                <a:latin typeface="Calibri"/>
                <a:cs typeface="Calibri"/>
              </a:rPr>
              <a:t>already </a:t>
            </a:r>
            <a:r>
              <a:rPr sz="2800" spc="-615" dirty="0">
                <a:solidFill>
                  <a:srgbClr val="4E3629"/>
                </a:solidFill>
                <a:latin typeface="Calibri"/>
                <a:cs typeface="Calibri"/>
              </a:rPr>
              <a:t> </a:t>
            </a:r>
            <a:r>
              <a:rPr sz="2800" spc="-10" dirty="0">
                <a:solidFill>
                  <a:srgbClr val="4E3629"/>
                </a:solidFill>
                <a:latin typeface="Calibri"/>
                <a:cs typeface="Calibri"/>
              </a:rPr>
              <a:t>in</a:t>
            </a:r>
            <a:r>
              <a:rPr sz="2800" spc="5" dirty="0">
                <a:solidFill>
                  <a:srgbClr val="4E3629"/>
                </a:solidFill>
                <a:latin typeface="Calibri"/>
                <a:cs typeface="Calibri"/>
              </a:rPr>
              <a:t> </a:t>
            </a:r>
            <a:r>
              <a:rPr sz="2800" spc="-10" dirty="0">
                <a:solidFill>
                  <a:srgbClr val="4E3629"/>
                </a:solidFill>
                <a:latin typeface="Calibri"/>
                <a:cs typeface="Calibri"/>
              </a:rPr>
              <a:t>the</a:t>
            </a:r>
            <a:r>
              <a:rPr sz="2800" spc="15" dirty="0">
                <a:solidFill>
                  <a:srgbClr val="4E3629"/>
                </a:solidFill>
                <a:latin typeface="Calibri"/>
                <a:cs typeface="Calibri"/>
              </a:rPr>
              <a:t> </a:t>
            </a:r>
            <a:r>
              <a:rPr sz="2800" spc="-15" dirty="0">
                <a:solidFill>
                  <a:srgbClr val="4E3629"/>
                </a:solidFill>
                <a:latin typeface="Calibri"/>
                <a:cs typeface="Calibri"/>
              </a:rPr>
              <a:t>database</a:t>
            </a:r>
            <a:endParaRPr sz="2800">
              <a:latin typeface="Calibri"/>
              <a:cs typeface="Calibri"/>
            </a:endParaRPr>
          </a:p>
          <a:p>
            <a:pPr marL="184785" indent="-172720">
              <a:lnSpc>
                <a:spcPct val="100000"/>
              </a:lnSpc>
              <a:spcBef>
                <a:spcPts val="415"/>
              </a:spcBef>
              <a:buClr>
                <a:srgbClr val="D1350F"/>
              </a:buClr>
              <a:buFont typeface="Arial MT"/>
              <a:buChar char="•"/>
              <a:tabLst>
                <a:tab pos="185420" algn="l"/>
              </a:tabLst>
            </a:pPr>
            <a:r>
              <a:rPr sz="2800" spc="-20" dirty="0">
                <a:solidFill>
                  <a:srgbClr val="4E3629"/>
                </a:solidFill>
                <a:latin typeface="Calibri"/>
                <a:cs typeface="Calibri"/>
              </a:rPr>
              <a:t>Review</a:t>
            </a:r>
            <a:r>
              <a:rPr sz="2800" spc="-10" dirty="0">
                <a:solidFill>
                  <a:srgbClr val="4E3629"/>
                </a:solidFill>
                <a:latin typeface="Calibri"/>
                <a:cs typeface="Calibri"/>
              </a:rPr>
              <a:t> </a:t>
            </a:r>
            <a:r>
              <a:rPr sz="2800" spc="-5" dirty="0">
                <a:solidFill>
                  <a:srgbClr val="4E3629"/>
                </a:solidFill>
                <a:latin typeface="Calibri"/>
                <a:cs typeface="Calibri"/>
              </a:rPr>
              <a:t>the</a:t>
            </a:r>
            <a:r>
              <a:rPr sz="2800" spc="10" dirty="0">
                <a:solidFill>
                  <a:srgbClr val="4E3629"/>
                </a:solidFill>
                <a:latin typeface="Calibri"/>
                <a:cs typeface="Calibri"/>
              </a:rPr>
              <a:t> </a:t>
            </a:r>
            <a:r>
              <a:rPr sz="2800" spc="-15" dirty="0">
                <a:solidFill>
                  <a:srgbClr val="4E3629"/>
                </a:solidFill>
                <a:latin typeface="Calibri"/>
                <a:cs typeface="Calibri"/>
              </a:rPr>
              <a:t>requirements</a:t>
            </a:r>
            <a:r>
              <a:rPr sz="2800" spc="35"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these</a:t>
            </a:r>
            <a:r>
              <a:rPr sz="2800" spc="25" dirty="0">
                <a:solidFill>
                  <a:srgbClr val="4E3629"/>
                </a:solidFill>
                <a:latin typeface="Calibri"/>
                <a:cs typeface="Calibri"/>
              </a:rPr>
              <a:t> </a:t>
            </a:r>
            <a:r>
              <a:rPr sz="2800" spc="-25" dirty="0">
                <a:solidFill>
                  <a:srgbClr val="4E3629"/>
                </a:solidFill>
                <a:latin typeface="Calibri"/>
                <a:cs typeface="Calibri"/>
              </a:rPr>
              <a:t>keywords</a:t>
            </a:r>
            <a:endParaRPr sz="2800">
              <a:latin typeface="Calibri"/>
              <a:cs typeface="Calibri"/>
            </a:endParaRPr>
          </a:p>
          <a:p>
            <a:pPr marL="184785" indent="-172720">
              <a:lnSpc>
                <a:spcPct val="100000"/>
              </a:lnSpc>
              <a:spcBef>
                <a:spcPts val="470"/>
              </a:spcBef>
              <a:buClr>
                <a:srgbClr val="D1350F"/>
              </a:buClr>
              <a:buFont typeface="Arial MT"/>
              <a:buChar char="•"/>
              <a:tabLst>
                <a:tab pos="185420" algn="l"/>
              </a:tabLst>
            </a:pPr>
            <a:r>
              <a:rPr sz="2800" spc="-5" dirty="0">
                <a:solidFill>
                  <a:srgbClr val="4E3629"/>
                </a:solidFill>
                <a:latin typeface="Calibri"/>
                <a:cs typeface="Calibri"/>
              </a:rPr>
              <a:t>Does</a:t>
            </a:r>
            <a:r>
              <a:rPr sz="2800" spc="5" dirty="0">
                <a:solidFill>
                  <a:srgbClr val="4E3629"/>
                </a:solidFill>
                <a:latin typeface="Calibri"/>
                <a:cs typeface="Calibri"/>
              </a:rPr>
              <a:t> </a:t>
            </a:r>
            <a:r>
              <a:rPr sz="2800" spc="-15" dirty="0">
                <a:solidFill>
                  <a:srgbClr val="4E3629"/>
                </a:solidFill>
                <a:latin typeface="Calibri"/>
                <a:cs typeface="Calibri"/>
              </a:rPr>
              <a:t>your</a:t>
            </a:r>
            <a:r>
              <a:rPr sz="2800" spc="20" dirty="0">
                <a:solidFill>
                  <a:srgbClr val="4E3629"/>
                </a:solidFill>
                <a:latin typeface="Calibri"/>
                <a:cs typeface="Calibri"/>
              </a:rPr>
              <a:t> </a:t>
            </a:r>
            <a:r>
              <a:rPr sz="2800" spc="-20" dirty="0">
                <a:solidFill>
                  <a:srgbClr val="4E3629"/>
                </a:solidFill>
                <a:latin typeface="Calibri"/>
                <a:cs typeface="Calibri"/>
              </a:rPr>
              <a:t>data</a:t>
            </a:r>
            <a:r>
              <a:rPr sz="2800" dirty="0">
                <a:solidFill>
                  <a:srgbClr val="4E3629"/>
                </a:solidFill>
                <a:latin typeface="Calibri"/>
                <a:cs typeface="Calibri"/>
              </a:rPr>
              <a:t> </a:t>
            </a:r>
            <a:r>
              <a:rPr sz="2800" spc="-5" dirty="0">
                <a:solidFill>
                  <a:srgbClr val="4E3629"/>
                </a:solidFill>
                <a:latin typeface="Calibri"/>
                <a:cs typeface="Calibri"/>
              </a:rPr>
              <a:t>model</a:t>
            </a:r>
            <a:r>
              <a:rPr sz="2800" spc="5" dirty="0">
                <a:solidFill>
                  <a:srgbClr val="4E3629"/>
                </a:solidFill>
                <a:latin typeface="Calibri"/>
                <a:cs typeface="Calibri"/>
              </a:rPr>
              <a:t> </a:t>
            </a:r>
            <a:r>
              <a:rPr sz="2800" spc="-10" dirty="0">
                <a:solidFill>
                  <a:srgbClr val="4E3629"/>
                </a:solidFill>
                <a:latin typeface="Calibri"/>
                <a:cs typeface="Calibri"/>
              </a:rPr>
              <a:t>account</a:t>
            </a:r>
            <a:r>
              <a:rPr sz="2800" spc="15"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a:t>
            </a:r>
            <a:r>
              <a:rPr sz="2800" spc="-5" dirty="0">
                <a:solidFill>
                  <a:srgbClr val="4E3629"/>
                </a:solidFill>
                <a:latin typeface="Calibri"/>
                <a:cs typeface="Calibri"/>
              </a:rPr>
              <a:t>all</a:t>
            </a:r>
            <a:r>
              <a:rPr sz="2800" spc="-20" dirty="0">
                <a:solidFill>
                  <a:srgbClr val="4E3629"/>
                </a:solidFill>
                <a:latin typeface="Calibri"/>
                <a:cs typeface="Calibri"/>
              </a:rPr>
              <a:t> </a:t>
            </a:r>
            <a:r>
              <a:rPr sz="2800" spc="-5" dirty="0">
                <a:solidFill>
                  <a:srgbClr val="4E3629"/>
                </a:solidFill>
                <a:latin typeface="Calibri"/>
                <a:cs typeface="Calibri"/>
              </a:rPr>
              <a:t>these</a:t>
            </a:r>
            <a:r>
              <a:rPr sz="2800" spc="10" dirty="0">
                <a:solidFill>
                  <a:srgbClr val="4E3629"/>
                </a:solidFill>
                <a:latin typeface="Calibri"/>
                <a:cs typeface="Calibri"/>
              </a:rPr>
              <a:t> </a:t>
            </a:r>
            <a:r>
              <a:rPr sz="2800" spc="-10" dirty="0">
                <a:solidFill>
                  <a:srgbClr val="4E3629"/>
                </a:solidFill>
                <a:latin typeface="Calibri"/>
                <a:cs typeface="Calibri"/>
              </a:rPr>
              <a:t>functions?</a:t>
            </a:r>
            <a:endParaRPr sz="2800">
              <a:latin typeface="Calibri"/>
              <a:cs typeface="Calibri"/>
            </a:endParaRPr>
          </a:p>
        </p:txBody>
      </p:sp>
      <p:grpSp>
        <p:nvGrpSpPr>
          <p:cNvPr id="4" name="object 4"/>
          <p:cNvGrpSpPr/>
          <p:nvPr/>
        </p:nvGrpSpPr>
        <p:grpSpPr>
          <a:xfrm>
            <a:off x="6489192" y="4320540"/>
            <a:ext cx="2306320" cy="2303145"/>
            <a:chOff x="6489192" y="4320540"/>
            <a:chExt cx="2306320" cy="2303145"/>
          </a:xfrm>
        </p:grpSpPr>
        <p:pic>
          <p:nvPicPr>
            <p:cNvPr id="5" name="object 5"/>
            <p:cNvPicPr/>
            <p:nvPr/>
          </p:nvPicPr>
          <p:blipFill>
            <a:blip r:embed="rId1" cstate="print"/>
            <a:stretch>
              <a:fillRect/>
            </a:stretch>
          </p:blipFill>
          <p:spPr>
            <a:xfrm>
              <a:off x="6489192" y="4320540"/>
              <a:ext cx="2305811" cy="2302763"/>
            </a:xfrm>
            <a:prstGeom prst="rect">
              <a:avLst/>
            </a:prstGeom>
          </p:spPr>
        </p:pic>
        <p:pic>
          <p:nvPicPr>
            <p:cNvPr id="6" name="object 6"/>
            <p:cNvPicPr/>
            <p:nvPr/>
          </p:nvPicPr>
          <p:blipFill>
            <a:blip r:embed="rId2" cstate="print"/>
            <a:stretch>
              <a:fillRect/>
            </a:stretch>
          </p:blipFill>
          <p:spPr>
            <a:xfrm>
              <a:off x="6681216" y="4512563"/>
              <a:ext cx="1915782" cy="1914377"/>
            </a:xfrm>
            <a:prstGeom prst="rect">
              <a:avLst/>
            </a:prstGeom>
          </p:spPr>
        </p:pic>
      </p:gr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spc="-5" dirty="0"/>
            </a:fld>
            <a:endParaRPr spc="-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5537200" cy="528320"/>
          </a:xfrm>
          <a:prstGeom prst="rect">
            <a:avLst/>
          </a:prstGeom>
        </p:spPr>
        <p:txBody>
          <a:bodyPr vert="horz" wrap="square" lIns="0" tIns="12700" rIns="0" bIns="0" rtlCol="0">
            <a:spAutoFit/>
          </a:bodyPr>
          <a:lstStyle/>
          <a:p>
            <a:pPr marL="12700">
              <a:lnSpc>
                <a:spcPct val="100000"/>
              </a:lnSpc>
              <a:spcBef>
                <a:spcPts val="100"/>
              </a:spcBef>
            </a:pPr>
            <a:r>
              <a:rPr spc="-5" dirty="0"/>
              <a:t>CRUD</a:t>
            </a:r>
            <a:r>
              <a:rPr spc="-45" dirty="0"/>
              <a:t> </a:t>
            </a:r>
            <a:r>
              <a:rPr spc="-10" dirty="0"/>
              <a:t>Analysis—Delete</a:t>
            </a:r>
            <a:r>
              <a:rPr spc="-45" dirty="0"/>
              <a:t> </a:t>
            </a:r>
            <a:r>
              <a:rPr spc="-5" dirty="0"/>
              <a:t>Function</a:t>
            </a:r>
            <a:endParaRPr spc="-5" dirty="0"/>
          </a:p>
        </p:txBody>
      </p:sp>
      <p:sp>
        <p:nvSpPr>
          <p:cNvPr id="3" name="object 3"/>
          <p:cNvSpPr txBox="1"/>
          <p:nvPr/>
        </p:nvSpPr>
        <p:spPr>
          <a:xfrm>
            <a:off x="483552" y="1415417"/>
            <a:ext cx="7971155" cy="3058160"/>
          </a:xfrm>
          <a:prstGeom prst="rect">
            <a:avLst/>
          </a:prstGeom>
        </p:spPr>
        <p:txBody>
          <a:bodyPr vert="horz" wrap="square" lIns="0" tIns="59690" rIns="0" bIns="0" rtlCol="0">
            <a:spAutoFit/>
          </a:bodyPr>
          <a:lstStyle/>
          <a:p>
            <a:pPr marL="184785" marR="293370" indent="-172720">
              <a:lnSpc>
                <a:spcPts val="3030"/>
              </a:lnSpc>
              <a:spcBef>
                <a:spcPts val="470"/>
              </a:spcBef>
              <a:buClr>
                <a:srgbClr val="D1350F"/>
              </a:buClr>
              <a:buFont typeface="Arial MT"/>
              <a:buChar char="•"/>
              <a:tabLst>
                <a:tab pos="185420" algn="l"/>
              </a:tabLst>
            </a:pPr>
            <a:r>
              <a:rPr sz="2800" spc="-10" dirty="0">
                <a:solidFill>
                  <a:srgbClr val="4E3629"/>
                </a:solidFill>
                <a:latin typeface="Calibri"/>
                <a:cs typeface="Calibri"/>
              </a:rPr>
              <a:t>During</a:t>
            </a:r>
            <a:r>
              <a:rPr sz="2800" spc="25" dirty="0">
                <a:solidFill>
                  <a:srgbClr val="4E3629"/>
                </a:solidFill>
                <a:latin typeface="Calibri"/>
                <a:cs typeface="Calibri"/>
              </a:rPr>
              <a:t> </a:t>
            </a:r>
            <a:r>
              <a:rPr sz="2800" spc="-10" dirty="0">
                <a:solidFill>
                  <a:srgbClr val="4E3629"/>
                </a:solidFill>
                <a:latin typeface="Calibri"/>
                <a:cs typeface="Calibri"/>
              </a:rPr>
              <a:t>the</a:t>
            </a:r>
            <a:r>
              <a:rPr sz="2800" spc="15" dirty="0">
                <a:solidFill>
                  <a:srgbClr val="4E3629"/>
                </a:solidFill>
                <a:latin typeface="Calibri"/>
                <a:cs typeface="Calibri"/>
              </a:rPr>
              <a:t> </a:t>
            </a:r>
            <a:r>
              <a:rPr sz="2800" spc="-10" dirty="0">
                <a:solidFill>
                  <a:srgbClr val="4E3629"/>
                </a:solidFill>
                <a:latin typeface="Calibri"/>
                <a:cs typeface="Calibri"/>
              </a:rPr>
              <a:t>client</a:t>
            </a:r>
            <a:r>
              <a:rPr sz="2800" spc="15" dirty="0">
                <a:solidFill>
                  <a:srgbClr val="4E3629"/>
                </a:solidFill>
                <a:latin typeface="Calibri"/>
                <a:cs typeface="Calibri"/>
              </a:rPr>
              <a:t> </a:t>
            </a:r>
            <a:r>
              <a:rPr sz="2800" spc="-35" dirty="0">
                <a:solidFill>
                  <a:srgbClr val="4E3629"/>
                </a:solidFill>
                <a:latin typeface="Calibri"/>
                <a:cs typeface="Calibri"/>
              </a:rPr>
              <a:t>interview,</a:t>
            </a:r>
            <a:r>
              <a:rPr sz="2800" spc="15" dirty="0">
                <a:solidFill>
                  <a:srgbClr val="4E3629"/>
                </a:solidFill>
                <a:latin typeface="Calibri"/>
                <a:cs typeface="Calibri"/>
              </a:rPr>
              <a:t> </a:t>
            </a:r>
            <a:r>
              <a:rPr sz="2800" spc="-5" dirty="0">
                <a:solidFill>
                  <a:srgbClr val="4E3629"/>
                </a:solidFill>
                <a:latin typeface="Calibri"/>
                <a:cs typeface="Calibri"/>
              </a:rPr>
              <a:t>and</a:t>
            </a:r>
            <a:r>
              <a:rPr sz="2800" spc="10" dirty="0">
                <a:solidFill>
                  <a:srgbClr val="4E3629"/>
                </a:solidFill>
                <a:latin typeface="Calibri"/>
                <a:cs typeface="Calibri"/>
              </a:rPr>
              <a:t> </a:t>
            </a:r>
            <a:r>
              <a:rPr sz="2800" spc="-10" dirty="0">
                <a:solidFill>
                  <a:srgbClr val="4E3629"/>
                </a:solidFill>
                <a:latin typeface="Calibri"/>
                <a:cs typeface="Calibri"/>
              </a:rPr>
              <a:t>while</a:t>
            </a:r>
            <a:r>
              <a:rPr sz="2800" spc="10" dirty="0">
                <a:solidFill>
                  <a:srgbClr val="4E3629"/>
                </a:solidFill>
                <a:latin typeface="Calibri"/>
                <a:cs typeface="Calibri"/>
              </a:rPr>
              <a:t> </a:t>
            </a:r>
            <a:r>
              <a:rPr sz="2800" spc="-10" dirty="0">
                <a:solidFill>
                  <a:srgbClr val="4E3629"/>
                </a:solidFill>
                <a:latin typeface="Calibri"/>
                <a:cs typeface="Calibri"/>
              </a:rPr>
              <a:t>writing</a:t>
            </a:r>
            <a:r>
              <a:rPr sz="2800" spc="5" dirty="0">
                <a:solidFill>
                  <a:srgbClr val="4E3629"/>
                </a:solidFill>
                <a:latin typeface="Calibri"/>
                <a:cs typeface="Calibri"/>
              </a:rPr>
              <a:t> </a:t>
            </a:r>
            <a:r>
              <a:rPr sz="2800" spc="-10" dirty="0">
                <a:solidFill>
                  <a:srgbClr val="4E3629"/>
                </a:solidFill>
                <a:latin typeface="Calibri"/>
                <a:cs typeface="Calibri"/>
              </a:rPr>
              <a:t>the </a:t>
            </a:r>
            <a:r>
              <a:rPr sz="2800" spc="-5" dirty="0">
                <a:solidFill>
                  <a:srgbClr val="4E3629"/>
                </a:solidFill>
                <a:latin typeface="Calibri"/>
                <a:cs typeface="Calibri"/>
              </a:rPr>
              <a:t> </a:t>
            </a:r>
            <a:r>
              <a:rPr sz="2800" spc="-10" dirty="0">
                <a:solidFill>
                  <a:srgbClr val="4E3629"/>
                </a:solidFill>
                <a:latin typeface="Calibri"/>
                <a:cs typeface="Calibri"/>
              </a:rPr>
              <a:t>business</a:t>
            </a:r>
            <a:r>
              <a:rPr sz="2800" spc="60" dirty="0">
                <a:solidFill>
                  <a:srgbClr val="4E3629"/>
                </a:solidFill>
                <a:latin typeface="Calibri"/>
                <a:cs typeface="Calibri"/>
              </a:rPr>
              <a:t> </a:t>
            </a:r>
            <a:r>
              <a:rPr sz="2800" spc="-5" dirty="0">
                <a:solidFill>
                  <a:srgbClr val="4E3629"/>
                </a:solidFill>
                <a:latin typeface="Calibri"/>
                <a:cs typeface="Calibri"/>
              </a:rPr>
              <a:t>scenarios</a:t>
            </a:r>
            <a:r>
              <a:rPr sz="2800" spc="10" dirty="0">
                <a:solidFill>
                  <a:srgbClr val="4E3629"/>
                </a:solidFill>
                <a:latin typeface="Calibri"/>
                <a:cs typeface="Calibri"/>
              </a:rPr>
              <a:t> </a:t>
            </a:r>
            <a:r>
              <a:rPr sz="2800" spc="-5" dirty="0">
                <a:solidFill>
                  <a:srgbClr val="4E3629"/>
                </a:solidFill>
                <a:latin typeface="Calibri"/>
                <a:cs typeface="Calibri"/>
              </a:rPr>
              <a:t>and</a:t>
            </a:r>
            <a:r>
              <a:rPr sz="2800" spc="20" dirty="0">
                <a:solidFill>
                  <a:srgbClr val="4E3629"/>
                </a:solidFill>
                <a:latin typeface="Calibri"/>
                <a:cs typeface="Calibri"/>
              </a:rPr>
              <a:t> </a:t>
            </a:r>
            <a:r>
              <a:rPr sz="2800" spc="-10" dirty="0">
                <a:solidFill>
                  <a:srgbClr val="4E3629"/>
                </a:solidFill>
                <a:latin typeface="Calibri"/>
                <a:cs typeface="Calibri"/>
              </a:rPr>
              <a:t>rules,</a:t>
            </a:r>
            <a:r>
              <a:rPr sz="2800" spc="25" dirty="0">
                <a:solidFill>
                  <a:srgbClr val="4E3629"/>
                </a:solidFill>
                <a:latin typeface="Calibri"/>
                <a:cs typeface="Calibri"/>
              </a:rPr>
              <a:t> </a:t>
            </a:r>
            <a:r>
              <a:rPr sz="2800" spc="-5" dirty="0">
                <a:solidFill>
                  <a:srgbClr val="4E3629"/>
                </a:solidFill>
                <a:latin typeface="Calibri"/>
                <a:cs typeface="Calibri"/>
              </a:rPr>
              <a:t>look</a:t>
            </a:r>
            <a:r>
              <a:rPr sz="2800"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a:t>
            </a:r>
            <a:r>
              <a:rPr sz="2800" spc="-25" dirty="0">
                <a:solidFill>
                  <a:srgbClr val="4E3629"/>
                </a:solidFill>
                <a:latin typeface="Calibri"/>
                <a:cs typeface="Calibri"/>
              </a:rPr>
              <a:t>keywords</a:t>
            </a:r>
            <a:r>
              <a:rPr sz="2800" spc="10" dirty="0">
                <a:solidFill>
                  <a:srgbClr val="4E3629"/>
                </a:solidFill>
                <a:latin typeface="Calibri"/>
                <a:cs typeface="Calibri"/>
              </a:rPr>
              <a:t> </a:t>
            </a:r>
            <a:r>
              <a:rPr sz="2800" spc="-25" dirty="0">
                <a:solidFill>
                  <a:srgbClr val="4E3629"/>
                </a:solidFill>
                <a:latin typeface="Calibri"/>
                <a:cs typeface="Calibri"/>
              </a:rPr>
              <a:t>like:</a:t>
            </a:r>
            <a:endParaRPr sz="2800">
              <a:latin typeface="Calibri"/>
              <a:cs typeface="Calibri"/>
            </a:endParaRPr>
          </a:p>
          <a:p>
            <a:pPr marL="355600">
              <a:lnSpc>
                <a:spcPct val="100000"/>
              </a:lnSpc>
              <a:spcBef>
                <a:spcPts val="95"/>
              </a:spcBef>
            </a:pPr>
            <a:r>
              <a:rPr sz="2400" spc="10" dirty="0">
                <a:solidFill>
                  <a:srgbClr val="D1350F"/>
                </a:solidFill>
                <a:latin typeface="Calibri"/>
                <a:cs typeface="Calibri"/>
              </a:rPr>
              <a:t>−</a:t>
            </a:r>
            <a:r>
              <a:rPr sz="2400" spc="10" dirty="0">
                <a:solidFill>
                  <a:srgbClr val="4E3629"/>
                </a:solidFill>
                <a:latin typeface="Calibri"/>
                <a:cs typeface="Calibri"/>
              </a:rPr>
              <a:t>DISCARD,</a:t>
            </a:r>
            <a:r>
              <a:rPr sz="2400" spc="-40" dirty="0">
                <a:solidFill>
                  <a:srgbClr val="4E3629"/>
                </a:solidFill>
                <a:latin typeface="Calibri"/>
                <a:cs typeface="Calibri"/>
              </a:rPr>
              <a:t> </a:t>
            </a:r>
            <a:r>
              <a:rPr sz="2400" spc="-10" dirty="0">
                <a:solidFill>
                  <a:srgbClr val="4E3629"/>
                </a:solidFill>
                <a:latin typeface="Calibri"/>
                <a:cs typeface="Calibri"/>
              </a:rPr>
              <a:t>REMOVE,</a:t>
            </a:r>
            <a:r>
              <a:rPr sz="2400" spc="-20" dirty="0">
                <a:solidFill>
                  <a:srgbClr val="4E3629"/>
                </a:solidFill>
                <a:latin typeface="Calibri"/>
                <a:cs typeface="Calibri"/>
              </a:rPr>
              <a:t> </a:t>
            </a:r>
            <a:r>
              <a:rPr sz="2400" spc="-5" dirty="0">
                <a:solidFill>
                  <a:srgbClr val="4E3629"/>
                </a:solidFill>
                <a:latin typeface="Calibri"/>
                <a:cs typeface="Calibri"/>
              </a:rPr>
              <a:t>TRASH, </a:t>
            </a:r>
            <a:r>
              <a:rPr sz="2400" spc="-10" dirty="0">
                <a:solidFill>
                  <a:srgbClr val="4E3629"/>
                </a:solidFill>
                <a:latin typeface="Calibri"/>
                <a:cs typeface="Calibri"/>
              </a:rPr>
              <a:t>PURGE,</a:t>
            </a:r>
            <a:r>
              <a:rPr sz="2400" spc="-20" dirty="0">
                <a:solidFill>
                  <a:srgbClr val="4E3629"/>
                </a:solidFill>
                <a:latin typeface="Calibri"/>
                <a:cs typeface="Calibri"/>
              </a:rPr>
              <a:t> </a:t>
            </a:r>
            <a:r>
              <a:rPr sz="2400" dirty="0">
                <a:solidFill>
                  <a:srgbClr val="4E3629"/>
                </a:solidFill>
                <a:latin typeface="Calibri"/>
                <a:cs typeface="Calibri"/>
              </a:rPr>
              <a:t>&amp;</a:t>
            </a:r>
            <a:r>
              <a:rPr sz="2400" spc="-10" dirty="0">
                <a:solidFill>
                  <a:srgbClr val="4E3629"/>
                </a:solidFill>
                <a:latin typeface="Calibri"/>
                <a:cs typeface="Calibri"/>
              </a:rPr>
              <a:t> </a:t>
            </a:r>
            <a:r>
              <a:rPr sz="2400" spc="-5" dirty="0">
                <a:solidFill>
                  <a:srgbClr val="4E3629"/>
                </a:solidFill>
                <a:latin typeface="Calibri"/>
                <a:cs typeface="Calibri"/>
              </a:rPr>
              <a:t>DELETE</a:t>
            </a:r>
            <a:endParaRPr sz="2400">
              <a:latin typeface="Calibri"/>
              <a:cs typeface="Calibri"/>
            </a:endParaRPr>
          </a:p>
          <a:p>
            <a:pPr marL="184785" marR="134620" indent="-172720">
              <a:lnSpc>
                <a:spcPts val="3030"/>
              </a:lnSpc>
              <a:spcBef>
                <a:spcPts val="805"/>
              </a:spcBef>
              <a:buClr>
                <a:srgbClr val="D1350F"/>
              </a:buClr>
              <a:buFont typeface="Arial MT"/>
              <a:buChar char="•"/>
              <a:tabLst>
                <a:tab pos="185420" algn="l"/>
              </a:tabLst>
            </a:pPr>
            <a:r>
              <a:rPr sz="2800" spc="-5" dirty="0">
                <a:solidFill>
                  <a:srgbClr val="4E3629"/>
                </a:solidFill>
                <a:latin typeface="Calibri"/>
                <a:cs typeface="Calibri"/>
              </a:rPr>
              <a:t>These all</a:t>
            </a:r>
            <a:r>
              <a:rPr sz="2800" spc="-10" dirty="0">
                <a:solidFill>
                  <a:srgbClr val="4E3629"/>
                </a:solidFill>
                <a:latin typeface="Calibri"/>
                <a:cs typeface="Calibri"/>
              </a:rPr>
              <a:t> </a:t>
            </a:r>
            <a:r>
              <a:rPr sz="2800" spc="-15" dirty="0">
                <a:solidFill>
                  <a:srgbClr val="4E3629"/>
                </a:solidFill>
                <a:latin typeface="Calibri"/>
                <a:cs typeface="Calibri"/>
              </a:rPr>
              <a:t>point</a:t>
            </a:r>
            <a:r>
              <a:rPr sz="2800" spc="25" dirty="0">
                <a:solidFill>
                  <a:srgbClr val="4E3629"/>
                </a:solidFill>
                <a:latin typeface="Calibri"/>
                <a:cs typeface="Calibri"/>
              </a:rPr>
              <a:t> </a:t>
            </a:r>
            <a:r>
              <a:rPr sz="2800" spc="-15" dirty="0">
                <a:solidFill>
                  <a:srgbClr val="4E3629"/>
                </a:solidFill>
                <a:latin typeface="Calibri"/>
                <a:cs typeface="Calibri"/>
              </a:rPr>
              <a:t>to</a:t>
            </a:r>
            <a:r>
              <a:rPr sz="2800" dirty="0">
                <a:solidFill>
                  <a:srgbClr val="4E3629"/>
                </a:solidFill>
                <a:latin typeface="Calibri"/>
                <a:cs typeface="Calibri"/>
              </a:rPr>
              <a:t> </a:t>
            </a:r>
            <a:r>
              <a:rPr sz="2800" spc="-10" dirty="0">
                <a:solidFill>
                  <a:srgbClr val="4E3629"/>
                </a:solidFill>
                <a:latin typeface="Calibri"/>
                <a:cs typeface="Calibri"/>
              </a:rPr>
              <a:t>deleting</a:t>
            </a:r>
            <a:r>
              <a:rPr sz="2800" spc="15" dirty="0">
                <a:solidFill>
                  <a:srgbClr val="4E3629"/>
                </a:solidFill>
                <a:latin typeface="Calibri"/>
                <a:cs typeface="Calibri"/>
              </a:rPr>
              <a:t> </a:t>
            </a:r>
            <a:r>
              <a:rPr sz="2800" spc="-15" dirty="0">
                <a:solidFill>
                  <a:srgbClr val="4E3629"/>
                </a:solidFill>
                <a:latin typeface="Calibri"/>
                <a:cs typeface="Calibri"/>
              </a:rPr>
              <a:t>information</a:t>
            </a:r>
            <a:r>
              <a:rPr sz="2800" spc="20" dirty="0">
                <a:solidFill>
                  <a:srgbClr val="4E3629"/>
                </a:solidFill>
                <a:latin typeface="Calibri"/>
                <a:cs typeface="Calibri"/>
              </a:rPr>
              <a:t> </a:t>
            </a:r>
            <a:r>
              <a:rPr sz="2800" spc="-10" dirty="0">
                <a:solidFill>
                  <a:srgbClr val="4E3629"/>
                </a:solidFill>
                <a:latin typeface="Calibri"/>
                <a:cs typeface="Calibri"/>
              </a:rPr>
              <a:t>that</a:t>
            </a:r>
            <a:r>
              <a:rPr sz="2800" dirty="0">
                <a:solidFill>
                  <a:srgbClr val="4E3629"/>
                </a:solidFill>
                <a:latin typeface="Calibri"/>
                <a:cs typeface="Calibri"/>
              </a:rPr>
              <a:t> </a:t>
            </a:r>
            <a:r>
              <a:rPr sz="2800" spc="-10" dirty="0">
                <a:solidFill>
                  <a:srgbClr val="4E3629"/>
                </a:solidFill>
                <a:latin typeface="Calibri"/>
                <a:cs typeface="Calibri"/>
              </a:rPr>
              <a:t>is</a:t>
            </a:r>
            <a:r>
              <a:rPr sz="2800" spc="10" dirty="0">
                <a:solidFill>
                  <a:srgbClr val="4E3629"/>
                </a:solidFill>
                <a:latin typeface="Calibri"/>
                <a:cs typeface="Calibri"/>
              </a:rPr>
              <a:t> </a:t>
            </a:r>
            <a:r>
              <a:rPr sz="2800" spc="-15" dirty="0">
                <a:solidFill>
                  <a:srgbClr val="4E3629"/>
                </a:solidFill>
                <a:latin typeface="Calibri"/>
                <a:cs typeface="Calibri"/>
              </a:rPr>
              <a:t>already </a:t>
            </a:r>
            <a:r>
              <a:rPr sz="2800" spc="-620" dirty="0">
                <a:solidFill>
                  <a:srgbClr val="4E3629"/>
                </a:solidFill>
                <a:latin typeface="Calibri"/>
                <a:cs typeface="Calibri"/>
              </a:rPr>
              <a:t> </a:t>
            </a:r>
            <a:r>
              <a:rPr sz="2800" spc="-10" dirty="0">
                <a:solidFill>
                  <a:srgbClr val="4E3629"/>
                </a:solidFill>
                <a:latin typeface="Calibri"/>
                <a:cs typeface="Calibri"/>
              </a:rPr>
              <a:t>in</a:t>
            </a:r>
            <a:r>
              <a:rPr sz="2800" spc="5" dirty="0">
                <a:solidFill>
                  <a:srgbClr val="4E3629"/>
                </a:solidFill>
                <a:latin typeface="Calibri"/>
                <a:cs typeface="Calibri"/>
              </a:rPr>
              <a:t> </a:t>
            </a:r>
            <a:r>
              <a:rPr sz="2800" spc="-10" dirty="0">
                <a:solidFill>
                  <a:srgbClr val="4E3629"/>
                </a:solidFill>
                <a:latin typeface="Calibri"/>
                <a:cs typeface="Calibri"/>
              </a:rPr>
              <a:t>the</a:t>
            </a:r>
            <a:r>
              <a:rPr sz="2800" spc="15" dirty="0">
                <a:solidFill>
                  <a:srgbClr val="4E3629"/>
                </a:solidFill>
                <a:latin typeface="Calibri"/>
                <a:cs typeface="Calibri"/>
              </a:rPr>
              <a:t> </a:t>
            </a:r>
            <a:r>
              <a:rPr sz="2800" spc="-15" dirty="0">
                <a:solidFill>
                  <a:srgbClr val="4E3629"/>
                </a:solidFill>
                <a:latin typeface="Calibri"/>
                <a:cs typeface="Calibri"/>
              </a:rPr>
              <a:t>database</a:t>
            </a:r>
            <a:endParaRPr sz="2800">
              <a:latin typeface="Calibri"/>
              <a:cs typeface="Calibri"/>
            </a:endParaRPr>
          </a:p>
          <a:p>
            <a:pPr marL="184785" indent="-172720">
              <a:lnSpc>
                <a:spcPct val="100000"/>
              </a:lnSpc>
              <a:spcBef>
                <a:spcPts val="415"/>
              </a:spcBef>
              <a:buClr>
                <a:srgbClr val="D1350F"/>
              </a:buClr>
              <a:buFont typeface="Arial MT"/>
              <a:buChar char="•"/>
              <a:tabLst>
                <a:tab pos="185420" algn="l"/>
              </a:tabLst>
            </a:pPr>
            <a:r>
              <a:rPr sz="2800" spc="-20" dirty="0">
                <a:solidFill>
                  <a:srgbClr val="4E3629"/>
                </a:solidFill>
                <a:latin typeface="Calibri"/>
                <a:cs typeface="Calibri"/>
              </a:rPr>
              <a:t>Review</a:t>
            </a:r>
            <a:r>
              <a:rPr sz="2800" spc="-10" dirty="0">
                <a:solidFill>
                  <a:srgbClr val="4E3629"/>
                </a:solidFill>
                <a:latin typeface="Calibri"/>
                <a:cs typeface="Calibri"/>
              </a:rPr>
              <a:t> </a:t>
            </a:r>
            <a:r>
              <a:rPr sz="2800" spc="-5" dirty="0">
                <a:solidFill>
                  <a:srgbClr val="4E3629"/>
                </a:solidFill>
                <a:latin typeface="Calibri"/>
                <a:cs typeface="Calibri"/>
              </a:rPr>
              <a:t>the</a:t>
            </a:r>
            <a:r>
              <a:rPr sz="2800" spc="10" dirty="0">
                <a:solidFill>
                  <a:srgbClr val="4E3629"/>
                </a:solidFill>
                <a:latin typeface="Calibri"/>
                <a:cs typeface="Calibri"/>
              </a:rPr>
              <a:t> </a:t>
            </a:r>
            <a:r>
              <a:rPr sz="2800" spc="-15" dirty="0">
                <a:solidFill>
                  <a:srgbClr val="4E3629"/>
                </a:solidFill>
                <a:latin typeface="Calibri"/>
                <a:cs typeface="Calibri"/>
              </a:rPr>
              <a:t>requirements</a:t>
            </a:r>
            <a:r>
              <a:rPr sz="2800" spc="35"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these</a:t>
            </a:r>
            <a:r>
              <a:rPr sz="2800" spc="25" dirty="0">
                <a:solidFill>
                  <a:srgbClr val="4E3629"/>
                </a:solidFill>
                <a:latin typeface="Calibri"/>
                <a:cs typeface="Calibri"/>
              </a:rPr>
              <a:t> </a:t>
            </a:r>
            <a:r>
              <a:rPr sz="2800" spc="-25" dirty="0">
                <a:solidFill>
                  <a:srgbClr val="4E3629"/>
                </a:solidFill>
                <a:latin typeface="Calibri"/>
                <a:cs typeface="Calibri"/>
              </a:rPr>
              <a:t>keywords</a:t>
            </a:r>
            <a:endParaRPr sz="2800">
              <a:latin typeface="Calibri"/>
              <a:cs typeface="Calibri"/>
            </a:endParaRPr>
          </a:p>
          <a:p>
            <a:pPr marL="184785" indent="-172720">
              <a:lnSpc>
                <a:spcPct val="100000"/>
              </a:lnSpc>
              <a:spcBef>
                <a:spcPts val="470"/>
              </a:spcBef>
              <a:buClr>
                <a:srgbClr val="D1350F"/>
              </a:buClr>
              <a:buFont typeface="Arial MT"/>
              <a:buChar char="•"/>
              <a:tabLst>
                <a:tab pos="185420" algn="l"/>
              </a:tabLst>
            </a:pPr>
            <a:r>
              <a:rPr sz="2800" spc="-5" dirty="0">
                <a:solidFill>
                  <a:srgbClr val="4E3629"/>
                </a:solidFill>
                <a:latin typeface="Calibri"/>
                <a:cs typeface="Calibri"/>
              </a:rPr>
              <a:t>Does</a:t>
            </a:r>
            <a:r>
              <a:rPr sz="2800" spc="5" dirty="0">
                <a:solidFill>
                  <a:srgbClr val="4E3629"/>
                </a:solidFill>
                <a:latin typeface="Calibri"/>
                <a:cs typeface="Calibri"/>
              </a:rPr>
              <a:t> </a:t>
            </a:r>
            <a:r>
              <a:rPr sz="2800" spc="-15" dirty="0">
                <a:solidFill>
                  <a:srgbClr val="4E3629"/>
                </a:solidFill>
                <a:latin typeface="Calibri"/>
                <a:cs typeface="Calibri"/>
              </a:rPr>
              <a:t>your</a:t>
            </a:r>
            <a:r>
              <a:rPr sz="2800" spc="20" dirty="0">
                <a:solidFill>
                  <a:srgbClr val="4E3629"/>
                </a:solidFill>
                <a:latin typeface="Calibri"/>
                <a:cs typeface="Calibri"/>
              </a:rPr>
              <a:t> </a:t>
            </a:r>
            <a:r>
              <a:rPr sz="2800" spc="-20" dirty="0">
                <a:solidFill>
                  <a:srgbClr val="4E3629"/>
                </a:solidFill>
                <a:latin typeface="Calibri"/>
                <a:cs typeface="Calibri"/>
              </a:rPr>
              <a:t>data</a:t>
            </a:r>
            <a:r>
              <a:rPr sz="2800" dirty="0">
                <a:solidFill>
                  <a:srgbClr val="4E3629"/>
                </a:solidFill>
                <a:latin typeface="Calibri"/>
                <a:cs typeface="Calibri"/>
              </a:rPr>
              <a:t> </a:t>
            </a:r>
            <a:r>
              <a:rPr sz="2800" spc="-5" dirty="0">
                <a:solidFill>
                  <a:srgbClr val="4E3629"/>
                </a:solidFill>
                <a:latin typeface="Calibri"/>
                <a:cs typeface="Calibri"/>
              </a:rPr>
              <a:t>model</a:t>
            </a:r>
            <a:r>
              <a:rPr sz="2800" spc="5" dirty="0">
                <a:solidFill>
                  <a:srgbClr val="4E3629"/>
                </a:solidFill>
                <a:latin typeface="Calibri"/>
                <a:cs typeface="Calibri"/>
              </a:rPr>
              <a:t> </a:t>
            </a:r>
            <a:r>
              <a:rPr sz="2800" spc="-10" dirty="0">
                <a:solidFill>
                  <a:srgbClr val="4E3629"/>
                </a:solidFill>
                <a:latin typeface="Calibri"/>
                <a:cs typeface="Calibri"/>
              </a:rPr>
              <a:t>account</a:t>
            </a:r>
            <a:r>
              <a:rPr sz="2800" spc="15" dirty="0">
                <a:solidFill>
                  <a:srgbClr val="4E3629"/>
                </a:solidFill>
                <a:latin typeface="Calibri"/>
                <a:cs typeface="Calibri"/>
              </a:rPr>
              <a:t> </a:t>
            </a:r>
            <a:r>
              <a:rPr sz="2800" spc="-25" dirty="0">
                <a:solidFill>
                  <a:srgbClr val="4E3629"/>
                </a:solidFill>
                <a:latin typeface="Calibri"/>
                <a:cs typeface="Calibri"/>
              </a:rPr>
              <a:t>for</a:t>
            </a:r>
            <a:r>
              <a:rPr sz="2800" spc="5" dirty="0">
                <a:solidFill>
                  <a:srgbClr val="4E3629"/>
                </a:solidFill>
                <a:latin typeface="Calibri"/>
                <a:cs typeface="Calibri"/>
              </a:rPr>
              <a:t> </a:t>
            </a:r>
            <a:r>
              <a:rPr sz="2800" spc="-5" dirty="0">
                <a:solidFill>
                  <a:srgbClr val="4E3629"/>
                </a:solidFill>
                <a:latin typeface="Calibri"/>
                <a:cs typeface="Calibri"/>
              </a:rPr>
              <a:t>all</a:t>
            </a:r>
            <a:r>
              <a:rPr sz="2800" spc="-20" dirty="0">
                <a:solidFill>
                  <a:srgbClr val="4E3629"/>
                </a:solidFill>
                <a:latin typeface="Calibri"/>
                <a:cs typeface="Calibri"/>
              </a:rPr>
              <a:t> </a:t>
            </a:r>
            <a:r>
              <a:rPr sz="2800" spc="-5" dirty="0">
                <a:solidFill>
                  <a:srgbClr val="4E3629"/>
                </a:solidFill>
                <a:latin typeface="Calibri"/>
                <a:cs typeface="Calibri"/>
              </a:rPr>
              <a:t>these</a:t>
            </a:r>
            <a:r>
              <a:rPr sz="2800" spc="10" dirty="0">
                <a:solidFill>
                  <a:srgbClr val="4E3629"/>
                </a:solidFill>
                <a:latin typeface="Calibri"/>
                <a:cs typeface="Calibri"/>
              </a:rPr>
              <a:t> </a:t>
            </a:r>
            <a:r>
              <a:rPr sz="2800" spc="-10" dirty="0">
                <a:solidFill>
                  <a:srgbClr val="4E3629"/>
                </a:solidFill>
                <a:latin typeface="Calibri"/>
                <a:cs typeface="Calibri"/>
              </a:rPr>
              <a:t>functions?</a:t>
            </a:r>
            <a:endParaRPr sz="2800">
              <a:latin typeface="Calibri"/>
              <a:cs typeface="Calibri"/>
            </a:endParaRPr>
          </a:p>
        </p:txBody>
      </p:sp>
      <p:grpSp>
        <p:nvGrpSpPr>
          <p:cNvPr id="4" name="object 4"/>
          <p:cNvGrpSpPr/>
          <p:nvPr/>
        </p:nvGrpSpPr>
        <p:grpSpPr>
          <a:xfrm>
            <a:off x="5585459" y="4364735"/>
            <a:ext cx="3209925" cy="2258695"/>
            <a:chOff x="5585459" y="4364735"/>
            <a:chExt cx="3209925" cy="2258695"/>
          </a:xfrm>
        </p:grpSpPr>
        <p:pic>
          <p:nvPicPr>
            <p:cNvPr id="5" name="object 5"/>
            <p:cNvPicPr/>
            <p:nvPr/>
          </p:nvPicPr>
          <p:blipFill>
            <a:blip r:embed="rId1" cstate="print"/>
            <a:stretch>
              <a:fillRect/>
            </a:stretch>
          </p:blipFill>
          <p:spPr>
            <a:xfrm>
              <a:off x="5585459" y="4364735"/>
              <a:ext cx="3209531" cy="2258567"/>
            </a:xfrm>
            <a:prstGeom prst="rect">
              <a:avLst/>
            </a:prstGeom>
          </p:spPr>
        </p:pic>
        <p:pic>
          <p:nvPicPr>
            <p:cNvPr id="6" name="object 6"/>
            <p:cNvPicPr/>
            <p:nvPr/>
          </p:nvPicPr>
          <p:blipFill>
            <a:blip r:embed="rId2" cstate="print"/>
            <a:stretch>
              <a:fillRect/>
            </a:stretch>
          </p:blipFill>
          <p:spPr>
            <a:xfrm>
              <a:off x="5777482" y="4556759"/>
              <a:ext cx="2820631" cy="1868275"/>
            </a:xfrm>
            <a:prstGeom prst="rect">
              <a:avLst/>
            </a:prstGeom>
          </p:spPr>
        </p:pic>
      </p:gr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855"/>
              </a:lnSpc>
            </a:pPr>
            <a:r>
              <a:rPr dirty="0"/>
              <a:t>DDS5L4</a:t>
            </a:r>
            <a:endParaRPr dirty="0"/>
          </a:p>
          <a:p>
            <a:pPr marL="12700">
              <a:lnSpc>
                <a:spcPts val="965"/>
              </a:lnSpc>
            </a:pPr>
            <a:r>
              <a:rPr spc="-5" dirty="0"/>
              <a:t>Understanding</a:t>
            </a:r>
            <a:r>
              <a:rPr spc="35" dirty="0"/>
              <a:t> </a:t>
            </a:r>
            <a:r>
              <a:rPr dirty="0"/>
              <a:t>CRUD</a:t>
            </a:r>
            <a:r>
              <a:rPr spc="-25" dirty="0"/>
              <a:t> </a:t>
            </a:r>
            <a:r>
              <a:rPr spc="-5" dirty="0"/>
              <a:t>Requirements</a:t>
            </a:r>
            <a:endParaRPr spc="-5"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spc="-5" dirty="0"/>
            </a:fld>
            <a:endParaRPr spc="-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910"/>
              </a:lnSpc>
            </a:pPr>
            <a:r>
              <a:rPr spc="-5" dirty="0"/>
              <a:t>Copyright</a:t>
            </a:r>
            <a:r>
              <a:rPr spc="25" dirty="0"/>
              <a:t> </a:t>
            </a:r>
            <a:r>
              <a:rPr dirty="0"/>
              <a:t>©</a:t>
            </a:r>
            <a:r>
              <a:rPr spc="-5" dirty="0"/>
              <a:t> </a:t>
            </a:r>
            <a:r>
              <a:rPr dirty="0"/>
              <a:t>2020,</a:t>
            </a:r>
            <a:r>
              <a:rPr spc="-30" dirty="0"/>
              <a:t> </a:t>
            </a:r>
            <a:r>
              <a:rPr spc="-5" dirty="0"/>
              <a:t>Oracle</a:t>
            </a:r>
            <a:r>
              <a:rPr spc="5" dirty="0"/>
              <a:t> </a:t>
            </a:r>
            <a:r>
              <a:rPr spc="-5" dirty="0"/>
              <a:t>and/or</a:t>
            </a:r>
            <a:r>
              <a:rPr spc="30" dirty="0"/>
              <a:t> </a:t>
            </a:r>
            <a:r>
              <a:rPr spc="-5" dirty="0"/>
              <a:t>its</a:t>
            </a:r>
            <a:r>
              <a:rPr dirty="0"/>
              <a:t> </a:t>
            </a:r>
            <a:r>
              <a:rPr spc="-5" dirty="0"/>
              <a:t>affiliates.</a:t>
            </a:r>
            <a:r>
              <a:rPr spc="25" dirty="0"/>
              <a:t> </a:t>
            </a:r>
            <a:r>
              <a:rPr spc="-5" dirty="0"/>
              <a:t>All</a:t>
            </a:r>
            <a:r>
              <a:rPr spc="5" dirty="0"/>
              <a:t> </a:t>
            </a:r>
            <a:r>
              <a:rPr spc="-5" dirty="0"/>
              <a:t>rights</a:t>
            </a:r>
            <a:r>
              <a:rPr spc="15" dirty="0"/>
              <a:t> </a:t>
            </a:r>
            <a:r>
              <a:rPr spc="-5" dirty="0"/>
              <a:t>reserved.</a:t>
            </a:r>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4531</Words>
  <Application>WPS Spreadsheets</Application>
  <PresentationFormat>On-screen Show (4:3)</PresentationFormat>
  <Paragraphs>151</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Calibri</vt:lpstr>
      <vt:lpstr>Helvetica Neue</vt:lpstr>
      <vt:lpstr>Arial MT</vt:lpstr>
      <vt:lpstr>Microsoft YaHei</vt:lpstr>
      <vt:lpstr>汉仪旗黑</vt:lpstr>
      <vt:lpstr>Arial Unicode MS</vt:lpstr>
      <vt:lpstr>宋体-简</vt:lpstr>
      <vt:lpstr>Office Theme</vt:lpstr>
      <vt:lpstr>PowerPoint 演示文稿</vt:lpstr>
      <vt:lpstr>Database Design</vt:lpstr>
      <vt:lpstr>Objectives</vt:lpstr>
      <vt:lpstr>Purpose</vt:lpstr>
      <vt:lpstr>CRUD Analysis</vt:lpstr>
      <vt:lpstr>CRUD Analysis—Create Function</vt:lpstr>
      <vt:lpstr>CRUD Analysis—Retrieve Function</vt:lpstr>
      <vt:lpstr>CRUD Analysis—Update Function</vt:lpstr>
      <vt:lpstr>CRUD Analysis—Delete Function</vt:lpstr>
      <vt:lpstr>CRUD Validation</vt:lpstr>
      <vt:lpstr>Terminology</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william.mcrae</dc:creator>
  <cp:lastModifiedBy>user</cp:lastModifiedBy>
  <cp:revision>1</cp:revision>
  <dcterms:created xsi:type="dcterms:W3CDTF">2023-12-09T23:09:41Z</dcterms:created>
  <dcterms:modified xsi:type="dcterms:W3CDTF">2023-12-09T23:09:41Z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2020-08-06T01:00:00Z</vt:filetime>
  </property>
  <property fmtid="{D5CDD505-2E9C-101B-9397-08002B2CF9AE}" pid="3" name="Creator">
    <vt:lpwstr>Acrobat PDFMaker 20 for PowerPoint</vt:lpwstr>
  </property>
  <property fmtid="{D5CDD505-2E9C-101B-9397-08002B2CF9AE}" pid="4" name="LastSaved">
    <vt:filetime>2023-10-20T01:00:00Z</vt:filetime>
  </property>
  <property fmtid="{D5CDD505-2E9C-101B-9397-08002B2CF9AE}" pid="5" name="KSOProductBuildVer">
    <vt:lpwstr>1033-5.4.4.8063</vt:lpwstr>
  </property>
</Properties>
</file>