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6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8" r:id="rId10"/>
    <p:sldId id="269" r:id="rId11"/>
    <p:sldId id="267" r:id="rId12"/>
    <p:sldId id="259" r:id="rId13"/>
    <p:sldId id="261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9" autoAdjust="0"/>
    <p:restoredTop sz="75848" autoAdjust="0"/>
  </p:normalViewPr>
  <p:slideViewPr>
    <p:cSldViewPr snapToGrid="0">
      <p:cViewPr varScale="1">
        <p:scale>
          <a:sx n="123" d="100"/>
          <a:sy n="123" d="100"/>
        </p:scale>
        <p:origin x="16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722EE1-D33F-4743-9F05-064D155799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E8143-F194-4297-87FE-57C6B5BA2B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4564C-CE57-4269-BE3B-A7E3E24615F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251EE-8522-4577-84FF-071C835916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Ivo Kovačević, Split, 2020.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8554F-859F-4EBF-882A-A02CB9370A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84F02-E96D-4276-BBDA-38C112EC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5836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B2204-80F6-4336-81DD-8AD44F25D2D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Ivo Kovačević, Split, 2020.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E5B47-81DC-4A16-8480-13F44B803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9215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Ivo Kovačević, Split, 2020.</a:t>
            </a:r>
          </a:p>
        </p:txBody>
      </p:sp>
    </p:spTree>
    <p:extLst>
      <p:ext uri="{BB962C8B-B14F-4D97-AF65-F5344CB8AC3E}">
        <p14:creationId xmlns:p14="http://schemas.microsoft.com/office/powerpoint/2010/main" val="287182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Ivo Kovačević, Split, 2020.</a:t>
            </a:r>
          </a:p>
        </p:txBody>
      </p:sp>
    </p:spTree>
    <p:extLst>
      <p:ext uri="{BB962C8B-B14F-4D97-AF65-F5344CB8AC3E}">
        <p14:creationId xmlns:p14="http://schemas.microsoft.com/office/powerpoint/2010/main" val="4281497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Ivo Kovačević, Split, 2020.</a:t>
            </a:r>
          </a:p>
        </p:txBody>
      </p:sp>
    </p:spTree>
    <p:extLst>
      <p:ext uri="{BB962C8B-B14F-4D97-AF65-F5344CB8AC3E}">
        <p14:creationId xmlns:p14="http://schemas.microsoft.com/office/powerpoint/2010/main" val="282266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Ivo Kovačević, Split, 2020.</a:t>
            </a:r>
          </a:p>
        </p:txBody>
      </p:sp>
    </p:spTree>
    <p:extLst>
      <p:ext uri="{BB962C8B-B14F-4D97-AF65-F5344CB8AC3E}">
        <p14:creationId xmlns:p14="http://schemas.microsoft.com/office/powerpoint/2010/main" val="2865071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Ivo Kovačević, Split, 2020.</a:t>
            </a:r>
          </a:p>
        </p:txBody>
      </p:sp>
    </p:spTree>
    <p:extLst>
      <p:ext uri="{BB962C8B-B14F-4D97-AF65-F5344CB8AC3E}">
        <p14:creationId xmlns:p14="http://schemas.microsoft.com/office/powerpoint/2010/main" val="1657848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Ivo Kovačević, Split, 2020.</a:t>
            </a:r>
          </a:p>
        </p:txBody>
      </p:sp>
    </p:spTree>
    <p:extLst>
      <p:ext uri="{BB962C8B-B14F-4D97-AF65-F5344CB8AC3E}">
        <p14:creationId xmlns:p14="http://schemas.microsoft.com/office/powerpoint/2010/main" val="1594380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Ivo Kovačević, Split, 2020.</a:t>
            </a:r>
          </a:p>
        </p:txBody>
      </p:sp>
    </p:spTree>
    <p:extLst>
      <p:ext uri="{BB962C8B-B14F-4D97-AF65-F5344CB8AC3E}">
        <p14:creationId xmlns:p14="http://schemas.microsoft.com/office/powerpoint/2010/main" val="770635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Ivo Kovačević, Split, 2020.</a:t>
            </a:r>
          </a:p>
        </p:txBody>
      </p:sp>
    </p:spTree>
    <p:extLst>
      <p:ext uri="{BB962C8B-B14F-4D97-AF65-F5344CB8AC3E}">
        <p14:creationId xmlns:p14="http://schemas.microsoft.com/office/powerpoint/2010/main" val="199882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ABCE-C7FD-45AC-BA9C-EE4C075C67D6}" type="datetime1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8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3F72-E185-4BBE-976E-02BF8F207638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1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F4D2-BA8A-49E3-8A6D-04D68B3AD915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14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D979-B9CE-4880-90EC-18903F58BBCD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083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246E-526C-4C69-867F-7CE2E0D6A14B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98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CF7F-D82B-4D5D-B552-7E6ED0B730F3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06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89EC-FC8F-429B-BCC5-2909BFC834F7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0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9D6C-2EEC-4B5E-ACAA-A6B128A1A33A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5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D2B4-A5BD-45EC-A01A-455D915AD304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A30D-73F9-4EEC-9AF2-15E3C949AA16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6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8A8-6681-4C27-BDA4-450B769A50F1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0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DEC1-707A-4F4A-AF93-38BD42C3CA88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2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A43B-3EE8-4A99-9D54-428FE0DC8E1B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6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7D91-AC6A-4EEC-93B9-90DDCF0FA79A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0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481E-468C-487A-83CE-1938B9609B17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1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5287-A240-426D-95A9-38256A2EE1E6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3BF7-A05D-4CA0-90A8-9A719A78D7F6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5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F54F55A-D268-4C13-93A5-473AE556BB0D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IVO KOVAČEVIĆ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0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0" r:id="rId1"/>
    <p:sldLayoutId id="2147484571" r:id="rId2"/>
    <p:sldLayoutId id="2147484572" r:id="rId3"/>
    <p:sldLayoutId id="2147484573" r:id="rId4"/>
    <p:sldLayoutId id="2147484574" r:id="rId5"/>
    <p:sldLayoutId id="2147484575" r:id="rId6"/>
    <p:sldLayoutId id="2147484576" r:id="rId7"/>
    <p:sldLayoutId id="2147484577" r:id="rId8"/>
    <p:sldLayoutId id="2147484578" r:id="rId9"/>
    <p:sldLayoutId id="2147484579" r:id="rId10"/>
    <p:sldLayoutId id="2147484580" r:id="rId11"/>
    <p:sldLayoutId id="2147484581" r:id="rId12"/>
    <p:sldLayoutId id="2147484582" r:id="rId13"/>
    <p:sldLayoutId id="2147484583" r:id="rId14"/>
    <p:sldLayoutId id="2147484584" r:id="rId15"/>
    <p:sldLayoutId id="2147484585" r:id="rId16"/>
    <p:sldLayoutId id="2147484586" r:id="rId17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2080-6CC6-4C59-B1B1-D0C32A04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9684" y="3138288"/>
            <a:ext cx="4812632" cy="1120891"/>
          </a:xfrm>
        </p:spPr>
        <p:txBody>
          <a:bodyPr anchor="t">
            <a:normAutofit/>
          </a:bodyPr>
          <a:lstStyle/>
          <a:p>
            <a:r>
              <a:rPr lang="hr-HR" sz="5600" dirty="0"/>
              <a:t>DIPLOMSKI</a:t>
            </a:r>
            <a:r>
              <a:rPr lang="hr-HR" sz="5600" dirty="0">
                <a:solidFill>
                  <a:schemeClr val="bg1"/>
                </a:solidFill>
              </a:rPr>
              <a:t> </a:t>
            </a:r>
            <a:r>
              <a:rPr lang="hr-HR" sz="5600" dirty="0"/>
              <a:t>RAD</a:t>
            </a: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9FBB5-41E4-40D2-AAD5-E14E3555B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5321" y="4104722"/>
            <a:ext cx="9661358" cy="10315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r-HR" sz="2200" dirty="0"/>
              <a:t>Izrada skalabilne chat aplikacije koja se izvršava na </a:t>
            </a:r>
            <a:r>
              <a:rPr lang="hr-HR" sz="2200" dirty="0" err="1"/>
              <a:t>Kubernetes</a:t>
            </a:r>
            <a:r>
              <a:rPr lang="hr-HR" sz="2200" dirty="0"/>
              <a:t> sustavu</a:t>
            </a:r>
            <a:endParaRPr lang="en-US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C3D45-E2B2-4C8B-8A0E-AED17414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8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EFA9-F3E2-47B3-A4A7-62C6BCFA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Automatsko skaliranje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C3CA8-33F8-459D-971D-3723FDA5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72B137-8F2D-49F8-A54F-483ABF47F24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61" y="1741154"/>
            <a:ext cx="7893278" cy="414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3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E087-5AAE-421B-90C5-13E14F70A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07025"/>
            <a:ext cx="10364451" cy="1596177"/>
          </a:xfrm>
        </p:spPr>
        <p:txBody>
          <a:bodyPr/>
          <a:lstStyle/>
          <a:p>
            <a:r>
              <a:rPr lang="hr-HR" dirty="0"/>
              <a:t>Chat aplikacija demo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8C616-B163-4229-9900-20681B0C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5138E4-91D8-46B8-BBC1-CF78984658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19" y="1302294"/>
            <a:ext cx="8976360" cy="458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75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2029-3C00-47D4-BEE6-23B104A4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0E8D-663E-42CF-993A-CD37D02807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r-HR" dirty="0"/>
              <a:t>Ograničenja u skaliranju monolitnih aplikacija</a:t>
            </a:r>
          </a:p>
          <a:p>
            <a:r>
              <a:rPr lang="hr-HR" dirty="0"/>
              <a:t>Olakšan </a:t>
            </a:r>
            <a:r>
              <a:rPr lang="hr-HR" dirty="0" err="1"/>
              <a:t>deploy</a:t>
            </a:r>
            <a:r>
              <a:rPr lang="hr-HR" dirty="0"/>
              <a:t> aplikacije</a:t>
            </a:r>
          </a:p>
          <a:p>
            <a:r>
              <a:rPr lang="hr-HR" dirty="0"/>
              <a:t>Konstantni monitoring svih komponenti sustava</a:t>
            </a:r>
          </a:p>
          <a:p>
            <a:r>
              <a:rPr lang="hr-HR" dirty="0"/>
              <a:t>Zamjena neispravnih komponenti</a:t>
            </a:r>
          </a:p>
          <a:p>
            <a:r>
              <a:rPr lang="hr-HR" dirty="0"/>
              <a:t>Automatsko skaliranje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85D87-B88E-453A-B1EE-2CAD3BB8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</p:spTree>
    <p:extLst>
      <p:ext uri="{BB962C8B-B14F-4D97-AF65-F5344CB8AC3E}">
        <p14:creationId xmlns:p14="http://schemas.microsoft.com/office/powerpoint/2010/main" val="414100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1299-4E1A-45A0-AC1E-246F2782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LITEratura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FAC19-FE18-4D35-ACC2-CA515C1028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[1</a:t>
            </a:r>
            <a:r>
              <a:rPr lang="hr-HR"/>
              <a:t>]  Marko </a:t>
            </a:r>
            <a:r>
              <a:rPr lang="hr-HR" dirty="0"/>
              <a:t>Lukša, „</a:t>
            </a:r>
            <a:r>
              <a:rPr lang="hr-HR" dirty="0" err="1"/>
              <a:t>Kubernetes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Action</a:t>
            </a:r>
            <a:r>
              <a:rPr lang="hr-HR" dirty="0"/>
              <a:t>“, Manning, NY, 2018.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4DFE1-4480-4019-9D2A-2C9DDDD3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</p:spTree>
    <p:extLst>
      <p:ext uri="{BB962C8B-B14F-4D97-AF65-F5344CB8AC3E}">
        <p14:creationId xmlns:p14="http://schemas.microsoft.com/office/powerpoint/2010/main" val="229266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0FC9-243C-4954-824B-6A930E06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/>
          <a:lstStyle/>
          <a:p>
            <a:r>
              <a:rPr lang="hr-HR" dirty="0"/>
              <a:t>Hvala na pažnji </a:t>
            </a:r>
            <a:r>
              <a:rPr lang="hr-HR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02EB0-8FBD-4273-A290-CA6E2072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</p:spTree>
    <p:extLst>
      <p:ext uri="{BB962C8B-B14F-4D97-AF65-F5344CB8AC3E}">
        <p14:creationId xmlns:p14="http://schemas.microsoft.com/office/powerpoint/2010/main" val="1275388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1387-861E-4AA0-A674-CF7156CA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374" y="289970"/>
            <a:ext cx="10364451" cy="1596177"/>
          </a:xfrm>
        </p:spPr>
        <p:txBody>
          <a:bodyPr/>
          <a:lstStyle/>
          <a:p>
            <a:r>
              <a:rPr lang="hr-HR" dirty="0"/>
              <a:t>Pitanja?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D1A00-6439-4340-9792-D6B117A9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4B64E61-24A5-449A-B2A5-44C5BBD91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96" y="1501548"/>
            <a:ext cx="7709808" cy="385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8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B869-46E8-4172-8EB0-582C8776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E7E8A-C7DE-4159-9BBA-47192DBD72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r-HR" dirty="0"/>
              <a:t>Uvod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Vertikalno i horizontalno skaliranje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DOCKER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KUBERNETES SUSTAV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Automatsko skaliranje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zaključak</a:t>
            </a:r>
          </a:p>
          <a:p>
            <a:pPr marL="457200" indent="-457200">
              <a:buFont typeface="+mj-lt"/>
              <a:buAutoNum type="arabicPeriod"/>
            </a:pPr>
            <a:endParaRPr lang="hr-HR" dirty="0"/>
          </a:p>
          <a:p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9BF68-D607-419F-ACE0-C1D7D687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</p:spTree>
    <p:extLst>
      <p:ext uri="{BB962C8B-B14F-4D97-AF65-F5344CB8AC3E}">
        <p14:creationId xmlns:p14="http://schemas.microsoft.com/office/powerpoint/2010/main" val="333697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B535-FAF2-40C5-9921-6DBFDD6B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3CF6-F446-4DC9-83D6-66A9611010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r-HR" dirty="0"/>
              <a:t>Monolitna arhitektura</a:t>
            </a:r>
          </a:p>
          <a:p>
            <a:r>
              <a:rPr lang="hr-HR" dirty="0"/>
              <a:t>Mikro-servis arhitektura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8EE92-2772-4B98-BF86-A9E5E390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</p:spTree>
    <p:extLst>
      <p:ext uri="{BB962C8B-B14F-4D97-AF65-F5344CB8AC3E}">
        <p14:creationId xmlns:p14="http://schemas.microsoft.com/office/powerpoint/2010/main" val="16699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C656-2645-4865-A693-186D6A97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Vertikalno i horizontalno skaliranje</a:t>
            </a:r>
            <a:endParaRPr lang="en-US" dirty="0"/>
          </a:p>
        </p:txBody>
      </p:sp>
      <p:pic>
        <p:nvPicPr>
          <p:cNvPr id="6" name="Content Placeholder 5" descr="A close up of a device&#10;&#10;[1]">
            <a:extLst>
              <a:ext uri="{FF2B5EF4-FFF2-40B4-BE49-F238E27FC236}">
                <a16:creationId xmlns:a16="http://schemas.microsoft.com/office/drawing/2014/main" id="{7806F997-D7AE-48EA-8A25-071BD4C06FD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259" y="2014531"/>
            <a:ext cx="6043481" cy="353543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58095-0834-43BE-BC35-C51E4AA3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pic>
        <p:nvPicPr>
          <p:cNvPr id="8" name="Graphic 7" descr="Muscular arm">
            <a:extLst>
              <a:ext uri="{FF2B5EF4-FFF2-40B4-BE49-F238E27FC236}">
                <a16:creationId xmlns:a16="http://schemas.microsoft.com/office/drawing/2014/main" id="{C88E5540-DDC2-49AD-A923-558A03532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4377" y="2122552"/>
            <a:ext cx="914400" cy="914400"/>
          </a:xfrm>
          <a:prstGeom prst="rect">
            <a:avLst/>
          </a:prstGeom>
        </p:spPr>
      </p:pic>
      <p:pic>
        <p:nvPicPr>
          <p:cNvPr id="9" name="Graphic 8" descr="Muscular arm">
            <a:extLst>
              <a:ext uri="{FF2B5EF4-FFF2-40B4-BE49-F238E27FC236}">
                <a16:creationId xmlns:a16="http://schemas.microsoft.com/office/drawing/2014/main" id="{98D0A740-92E8-4749-9A59-45A447570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140575" y="2120221"/>
            <a:ext cx="914400" cy="914400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F6D0ECA4-431E-47F7-9889-9938FDD466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4390" y="1909880"/>
            <a:ext cx="1700828" cy="170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1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A079-2CAB-4FA5-BAA5-7A682914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9879-4B11-454B-8DAD-6A52A1934D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r-HR" dirty="0"/>
              <a:t>Motivacija ?</a:t>
            </a:r>
          </a:p>
          <a:p>
            <a:r>
              <a:rPr lang="hr-HR" dirty="0"/>
              <a:t>Virtualne mašine vs </a:t>
            </a:r>
            <a:r>
              <a:rPr lang="hr-HR" dirty="0" err="1"/>
              <a:t>container</a:t>
            </a:r>
            <a:r>
              <a:rPr lang="hr-HR" dirty="0"/>
              <a:t> tehnologije 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BFF6D-3109-42D7-917F-02042DFD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53890D-B922-41F8-ADD0-CAA0BFABFF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453" y="3429000"/>
            <a:ext cx="6888468" cy="279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4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D027-91A2-40AA-9EA3-E59D3046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Potreba za </a:t>
            </a:r>
            <a:r>
              <a:rPr lang="hr-HR" dirty="0" err="1"/>
              <a:t>kubernetes</a:t>
            </a:r>
            <a:r>
              <a:rPr lang="hr-HR" dirty="0"/>
              <a:t> sustavom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FA88F-9A38-488A-B226-A3337C43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D779DC9-8943-491E-A065-F7CB5227B44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962" y="2002756"/>
            <a:ext cx="6812076" cy="360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3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A7FE-9687-413A-8622-61152002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Rad </a:t>
            </a:r>
            <a:r>
              <a:rPr lang="hr-HR" dirty="0" err="1"/>
              <a:t>kubernetes</a:t>
            </a:r>
            <a:r>
              <a:rPr lang="hr-HR" dirty="0"/>
              <a:t> sustava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90D2A-D0EE-4E56-998D-2CE28067E8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906C8-F583-4FC4-82E9-D7761F2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48DB0E-F879-4A92-AE4A-E8EBBFAA563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3" y="1869346"/>
            <a:ext cx="5760720" cy="3183917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A7214B-56DA-4E30-8870-A254D54789E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641" y="2604322"/>
            <a:ext cx="5760720" cy="407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0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3748-2A17-4FB9-82F9-24AF5EFC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PREDNOSTI KUBERNETES </a:t>
            </a:r>
            <a:r>
              <a:rPr lang="hr-HR" dirty="0" err="1"/>
              <a:t>SUSTAva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51D65-F8E2-4DB3-A98B-7E3FF646D7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r-HR" dirty="0"/>
              <a:t>Automatsko skaliranje</a:t>
            </a:r>
          </a:p>
          <a:p>
            <a:r>
              <a:rPr lang="hr-HR" dirty="0"/>
              <a:t>Nadgledanje i zamjena problematičnih komponenti</a:t>
            </a:r>
          </a:p>
          <a:p>
            <a:r>
              <a:rPr lang="hr-HR" dirty="0"/>
              <a:t>Jednostavan postupak migracije na server</a:t>
            </a:r>
          </a:p>
          <a:p>
            <a:r>
              <a:rPr lang="hr-HR" dirty="0"/>
              <a:t>Optimalni raspored komponenti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2B545-C1C9-4E07-A34B-D9CC582C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</p:spTree>
    <p:extLst>
      <p:ext uri="{BB962C8B-B14F-4D97-AF65-F5344CB8AC3E}">
        <p14:creationId xmlns:p14="http://schemas.microsoft.com/office/powerpoint/2010/main" val="97890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041A-BF9C-42E0-B8D2-4ED6B376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Temeljni pojmovi </a:t>
            </a:r>
            <a:r>
              <a:rPr lang="hr-HR" dirty="0" err="1"/>
              <a:t>kubernetes</a:t>
            </a:r>
            <a:r>
              <a:rPr lang="hr-HR" dirty="0"/>
              <a:t> sustava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0740-4783-4927-B8BC-CFADA1F826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r-HR" dirty="0"/>
              <a:t>Pod</a:t>
            </a:r>
          </a:p>
          <a:p>
            <a:r>
              <a:rPr lang="hr-HR" dirty="0" err="1"/>
              <a:t>Deployments</a:t>
            </a:r>
            <a:endParaRPr lang="hr-HR" dirty="0"/>
          </a:p>
          <a:p>
            <a:r>
              <a:rPr lang="hr-HR" dirty="0" err="1"/>
              <a:t>Services</a:t>
            </a:r>
            <a:endParaRPr lang="hr-HR" dirty="0"/>
          </a:p>
          <a:p>
            <a:r>
              <a:rPr lang="hr-HR" dirty="0" err="1"/>
              <a:t>VOLUMEs</a:t>
            </a:r>
            <a:endParaRPr lang="hr-HR" dirty="0"/>
          </a:p>
          <a:p>
            <a:r>
              <a:rPr lang="hr-HR" dirty="0" err="1"/>
              <a:t>Configmaps</a:t>
            </a:r>
            <a:r>
              <a:rPr lang="hr-HR" dirty="0"/>
              <a:t> i </a:t>
            </a:r>
            <a:r>
              <a:rPr lang="hr-HR" dirty="0" err="1"/>
              <a:t>secrets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805B4-BE21-46CC-A5F1-A314364B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FE7CCE-9701-432E-808A-49F8B9162D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21" y="2020756"/>
            <a:ext cx="6670796" cy="3424107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819075-D256-454C-8E7D-C302BA8178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21" y="2179507"/>
            <a:ext cx="6670796" cy="3265356"/>
          </a:xfrm>
          <a:prstGeom prst="rect">
            <a:avLst/>
          </a:prstGeom>
        </p:spPr>
      </p:pic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6465730D-C9FA-46E5-BC37-247D07FCF4C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777" y="1901873"/>
            <a:ext cx="5342823" cy="46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5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720</TotalTime>
  <Words>213</Words>
  <Application>Microsoft Office PowerPoint</Application>
  <PresentationFormat>Widescreen</PresentationFormat>
  <Paragraphs>65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Droplet</vt:lpstr>
      <vt:lpstr>DIPLOMSKI RAD</vt:lpstr>
      <vt:lpstr>SADRŽAJ</vt:lpstr>
      <vt:lpstr>UVOD</vt:lpstr>
      <vt:lpstr>Vertikalno i horizontalno skaliranje</vt:lpstr>
      <vt:lpstr>docker</vt:lpstr>
      <vt:lpstr>Potreba za kubernetes sustavom</vt:lpstr>
      <vt:lpstr>Rad kubernetes sustava</vt:lpstr>
      <vt:lpstr>PREDNOSTI KUBERNETES SUSTAva</vt:lpstr>
      <vt:lpstr>Temeljni pojmovi kubernetes sustava</vt:lpstr>
      <vt:lpstr>Automatsko skaliranje</vt:lpstr>
      <vt:lpstr>Chat aplikacija demo</vt:lpstr>
      <vt:lpstr>ZAKLJUČAK</vt:lpstr>
      <vt:lpstr>LITEratura</vt:lpstr>
      <vt:lpstr>Hvala na pažnji </vt:lpstr>
      <vt:lpstr>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DIPLOMSKI RAD</dc:title>
  <dc:creator>ivo kovacevic</dc:creator>
  <cp:lastModifiedBy>ivo kovacevic</cp:lastModifiedBy>
  <cp:revision>20</cp:revision>
  <dcterms:created xsi:type="dcterms:W3CDTF">2020-08-04T11:57:49Z</dcterms:created>
  <dcterms:modified xsi:type="dcterms:W3CDTF">2020-08-24T15:08:26Z</dcterms:modified>
</cp:coreProperties>
</file>