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1604-CBC7-124B-AC79-A3242A93F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8088A-74C4-2547-B966-371C6158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E08C-9186-584F-930A-32FC931C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70D-82CE-0D41-BE06-ADE13F52552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3881D-054B-C647-98BD-E1072551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3C9F-75C0-B54B-8E57-6180D38F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144-E0D6-524C-A380-E1F4B33A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1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6894-B85D-BE4B-811E-73C13144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0E85B-2FAE-0B42-AC91-72C02404F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5654-9082-C148-BBC5-23DF7EA0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70D-82CE-0D41-BE06-ADE13F52552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A326-5F82-9F48-B920-C9861F5A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5E75-5594-534D-B699-2A226F2A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144-E0D6-524C-A380-E1F4B33A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D979F-AFD4-6D48-8C67-C3078B02B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24728-FB2E-AB43-8816-C0B473006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63F5-8FFE-FD43-A94D-029C8E2A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70D-82CE-0D41-BE06-ADE13F52552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2B02-AF37-444B-90CD-6AFD1658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BE794-C68C-1945-B1BF-906F73E4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144-E0D6-524C-A380-E1F4B33A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3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FD28-B150-7245-B8D1-3F470E4C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FCB8-56AA-E24E-82FA-94B18B064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A202-674C-CE42-A961-BF31E467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70D-82CE-0D41-BE06-ADE13F52552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C386-A0C8-C04A-9DC9-8FF299D8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E0F26-3E36-1040-850A-C1336356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144-E0D6-524C-A380-E1F4B33A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7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479C-543B-C34F-8CD2-739534F7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BC5A3-857C-634E-B880-AE6714EE2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F7A0D-9770-AF4B-A281-3E7E663A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70D-82CE-0D41-BE06-ADE13F52552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A1702-B6CB-9744-806B-56C007A0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DE0C-457A-2B40-8E35-EE1A03D7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144-E0D6-524C-A380-E1F4B33A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F6BA-6A4E-5D4D-AF9B-7D1A1F77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58D3-5B03-5D4A-B3E6-320E2D159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B678F-CD87-3E4E-891B-3686BEF31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F874E-7E0F-3A4D-A661-10891391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70D-82CE-0D41-BE06-ADE13F52552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2C4F9-0875-324A-82B9-C4843F8F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D6998-A38B-3147-B3BD-909046A3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144-E0D6-524C-A380-E1F4B33A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3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5FAB-C262-CA4F-A805-FF1B0962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3407-9A8D-7F43-9867-95824E898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A7A15-06EC-144B-91E4-7EA7FBA71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B6A72-D46B-364A-984B-B831CE77F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2895F-F10F-AF48-99A8-8BDC1C394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AF004-DFC1-9743-98CA-3211F301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70D-82CE-0D41-BE06-ADE13F52552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C2DCA-B06D-CF40-B855-C7BEA7A2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9915F-E2AD-1342-8239-50F40F57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144-E0D6-524C-A380-E1F4B33A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5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56FF-FC95-A640-8CB7-91526EB2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BB6B2-D161-274C-B73A-F39B957F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70D-82CE-0D41-BE06-ADE13F52552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E1AF0-6648-8B41-BA87-63465810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D1CEE-3D08-B541-BD7F-41E6ADA4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144-E0D6-524C-A380-E1F4B33A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14359-C796-644C-BBF8-16131FDC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70D-82CE-0D41-BE06-ADE13F52552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8957B-27BC-0440-9072-9B1702F0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D8D76-1065-F643-9147-F6E30F58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144-E0D6-524C-A380-E1F4B33A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88A5-493E-1C42-99B7-CFB1E6D3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E628-E629-0445-8524-2ADDABC3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48C78-7660-0C4E-822A-96E435A0F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DFED2-E00E-1949-A6A3-40469CBB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70D-82CE-0D41-BE06-ADE13F52552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F49B6-7A5F-3547-8E12-308634DA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D14FC-683F-8F44-9F2C-51AD4494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144-E0D6-524C-A380-E1F4B33A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E821-EE84-144C-8191-8FDD4012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AA461-2D6D-D849-921E-57B20EC5D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696A4-1F2E-BE43-A1B4-1A32934BD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D5D4-8936-064C-B3DC-4A1F7CC2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70D-82CE-0D41-BE06-ADE13F52552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D07D7-387C-2443-A5C9-7A3C5C1F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04A6F-B7CA-6F40-82EC-3FD13A77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7144-E0D6-524C-A380-E1F4B33A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5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4B621-78D1-DA48-8504-3DB59CAC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C7752-8D87-A741-9809-C9751F5DA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ECC2-A1F0-E24B-9E3E-E658E8CC3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E70D-82CE-0D41-BE06-ADE13F52552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BF025-C9CE-E442-A130-0ADA62175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D1B8C-DE00-4D41-B399-5471589C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7144-E0D6-524C-A380-E1F4B33AC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0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auto_examples/inspection/plot_linear_model_coefficient_interpreta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336B-28EA-A244-9F0B-CE3CC6CA1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Regularized linear regression with formation signals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3C3A4-E6D2-B049-A66B-8BF500429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4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73DC-9435-AA48-A3D3-4B902A16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B9DE-783E-2240-8DDD-FF3984DF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only features from formation</a:t>
            </a:r>
          </a:p>
          <a:p>
            <a:r>
              <a:rPr lang="en-US" dirty="0"/>
              <a:t>Can regularized linear regression with multiple features give a better result (lower error) than a single feature?</a:t>
            </a:r>
          </a:p>
        </p:txBody>
      </p:sp>
    </p:spTree>
    <p:extLst>
      <p:ext uri="{BB962C8B-B14F-4D97-AF65-F5344CB8AC3E}">
        <p14:creationId xmlns:p14="http://schemas.microsoft.com/office/powerpoint/2010/main" val="136971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EF3F-0E91-704E-88F3-89682E96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baselines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ADFCF-26FC-7B46-A02F-68B103184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" y="2523280"/>
            <a:ext cx="4740021" cy="30197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6DB8C6-7757-314C-B603-3ECCEBB31C57}"/>
              </a:ext>
            </a:extLst>
          </p:cNvPr>
          <p:cNvSpPr txBox="1"/>
          <p:nvPr/>
        </p:nvSpPr>
        <p:spPr>
          <a:xfrm>
            <a:off x="1041722" y="2025570"/>
            <a:ext cx="256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with cycle life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49150E-9856-9647-B8AD-AD017624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151" y="2523280"/>
            <a:ext cx="5788768" cy="30023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406FA7-0336-E14F-A9E8-DFCCEB14EF63}"/>
              </a:ext>
            </a:extLst>
          </p:cNvPr>
          <p:cNvSpPr txBox="1"/>
          <p:nvPr/>
        </p:nvSpPr>
        <p:spPr>
          <a:xfrm>
            <a:off x="6709616" y="2025570"/>
            <a:ext cx="427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 1- (or 0-) feature linear regressions</a:t>
            </a:r>
          </a:p>
        </p:txBody>
      </p:sp>
    </p:spTree>
    <p:extLst>
      <p:ext uri="{BB962C8B-B14F-4D97-AF65-F5344CB8AC3E}">
        <p14:creationId xmlns:p14="http://schemas.microsoft.com/office/powerpoint/2010/main" val="320509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C1F3-B3EA-4444-9B62-DC143885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grid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B5DF0-AA23-6646-B596-E77C9E55A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8174"/>
            <a:ext cx="10515600" cy="4206240"/>
          </a:xfrm>
        </p:spPr>
      </p:pic>
    </p:spTree>
    <p:extLst>
      <p:ext uri="{BB962C8B-B14F-4D97-AF65-F5344CB8AC3E}">
        <p14:creationId xmlns:p14="http://schemas.microsoft.com/office/powerpoint/2010/main" val="196788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C1F3-B3EA-4444-9B62-DC143885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grid search – restricting to “high correlation” features (abs(</a:t>
            </a:r>
            <a:r>
              <a:rPr lang="en-US" dirty="0" err="1"/>
              <a:t>corr</a:t>
            </a:r>
            <a:r>
              <a:rPr lang="en-US" dirty="0"/>
              <a:t>) &gt; 0.6)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D395007-F5F2-1C47-8EB4-069CCB1C4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23257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C1F3-B3EA-4444-9B62-DC143885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grid search – restricting to “very high correlation” features (abs(</a:t>
            </a:r>
            <a:r>
              <a:rPr lang="en-US" dirty="0" err="1"/>
              <a:t>corr</a:t>
            </a:r>
            <a:r>
              <a:rPr lang="en-US" dirty="0"/>
              <a:t>) &gt; 0.78)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6FEA02-D58B-0F44-8677-E683887DF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51995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E511-1790-8146-9F8D-839F01E1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 from “best” regularized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23122-FDA9-0D47-8848-B240223DD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580" y="1690688"/>
            <a:ext cx="7099300" cy="7239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37971-534D-A14B-8567-F4DBF420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412" y="3507128"/>
            <a:ext cx="5788768" cy="30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5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97DD-CA6B-1245-9328-5551BEA7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5307A-94FC-0046-9448-5C6BF514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suggested here for understanding output of linear regression: </a:t>
            </a:r>
            <a:r>
              <a:rPr lang="en-US" dirty="0">
                <a:hlinkClick r:id="rId2"/>
              </a:rPr>
              <a:t>https://scikit-learn.org/stable/auto_examples/inspection/plot_linear_model_coefficient_interpretation.html</a:t>
            </a:r>
            <a:r>
              <a:rPr lang="en-US" dirty="0"/>
              <a:t> </a:t>
            </a:r>
          </a:p>
          <a:p>
            <a:r>
              <a:rPr lang="en-US" dirty="0"/>
              <a:t>Transform features and output with log</a:t>
            </a:r>
          </a:p>
        </p:txBody>
      </p:sp>
    </p:spTree>
    <p:extLst>
      <p:ext uri="{BB962C8B-B14F-4D97-AF65-F5344CB8AC3E}">
        <p14:creationId xmlns:p14="http://schemas.microsoft.com/office/powerpoint/2010/main" val="253717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140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Regularized linear regression with formation signals</vt:lpstr>
      <vt:lpstr>Idea</vt:lpstr>
      <vt:lpstr>Some baselines</vt:lpstr>
      <vt:lpstr>Manual grid search</vt:lpstr>
      <vt:lpstr>Manual grid search – restricting to “high correlation” features (abs(corr) &gt; 0.6)</vt:lpstr>
      <vt:lpstr>Manual grid search – restricting to “very high correlation” features (abs(corr) &gt; 0.78)</vt:lpstr>
      <vt:lpstr>Scores from “best” regularized models</vt:lpstr>
      <vt:lpstr>Further possibilities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Regularized linear regression with formation signals</dc:title>
  <dc:creator>Microsoft Office User</dc:creator>
  <cp:lastModifiedBy>Microsoft Office User</cp:lastModifiedBy>
  <cp:revision>9</cp:revision>
  <dcterms:created xsi:type="dcterms:W3CDTF">2021-04-27T20:30:23Z</dcterms:created>
  <dcterms:modified xsi:type="dcterms:W3CDTF">2021-04-28T15:01:26Z</dcterms:modified>
</cp:coreProperties>
</file>