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0"/>
    <p:restoredTop sz="95484"/>
  </p:normalViewPr>
  <p:slideViewPr>
    <p:cSldViewPr snapToGrid="0" snapToObjects="1">
      <p:cViewPr>
        <p:scale>
          <a:sx n="150" d="100"/>
          <a:sy n="150" d="100"/>
        </p:scale>
        <p:origin x="-6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E373-22FB-D347-B1B6-1C2DA04E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16B7-BF0C-C04B-89E6-E8693FA45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A1C0-8333-C444-8666-D4D4DF1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22B4-C237-DD44-8134-7CC093B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5CB1-149D-5D4E-9633-40B1FDA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E386-AA36-9943-B226-666193B5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EFBC-3493-9E49-9CBE-5791E9D79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C70B-9C91-D14B-BEE6-7919848B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8BD5-8ED8-6C4A-9479-BC41DA0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51A2-99F9-AE4E-BF0A-32C1A83D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E38D-B048-6448-A847-0C0CC1C7D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C51AE-4262-2641-8854-1367BD64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9C6F-06C5-C84C-8DFA-F07E5D89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0C2-0637-F944-B4E0-0D62DD86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E3E2-A892-9B48-847B-63469797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747A-538E-FF4A-9DA6-DE8A05D2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8117-E907-174D-B6C7-04BD7A85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E819-8EEC-2145-A8D0-FDFA426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5760-803C-5945-AC93-FEF887D2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3552-471E-8B4C-A065-F8BBA7E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CF69-7DCE-414E-ACF4-7F024D08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8A72-171B-9B41-AE53-1F1CF7BE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91AD-D545-784D-8162-8AF59CA3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8743-C16D-CE40-BE57-24F3CC7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25F0-9AC1-E843-9AE7-6046936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1-D8FB-7D42-9C30-DD28EFE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D4AC-48CC-D64C-BC62-7E9BEB9A4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6A40-4B5A-2745-9BB8-DE27ADC6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42D4D-F9BE-9049-A338-013C3F9A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C2D42-8DDA-DD46-9EB4-493F9CCA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2706-EB48-C447-A981-FB6DB984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1AD6-79C5-A942-B1EA-554FA81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6449A-E31F-114D-946E-55610DB2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4BFF-2A82-094C-9CA7-16521AC1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8103-6B58-BD44-A216-162F4E7D7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0D4E-508B-9A41-9319-DE836110F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133A4-011C-634A-9909-351CC47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A14AF-95DA-C44D-866A-DEEC2C5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4BDB2-0A2D-7C4F-94CA-3A57E29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7F1-B9E2-DD4E-AADF-0056C903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D5D89-D4AE-E249-B181-0E291641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517E-919D-A543-AF6C-67A5399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1D1E-626D-3641-BA87-B09A102A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E013-DB13-C844-BE5F-98CD3B79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84423-5C98-D749-825F-63D8429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0220-98B7-BF4A-8FDC-DF03882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71AB-C4E2-C042-A2E5-01FC53EA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EFB5-0793-324E-8F24-65D05771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E8BD6-83F2-5A4C-8D82-A7017EB1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5755-C804-B047-B049-DBF13EC5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96E1-7E10-7E46-B240-52D865E4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AECD-329E-1745-9004-D9E55CBF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B74-6666-5741-BFA5-88EBDB4B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EB59B-4124-6F46-818B-C16D97B5C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F14E-C3E5-F240-8DD4-B07214FE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86E55-3B2D-A14F-A496-437C3412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06AC-D5CB-474C-B463-7676580A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74A8-68CF-B040-A087-5545C37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6F657-0956-554B-B010-8926A1BF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39A35-5B77-F84A-BE35-E20582F5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0722-E3A1-614F-938F-DAF649EC9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AC52-A106-1C49-AE6A-4A4133881F20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C8C4-EF9B-794A-8B96-A28CC288E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8AE3-AFB8-7847-AF39-C4DCC34BE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AECA-6FE4-A34B-91A9-7FCE032C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F3C487-A9AB-BD46-949E-85FD4BC4C796}"/>
              </a:ext>
            </a:extLst>
          </p:cNvPr>
          <p:cNvSpPr/>
          <p:nvPr/>
        </p:nvSpPr>
        <p:spPr>
          <a:xfrm>
            <a:off x="5461878" y="2097589"/>
            <a:ext cx="1756979" cy="14591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79000">
                <a:schemeClr val="bg1">
                  <a:lumMod val="85000"/>
                </a:schemeClr>
              </a:gs>
              <a:gs pos="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1C/1C                 …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C75AED-6705-D742-B405-CC8CA42E2F8C}"/>
              </a:ext>
            </a:extLst>
          </p:cNvPr>
          <p:cNvSpPr/>
          <p:nvPr/>
        </p:nvSpPr>
        <p:spPr>
          <a:xfrm>
            <a:off x="5455315" y="2870989"/>
            <a:ext cx="1756979" cy="14591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79000">
                <a:schemeClr val="bg1">
                  <a:lumMod val="85000"/>
                </a:schemeClr>
              </a:gs>
              <a:gs pos="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1C/1C                  …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676710-CAF7-0247-BAE7-CB1FD9A89507}"/>
              </a:ext>
            </a:extLst>
          </p:cNvPr>
          <p:cNvSpPr/>
          <p:nvPr/>
        </p:nvSpPr>
        <p:spPr>
          <a:xfrm>
            <a:off x="5455315" y="3673960"/>
            <a:ext cx="1756979" cy="14591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79000">
                <a:schemeClr val="bg1">
                  <a:lumMod val="85000"/>
                </a:schemeClr>
              </a:gs>
              <a:gs pos="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1C/1C                  … 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E75604-9350-3340-92D4-8E0D8105FFF9}"/>
              </a:ext>
            </a:extLst>
          </p:cNvPr>
          <p:cNvGrpSpPr/>
          <p:nvPr/>
        </p:nvGrpSpPr>
        <p:grpSpPr>
          <a:xfrm>
            <a:off x="5277949" y="1962893"/>
            <a:ext cx="1556406" cy="400110"/>
            <a:chOff x="4973145" y="1844365"/>
            <a:chExt cx="1556406" cy="40011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4860867-50D9-5C46-B7E8-9C42B2FE5539}"/>
                </a:ext>
              </a:extLst>
            </p:cNvPr>
            <p:cNvSpPr/>
            <p:nvPr/>
          </p:nvSpPr>
          <p:spPr>
            <a:xfrm>
              <a:off x="4973145" y="1844365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4BA206C-8CED-BC4A-8740-057651BC61B7}"/>
                </a:ext>
              </a:extLst>
            </p:cNvPr>
            <p:cNvSpPr/>
            <p:nvPr/>
          </p:nvSpPr>
          <p:spPr>
            <a:xfrm>
              <a:off x="6035564" y="1844365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C87244-A043-C340-A59E-C7CACEAD7397}"/>
              </a:ext>
            </a:extLst>
          </p:cNvPr>
          <p:cNvGrpSpPr/>
          <p:nvPr/>
        </p:nvGrpSpPr>
        <p:grpSpPr>
          <a:xfrm>
            <a:off x="5277949" y="2743889"/>
            <a:ext cx="1556406" cy="400110"/>
            <a:chOff x="4973145" y="2444530"/>
            <a:chExt cx="1556406" cy="40011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D9CC345-257B-CA45-BFE0-74778D387C74}"/>
                </a:ext>
              </a:extLst>
            </p:cNvPr>
            <p:cNvSpPr/>
            <p:nvPr/>
          </p:nvSpPr>
          <p:spPr>
            <a:xfrm>
              <a:off x="4973145" y="2444530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B602141-AC4A-D143-B503-81112EF6C091}"/>
                </a:ext>
              </a:extLst>
            </p:cNvPr>
            <p:cNvSpPr/>
            <p:nvPr/>
          </p:nvSpPr>
          <p:spPr>
            <a:xfrm>
              <a:off x="6035564" y="2444530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AA7CA74-4208-8C43-BC3F-6362B7D49C34}"/>
              </a:ext>
            </a:extLst>
          </p:cNvPr>
          <p:cNvGrpSpPr/>
          <p:nvPr/>
        </p:nvGrpSpPr>
        <p:grpSpPr>
          <a:xfrm>
            <a:off x="5277949" y="3550283"/>
            <a:ext cx="1556406" cy="400110"/>
            <a:chOff x="4973145" y="3065154"/>
            <a:chExt cx="1556406" cy="40011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72C219A-7974-A94F-8C92-B985505DAA3E}"/>
                </a:ext>
              </a:extLst>
            </p:cNvPr>
            <p:cNvSpPr/>
            <p:nvPr/>
          </p:nvSpPr>
          <p:spPr>
            <a:xfrm>
              <a:off x="4973145" y="3065154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16959A1F-81B7-6341-9788-3C493304E1BB}"/>
                </a:ext>
              </a:extLst>
            </p:cNvPr>
            <p:cNvSpPr/>
            <p:nvPr/>
          </p:nvSpPr>
          <p:spPr>
            <a:xfrm>
              <a:off x="6035564" y="3065154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A1DBFF-1BB1-164E-8D24-3EDFE8F12679}"/>
              </a:ext>
            </a:extLst>
          </p:cNvPr>
          <p:cNvGrpSpPr/>
          <p:nvPr/>
        </p:nvGrpSpPr>
        <p:grpSpPr>
          <a:xfrm>
            <a:off x="5277949" y="4331280"/>
            <a:ext cx="1935655" cy="400110"/>
            <a:chOff x="4973145" y="3755537"/>
            <a:chExt cx="193565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C24733-9EE8-FE4F-BAB2-2FCB313BD137}"/>
                </a:ext>
              </a:extLst>
            </p:cNvPr>
            <p:cNvSpPr/>
            <p:nvPr/>
          </p:nvSpPr>
          <p:spPr>
            <a:xfrm>
              <a:off x="5151821" y="3882019"/>
              <a:ext cx="1756979" cy="14591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79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1C/1C                  …  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5075DFA-092D-3A4B-802B-A09CA69DC4E6}"/>
                </a:ext>
              </a:extLst>
            </p:cNvPr>
            <p:cNvSpPr/>
            <p:nvPr/>
          </p:nvSpPr>
          <p:spPr>
            <a:xfrm>
              <a:off x="4973145" y="3755537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64C9403-2B3F-F14C-A10B-10C932A94DB7}"/>
                </a:ext>
              </a:extLst>
            </p:cNvPr>
            <p:cNvSpPr/>
            <p:nvPr/>
          </p:nvSpPr>
          <p:spPr>
            <a:xfrm>
              <a:off x="6035564" y="3755537"/>
              <a:ext cx="493987" cy="400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RPT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CB6654-C6A0-324B-9E29-70B0003E6A41}"/>
              </a:ext>
            </a:extLst>
          </p:cNvPr>
          <p:cNvSpPr txBox="1"/>
          <p:nvPr/>
        </p:nvSpPr>
        <p:spPr>
          <a:xfrm>
            <a:off x="2529376" y="2858277"/>
            <a:ext cx="804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cells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33C645-72E1-644A-A8B5-9E5F6E8CCC0E}"/>
              </a:ext>
            </a:extLst>
          </p:cNvPr>
          <p:cNvSpPr/>
          <p:nvPr/>
        </p:nvSpPr>
        <p:spPr>
          <a:xfrm>
            <a:off x="3591795" y="3489412"/>
            <a:ext cx="1103587" cy="51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Formation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EE8420-9431-5147-8039-BD82B076E223}"/>
              </a:ext>
            </a:extLst>
          </p:cNvPr>
          <p:cNvSpPr txBox="1"/>
          <p:nvPr/>
        </p:nvSpPr>
        <p:spPr>
          <a:xfrm>
            <a:off x="3145974" y="3516303"/>
            <a:ext cx="49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63338-92BB-CA41-B2E4-996BD632D7C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3281404" y="3355831"/>
            <a:ext cx="310391" cy="39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617F90-8AB3-A14A-BBA7-14C857E3A961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4695382" y="3746916"/>
            <a:ext cx="582567" cy="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995841-5098-CF4A-A681-E3458A83797A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4695382" y="3746916"/>
            <a:ext cx="582567" cy="7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572F16-25F9-D142-9200-90EEF96B150C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4695382" y="2937528"/>
            <a:ext cx="58256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5E22FA-647D-BC44-9637-4C1FB149AAE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4695382" y="2162948"/>
            <a:ext cx="582567" cy="77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CF41E20-5455-E24E-9E72-FEC0F55E9E43}"/>
              </a:ext>
            </a:extLst>
          </p:cNvPr>
          <p:cNvSpPr/>
          <p:nvPr/>
        </p:nvSpPr>
        <p:spPr>
          <a:xfrm>
            <a:off x="4961328" y="1671800"/>
            <a:ext cx="2370806" cy="740083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Temperature Aging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1F746C-5BD5-C642-953F-BB1696A8F22B}"/>
              </a:ext>
            </a:extLst>
          </p:cNvPr>
          <p:cNvSpPr txBox="1"/>
          <p:nvPr/>
        </p:nvSpPr>
        <p:spPr>
          <a:xfrm>
            <a:off x="3157089" y="2896853"/>
            <a:ext cx="49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45FE27-D685-EB4E-96A0-342AAD8C72B5}"/>
              </a:ext>
            </a:extLst>
          </p:cNvPr>
          <p:cNvSpPr txBox="1"/>
          <p:nvPr/>
        </p:nvSpPr>
        <p:spPr>
          <a:xfrm>
            <a:off x="4569940" y="2912705"/>
            <a:ext cx="49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14371D-9588-6546-A2EC-3B663A75843E}"/>
              </a:ext>
            </a:extLst>
          </p:cNvPr>
          <p:cNvSpPr txBox="1"/>
          <p:nvPr/>
        </p:nvSpPr>
        <p:spPr>
          <a:xfrm>
            <a:off x="4569941" y="2391556"/>
            <a:ext cx="49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E72A8D-1D09-0645-AD7A-8D16853F8DC5}"/>
              </a:ext>
            </a:extLst>
          </p:cNvPr>
          <p:cNvSpPr txBox="1"/>
          <p:nvPr/>
        </p:nvSpPr>
        <p:spPr>
          <a:xfrm>
            <a:off x="4581921" y="4049583"/>
            <a:ext cx="49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D49F93-D226-9643-B020-CD4EE1FAA6CB}"/>
              </a:ext>
            </a:extLst>
          </p:cNvPr>
          <p:cNvSpPr txBox="1"/>
          <p:nvPr/>
        </p:nvSpPr>
        <p:spPr>
          <a:xfrm>
            <a:off x="4589142" y="3526398"/>
            <a:ext cx="493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9D2CA6-3E55-3A42-B44B-C39AC2A13130}"/>
              </a:ext>
            </a:extLst>
          </p:cNvPr>
          <p:cNvSpPr/>
          <p:nvPr/>
        </p:nvSpPr>
        <p:spPr>
          <a:xfrm>
            <a:off x="4961328" y="2464859"/>
            <a:ext cx="2370806" cy="7400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Aging (45ºC)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D0BAE1-4025-8845-892D-050FAA80995D}"/>
              </a:ext>
            </a:extLst>
          </p:cNvPr>
          <p:cNvSpPr/>
          <p:nvPr/>
        </p:nvSpPr>
        <p:spPr>
          <a:xfrm>
            <a:off x="4961328" y="3251963"/>
            <a:ext cx="2370806" cy="740083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Temperature Aging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784508-B2D1-AB46-A4AB-89277E54919E}"/>
              </a:ext>
            </a:extLst>
          </p:cNvPr>
          <p:cNvSpPr/>
          <p:nvPr/>
        </p:nvSpPr>
        <p:spPr>
          <a:xfrm>
            <a:off x="4961328" y="4039067"/>
            <a:ext cx="2370806" cy="74008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Aging (45ºC)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1DFECA-EAF6-B342-A0EC-4D4C48948A2E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7332134" y="2041842"/>
            <a:ext cx="31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05441E-44AD-DE49-A9FD-9AAC067A1322}"/>
              </a:ext>
            </a:extLst>
          </p:cNvPr>
          <p:cNvCxnSpPr>
            <a:cxnSpLocks/>
          </p:cNvCxnSpPr>
          <p:nvPr/>
        </p:nvCxnSpPr>
        <p:spPr>
          <a:xfrm flipV="1">
            <a:off x="7346860" y="2834694"/>
            <a:ext cx="301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C6D5CD2-B43A-0A4E-BC75-E66CBA3BB36A}"/>
              </a:ext>
            </a:extLst>
          </p:cNvPr>
          <p:cNvCxnSpPr>
            <a:cxnSpLocks/>
          </p:cNvCxnSpPr>
          <p:nvPr/>
        </p:nvCxnSpPr>
        <p:spPr>
          <a:xfrm flipV="1">
            <a:off x="7327244" y="3622004"/>
            <a:ext cx="308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F9CCD4-A375-C54E-BEF1-77CC3B5CDA66}"/>
              </a:ext>
            </a:extLst>
          </p:cNvPr>
          <p:cNvCxnSpPr>
            <a:cxnSpLocks/>
          </p:cNvCxnSpPr>
          <p:nvPr/>
        </p:nvCxnSpPr>
        <p:spPr>
          <a:xfrm flipV="1">
            <a:off x="7327244" y="4409107"/>
            <a:ext cx="321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171BC9-D132-E144-A4D0-9E246748F3C5}"/>
              </a:ext>
            </a:extLst>
          </p:cNvPr>
          <p:cNvSpPr/>
          <p:nvPr/>
        </p:nvSpPr>
        <p:spPr>
          <a:xfrm>
            <a:off x="3591795" y="2680024"/>
            <a:ext cx="1103587" cy="51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Formation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6FABCD9-578F-A04E-A73A-FFF3D4624069}"/>
              </a:ext>
            </a:extLst>
          </p:cNvPr>
          <p:cNvSpPr/>
          <p:nvPr/>
        </p:nvSpPr>
        <p:spPr>
          <a:xfrm>
            <a:off x="2618789" y="3084766"/>
            <a:ext cx="662615" cy="54212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Build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D62107-A5DB-B142-AF00-8330B983E5DF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281404" y="2937528"/>
            <a:ext cx="310391" cy="41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35D68D4-BF5C-9849-AE52-13543DB0B330}"/>
              </a:ext>
            </a:extLst>
          </p:cNvPr>
          <p:cNvSpPr/>
          <p:nvPr/>
        </p:nvSpPr>
        <p:spPr>
          <a:xfrm rot="5400000">
            <a:off x="6301329" y="3003273"/>
            <a:ext cx="3123296" cy="4284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Post-Mortem</a:t>
            </a:r>
          </a:p>
        </p:txBody>
      </p:sp>
    </p:spTree>
    <p:extLst>
      <p:ext uri="{BB962C8B-B14F-4D97-AF65-F5344CB8AC3E}">
        <p14:creationId xmlns:p14="http://schemas.microsoft.com/office/powerpoint/2010/main" val="4410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Weng, Andrew</dc:creator>
  <cp:lastModifiedBy>Weng, Andrew</cp:lastModifiedBy>
  <cp:revision>25</cp:revision>
  <dcterms:created xsi:type="dcterms:W3CDTF">2020-11-29T20:16:05Z</dcterms:created>
  <dcterms:modified xsi:type="dcterms:W3CDTF">2020-12-21T20:59:54Z</dcterms:modified>
</cp:coreProperties>
</file>