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B43D-D0EB-2B46-83DE-5D368CFC8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3EFE3-4E5E-EC45-A10A-5B9E80E5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7D6C1-9073-8E44-9C68-4C57B589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801-3411-C144-9D33-D8F4378CD47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D6B3-572C-DA49-8E4A-F8A9617A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39C0D-B6DB-834E-ABE2-5CAE1255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AC-E9DD-7E48-9B36-E52CED40E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7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C895-6921-284F-8B64-6AD29E97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5EBB1-B9E4-6E44-8175-07EC788B7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FF1B-1234-6545-9701-53297644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801-3411-C144-9D33-D8F4378CD47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78328-8FE4-2245-A3C4-70EEDF7A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4A82-F7C6-7649-8B8B-58FB1184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AC-E9DD-7E48-9B36-E52CED40E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8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7A54E-E475-3048-BE37-9CEFC3E0D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E107F-9FAD-9541-AF6A-3B3F7AD4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A45A-F62F-B343-AD94-FE2C79F6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801-3411-C144-9D33-D8F4378CD47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1507-99B2-3D40-828E-AD382D90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D009-B00C-F349-92B1-CFAC8DCB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AC-E9DD-7E48-9B36-E52CED40E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1FCE-382A-F54C-AC97-D3948A58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9D49-1775-2943-A64A-8D07E19C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0915-FFCC-9949-AE1C-9156D198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801-3411-C144-9D33-D8F4378CD47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D34A-D710-CA43-A5C2-AC21681A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8D31-0FB6-1F45-955F-344477F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AC-E9DD-7E48-9B36-E52CED40E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EE85-0E16-9440-88B4-D196772C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AB12B-D8F0-8941-B51E-04E2894D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0268-B5C3-3E40-8B80-9FE25E20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801-3411-C144-9D33-D8F4378CD47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FB5A-1518-4140-86D8-07007D10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E3C95-1EE3-1D47-916F-FE996C47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AC-E9DD-7E48-9B36-E52CED40E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0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94EF-5605-0C46-B095-D2AD3617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3954-D1A8-444E-B531-3D6F38995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E079A-9959-024B-8815-3F8C2DF6B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48DA2-C782-084F-AA02-18F12832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801-3411-C144-9D33-D8F4378CD47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C2620-AEE7-694B-964C-AFDF004C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E97F1-EE23-7348-8D9F-0574353D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AC-E9DD-7E48-9B36-E52CED40E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1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2181-451A-294D-863C-D14B1776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6386-8E21-B141-8933-B3DFC5412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19688-4FBE-2A40-9016-C094E0B24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AD795-47FC-B845-9B6A-0757A5A1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4B7A9-5777-AE4B-A4BB-023A89E4B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757B1-6080-9F4D-9E97-577F401F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801-3411-C144-9D33-D8F4378CD47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37700-8E4F-0A4F-AE35-B667C97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63A55-5653-124A-8EC0-13D52C6B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AC-E9DD-7E48-9B36-E52CED40E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DB31-81DA-F344-B87F-3B76F27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7313-8387-AB4E-A0AB-AEC539E1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801-3411-C144-9D33-D8F4378CD47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DA704-4BE7-8A49-B843-AA3C2D71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5B23E-36C4-F249-AF02-CCAEA34E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AC-E9DD-7E48-9B36-E52CED40E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3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BBDE7-45CF-3148-BA44-0D5FB07B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801-3411-C144-9D33-D8F4378CD47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AAD61-6057-EA49-9EA0-C6B4D734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82F9A-A1B6-FA4A-9F96-25EAE6C2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AC-E9DD-7E48-9B36-E52CED40E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716-BC18-8548-B679-E25C83B9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C75C-CB60-C34A-9974-7BC2F11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B23F7-6493-8648-85AA-AC4C3484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D3D07-526D-B648-BCAF-9A08E5EB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801-3411-C144-9D33-D8F4378CD47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59EC9-256C-4141-8803-5B0DAD55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A6C5E-8916-1447-9919-314C316E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AC-E9DD-7E48-9B36-E52CED40E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5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BAFA-CDC8-D743-8455-15E30D4C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E3053-4C30-C046-B6CD-9E336A0A6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A91AB-3A58-C74E-8F0E-80BA560FF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C20E1-2836-C944-994D-0ED9FDB0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8801-3411-C144-9D33-D8F4378CD47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10F94-9B8E-D742-A2A8-D5E6B6D9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70570-3CA1-5747-AA69-B23C6DC1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AC-E9DD-7E48-9B36-E52CED40E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3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2D295-6D9E-EE4C-9321-AB9E480A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AC541-567B-644F-9F3D-D8F3624C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97EF5-07DE-3648-99DF-E5E1B6CA3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8801-3411-C144-9D33-D8F4378CD47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D2ADF-46F6-3C4A-9B5E-B27CCA118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C037-22AC-7743-97CA-7939A809D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4CAC-E9DD-7E48-9B36-E52CED40E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511F66-FCBD-8E4E-813F-9F2033A4F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0" y="998482"/>
            <a:ext cx="4655639" cy="4861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A3E6FE-70E2-1B44-8E5D-16741C141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420" y="998482"/>
            <a:ext cx="4655639" cy="49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6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Weng, Andrew</dc:creator>
  <cp:lastModifiedBy>Weng, Andrew</cp:lastModifiedBy>
  <cp:revision>5</cp:revision>
  <dcterms:created xsi:type="dcterms:W3CDTF">2020-12-07T14:20:38Z</dcterms:created>
  <dcterms:modified xsi:type="dcterms:W3CDTF">2020-12-21T13:28:25Z</dcterms:modified>
</cp:coreProperties>
</file>