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5550"/>
  </p:normalViewPr>
  <p:slideViewPr>
    <p:cSldViewPr snapToGrid="0" snapToObjects="1">
      <p:cViewPr varScale="1">
        <p:scale>
          <a:sx n="135" d="100"/>
          <a:sy n="135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E373-22FB-D347-B1B6-1C2DA04E9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516B7-BF0C-C04B-89E6-E8693FA45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A1C0-8333-C444-8666-D4D4DF12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622B4-C237-DD44-8134-7CC093BA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15CB1-149D-5D4E-9633-40B1FDAF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2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E386-AA36-9943-B226-666193B5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DEFBC-3493-9E49-9CBE-5791E9D79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C70B-9C91-D14B-BEE6-7919848B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E8BD5-8ED8-6C4A-9479-BC41DA0B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D51A2-99F9-AE4E-BF0A-32C1A83D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6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FE38D-B048-6448-A847-0C0CC1C7D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C51AE-4262-2641-8854-1367BD640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9C6F-06C5-C84C-8DFA-F07E5D89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530C2-0637-F944-B4E0-0D62DD86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FE3E2-A892-9B48-847B-63469797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7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747A-538E-FF4A-9DA6-DE8A05D2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8117-E907-174D-B6C7-04BD7A85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E819-8EEC-2145-A8D0-FDFA4267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C5760-803C-5945-AC93-FEF887D2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83552-471E-8B4C-A065-F8BBA7E1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7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CF69-7DCE-414E-ACF4-7F024D08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88A72-171B-9B41-AE53-1F1CF7BEE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691AD-D545-784D-8162-8AF59CA3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C8743-C16D-CE40-BE57-24F3CC7B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825F0-9AC1-E843-9AE7-60469367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6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6A41-D8FB-7D42-9C30-DD28EFE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D4AC-48CC-D64C-BC62-7E9BEB9A4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66A40-4B5A-2745-9BB8-DE27ADC6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42D4D-F9BE-9049-A338-013C3F9A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C2D42-8DDA-DD46-9EB4-493F9CCA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2706-EB48-C447-A981-FB6DB984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7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1AD6-79C5-A942-B1EA-554FA814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6449A-E31F-114D-946E-55610DB24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44BFF-2A82-094C-9CA7-16521AC1D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18103-6B58-BD44-A216-162F4E7D7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30D4E-508B-9A41-9319-DE836110F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133A4-011C-634A-9909-351CC47B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A14AF-95DA-C44D-866A-DEEC2C5F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4BDB2-0A2D-7C4F-94CA-3A57E294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2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67F1-B9E2-DD4E-AADF-0056C903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D5D89-D4AE-E249-B181-0E291641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517E-919D-A543-AF6C-67A53992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91D1E-626D-3641-BA87-B09A102A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3E013-DB13-C844-BE5F-98CD3B79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84423-5C98-D749-825F-63D84294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D0220-98B7-BF4A-8FDC-DF038821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8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71AB-C4E2-C042-A2E5-01FC53EA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EFB5-0793-324E-8F24-65D05771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E8BD6-83F2-5A4C-8D82-A7017EB18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C5755-C804-B047-B049-DBF13EC5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996E1-7E10-7E46-B240-52D865E4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4AECD-329E-1745-9004-D9E55CBF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4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6B74-6666-5741-BFA5-88EBDB4B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EB59B-4124-6F46-818B-C16D97B5C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F14E-C3E5-F240-8DD4-B07214FE8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86E55-3B2D-A14F-A496-437C3412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206AC-D5CB-474C-B463-7676580A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174A8-68CF-B040-A087-5545C378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0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6F657-0956-554B-B010-8926A1BF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39A35-5B77-F84A-BE35-E20582F5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0722-E3A1-614F-938F-DAF649EC9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8C8C4-EF9B-794A-8B96-A28CC288E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F8AE3-AFB8-7847-AF39-C4DCC34BE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3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8E193F5-2ECC-1341-B0CB-C0BE1A336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92" y="603314"/>
            <a:ext cx="2600467" cy="5839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13ACD5-A513-E142-AD35-06688F1C2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338" y="414781"/>
            <a:ext cx="7719157" cy="3139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127647-C299-2C4B-8A8C-C51E37F4E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858" y="3419573"/>
            <a:ext cx="7602783" cy="3086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114992-932A-6743-89A9-107D661A69CC}"/>
              </a:ext>
            </a:extLst>
          </p:cNvPr>
          <p:cNvSpPr txBox="1"/>
          <p:nvPr/>
        </p:nvSpPr>
        <p:spPr>
          <a:xfrm>
            <a:off x="1976054" y="2393518"/>
            <a:ext cx="2063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Fast, room temp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Baseline, room temp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E6067-1A7D-174C-95BC-A19A8EDCF5E7}"/>
              </a:ext>
            </a:extLst>
          </p:cNvPr>
          <p:cNvSpPr txBox="1"/>
          <p:nvPr/>
        </p:nvSpPr>
        <p:spPr>
          <a:xfrm>
            <a:off x="1985674" y="5398310"/>
            <a:ext cx="1527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Fast, 45°C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Baseline, 45°C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BF5D6-B21E-8545-BDB2-F93C4F91AD64}"/>
              </a:ext>
            </a:extLst>
          </p:cNvPr>
          <p:cNvSpPr txBox="1"/>
          <p:nvPr/>
        </p:nvSpPr>
        <p:spPr>
          <a:xfrm>
            <a:off x="1588739" y="331338"/>
            <a:ext cx="206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6320E-2654-2A42-817F-72CA175672D6}"/>
              </a:ext>
            </a:extLst>
          </p:cNvPr>
          <p:cNvSpPr txBox="1"/>
          <p:nvPr/>
        </p:nvSpPr>
        <p:spPr>
          <a:xfrm>
            <a:off x="3947751" y="335554"/>
            <a:ext cx="206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AB52E-7FE8-A84C-8A26-5795FF5CF135}"/>
              </a:ext>
            </a:extLst>
          </p:cNvPr>
          <p:cNvSpPr txBox="1"/>
          <p:nvPr/>
        </p:nvSpPr>
        <p:spPr>
          <a:xfrm>
            <a:off x="6084955" y="335554"/>
            <a:ext cx="206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D520A7-3F36-5A4B-8929-87497504633D}"/>
              </a:ext>
            </a:extLst>
          </p:cNvPr>
          <p:cNvSpPr txBox="1"/>
          <p:nvPr/>
        </p:nvSpPr>
        <p:spPr>
          <a:xfrm>
            <a:off x="8222159" y="331338"/>
            <a:ext cx="206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F500A-733B-FD4B-9BC2-4D0BB705E658}"/>
              </a:ext>
            </a:extLst>
          </p:cNvPr>
          <p:cNvSpPr txBox="1"/>
          <p:nvPr/>
        </p:nvSpPr>
        <p:spPr>
          <a:xfrm>
            <a:off x="1632508" y="3260690"/>
            <a:ext cx="206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234716-2EC3-7E48-AB26-B45FD35E8A65}"/>
              </a:ext>
            </a:extLst>
          </p:cNvPr>
          <p:cNvSpPr txBox="1"/>
          <p:nvPr/>
        </p:nvSpPr>
        <p:spPr>
          <a:xfrm>
            <a:off x="3991520" y="3264906"/>
            <a:ext cx="206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E9E34C-EFBA-4F41-961A-916BA32F2EB7}"/>
              </a:ext>
            </a:extLst>
          </p:cNvPr>
          <p:cNvSpPr txBox="1"/>
          <p:nvPr/>
        </p:nvSpPr>
        <p:spPr>
          <a:xfrm>
            <a:off x="6128724" y="3264906"/>
            <a:ext cx="206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6A1B57-9643-6248-BD88-CD4B480B8A39}"/>
              </a:ext>
            </a:extLst>
          </p:cNvPr>
          <p:cNvSpPr txBox="1"/>
          <p:nvPr/>
        </p:nvSpPr>
        <p:spPr>
          <a:xfrm>
            <a:off x="8265928" y="3260690"/>
            <a:ext cx="206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44104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Weng, Andrew</dc:creator>
  <cp:lastModifiedBy>Weng, Andrew</cp:lastModifiedBy>
  <cp:revision>31</cp:revision>
  <dcterms:created xsi:type="dcterms:W3CDTF">2020-11-29T20:16:05Z</dcterms:created>
  <dcterms:modified xsi:type="dcterms:W3CDTF">2020-12-21T13:19:22Z</dcterms:modified>
</cp:coreProperties>
</file>