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5484"/>
  </p:normalViewPr>
  <p:slideViewPr>
    <p:cSldViewPr snapToGrid="0" snapToObjects="1">
      <p:cViewPr>
        <p:scale>
          <a:sx n="200" d="100"/>
          <a:sy n="200" d="100"/>
        </p:scale>
        <p:origin x="5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373-22FB-D347-B1B6-1C2DA04E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16B7-BF0C-C04B-89E6-E8693FA45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A1C0-8333-C444-8666-D4D4DF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22B4-C237-DD44-8134-7CC093B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5CB1-149D-5D4E-9633-40B1FDA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386-AA36-9943-B226-666193B5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EFBC-3493-9E49-9CBE-5791E9D7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C70B-9C91-D14B-BEE6-7919848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8BD5-8ED8-6C4A-9479-BC41DA0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51A2-99F9-AE4E-BF0A-32C1A83D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E38D-B048-6448-A847-0C0CC1C7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C51AE-4262-2641-8854-1367BD64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9C6F-06C5-C84C-8DFA-F07E5D8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0C2-0637-F944-B4E0-0D62DD86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E3E2-A892-9B48-847B-63469797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47A-538E-FF4A-9DA6-DE8A05D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8117-E907-174D-B6C7-04BD7A8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E819-8EEC-2145-A8D0-FDFA426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5760-803C-5945-AC93-FEF887D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3552-471E-8B4C-A065-F8BBA7E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CF69-7DCE-414E-ACF4-7F024D0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8A72-171B-9B41-AE53-1F1CF7B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91AD-D545-784D-8162-8AF59CA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8743-C16D-CE40-BE57-24F3CC7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25F0-9AC1-E843-9AE7-6046936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1-D8FB-7D42-9C30-DD28EFE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D4AC-48CC-D64C-BC62-7E9BEB9A4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6A40-4B5A-2745-9BB8-DE27ADC6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2D4D-F9BE-9049-A338-013C3F9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2D42-8DDA-DD46-9EB4-493F9CCA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2706-EB48-C447-A981-FB6DB98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D6-79C5-A942-B1EA-554FA81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449A-E31F-114D-946E-55610DB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4BFF-2A82-094C-9CA7-16521AC1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8103-6B58-BD44-A216-162F4E7D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0D4E-508B-9A41-9319-DE836110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133A4-011C-634A-9909-351CC47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A14AF-95DA-C44D-866A-DEEC2C5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BDB2-0A2D-7C4F-94CA-3A57E29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7F1-B9E2-DD4E-AADF-0056C90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D5D89-D4AE-E249-B181-0E29164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517E-919D-A543-AF6C-67A5399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1D1E-626D-3641-BA87-B09A102A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E013-DB13-C844-BE5F-98CD3B7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84423-5C98-D749-825F-63D8429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0220-98B7-BF4A-8FDC-DF03882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71AB-C4E2-C042-A2E5-01FC53EA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EFB5-0793-324E-8F24-65D05771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E8BD6-83F2-5A4C-8D82-A7017EB1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5755-C804-B047-B049-DBF13EC5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6E1-7E10-7E46-B240-52D865E4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AECD-329E-1745-9004-D9E55CBF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B74-6666-5741-BFA5-88EBD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B59B-4124-6F46-818B-C16D97B5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F14E-C3E5-F240-8DD4-B07214FE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6E55-3B2D-A14F-A496-437C3412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06AC-D5CB-474C-B463-7676580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74A8-68CF-B040-A087-5545C37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6F657-0956-554B-B010-8926A1BF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9A35-5B77-F84A-BE35-E20582F5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0722-E3A1-614F-938F-DAF649EC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AC52-A106-1C49-AE6A-4A4133881F20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8C4-EF9B-794A-8B96-A28CC288E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8AE3-AFB8-7847-AF39-C4DCC34BE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D0A36A-3BB7-8440-A64B-37E882E7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2" y="1369765"/>
            <a:ext cx="5748779" cy="4790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4A665A-5AAE-4245-93B2-8381B6AB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30" y="1369765"/>
            <a:ext cx="5748779" cy="4790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DE9631-7E1A-1240-A9AA-8B2130565553}"/>
              </a:ext>
            </a:extLst>
          </p:cNvPr>
          <p:cNvSpPr txBox="1"/>
          <p:nvPr/>
        </p:nvSpPr>
        <p:spPr>
          <a:xfrm>
            <a:off x="1038126" y="1144217"/>
            <a:ext cx="284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Formation, 45°C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6E2D1-BD34-6149-A676-489BBFED4778}"/>
              </a:ext>
            </a:extLst>
          </p:cNvPr>
          <p:cNvSpPr txBox="1"/>
          <p:nvPr/>
        </p:nvSpPr>
        <p:spPr>
          <a:xfrm>
            <a:off x="1038126" y="1347421"/>
            <a:ext cx="284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Formation, 45°C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5F9A54-91CE-474E-A1FC-BE193C65E4E5}"/>
              </a:ext>
            </a:extLst>
          </p:cNvPr>
          <p:cNvSpPr txBox="1"/>
          <p:nvPr/>
        </p:nvSpPr>
        <p:spPr>
          <a:xfrm>
            <a:off x="6252520" y="1144217"/>
            <a:ext cx="389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Formation, Room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4EED-919D-1D4C-A177-2D247AF4C2A7}"/>
              </a:ext>
            </a:extLst>
          </p:cNvPr>
          <p:cNvSpPr txBox="1"/>
          <p:nvPr/>
        </p:nvSpPr>
        <p:spPr>
          <a:xfrm>
            <a:off x="6239366" y="1347421"/>
            <a:ext cx="502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Formation, 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4410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31</cp:revision>
  <dcterms:created xsi:type="dcterms:W3CDTF">2020-11-29T20:16:05Z</dcterms:created>
  <dcterms:modified xsi:type="dcterms:W3CDTF">2020-12-21T13:05:34Z</dcterms:modified>
</cp:coreProperties>
</file>